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5" r:id="rId4"/>
    <p:sldId id="300" r:id="rId5"/>
    <p:sldId id="301" r:id="rId6"/>
    <p:sldId id="274" r:id="rId7"/>
    <p:sldId id="276" r:id="rId8"/>
    <p:sldId id="318" r:id="rId9"/>
    <p:sldId id="271" r:id="rId10"/>
    <p:sldId id="333" r:id="rId11"/>
    <p:sldId id="259" r:id="rId12"/>
    <p:sldId id="334" r:id="rId13"/>
    <p:sldId id="322" r:id="rId14"/>
    <p:sldId id="585" r:id="rId15"/>
    <p:sldId id="282" r:id="rId16"/>
    <p:sldId id="332" r:id="rId17"/>
    <p:sldId id="577" r:id="rId18"/>
    <p:sldId id="579" r:id="rId19"/>
    <p:sldId id="491" r:id="rId20"/>
    <p:sldId id="580" r:id="rId21"/>
    <p:sldId id="581" r:id="rId22"/>
    <p:sldId id="361" r:id="rId23"/>
    <p:sldId id="522" r:id="rId24"/>
    <p:sldId id="584" r:id="rId25"/>
    <p:sldId id="539" r:id="rId26"/>
    <p:sldId id="583" r:id="rId27"/>
    <p:sldId id="266" r:id="rId28"/>
    <p:sldId id="284" r:id="rId29"/>
    <p:sldId id="260"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AE56C6-5E51-46EC-ADAF-0021FAAD7252}"/>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BC3DB44-7C81-41E4-8CEF-D1808C5A1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EF9A248-A6EB-49CC-8FE6-41051085F05A}"/>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5" name="Symbol zastępczy stopki 4">
            <a:extLst>
              <a:ext uri="{FF2B5EF4-FFF2-40B4-BE49-F238E27FC236}">
                <a16:creationId xmlns:a16="http://schemas.microsoft.com/office/drawing/2014/main" id="{4AEF2A32-DEC5-4B05-971E-918E5ACD713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3E28E35-DA18-4689-91E3-A314BE4A862D}"/>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177183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1BFB61-7EF2-4533-82DE-7470076421B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0B74499-6167-4667-9B31-E045A42149C0}"/>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29CF52B-5CD6-4704-9C5E-A1FE050E5ECB}"/>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5" name="Symbol zastępczy stopki 4">
            <a:extLst>
              <a:ext uri="{FF2B5EF4-FFF2-40B4-BE49-F238E27FC236}">
                <a16:creationId xmlns:a16="http://schemas.microsoft.com/office/drawing/2014/main" id="{3110D744-5C8C-47B4-8EFB-BE85D2B0EAE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E30E62-54FD-45CF-9F11-FFE357D1BF77}"/>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312810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C3B18CA-8EA3-48A5-9CF3-BE34E2EDB08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2F75C56-ABAE-4D82-843B-DC7470232C65}"/>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463B861-74A0-4153-A25D-CAB1C48201EF}"/>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5" name="Symbol zastępczy stopki 4">
            <a:extLst>
              <a:ext uri="{FF2B5EF4-FFF2-40B4-BE49-F238E27FC236}">
                <a16:creationId xmlns:a16="http://schemas.microsoft.com/office/drawing/2014/main" id="{BBBC9685-C7D7-4B30-A37D-80AA685E6D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EF73410-75A9-4583-A530-E601ED678C37}"/>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732317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422400" y="304801"/>
            <a:ext cx="10058400" cy="1431925"/>
          </a:xfrm>
        </p:spPr>
        <p:txBody>
          <a:bodyPr/>
          <a:lstStyle/>
          <a:p>
            <a:r>
              <a:rPr lang="pl-PL"/>
              <a:t>Kliknij, aby edytować styl</a:t>
            </a:r>
          </a:p>
        </p:txBody>
      </p:sp>
      <p:sp>
        <p:nvSpPr>
          <p:cNvPr id="3" name="Symbol zastępczy tabeli 2"/>
          <p:cNvSpPr>
            <a:spLocks noGrp="1"/>
          </p:cNvSpPr>
          <p:nvPr>
            <p:ph type="tbl" idx="1"/>
          </p:nvPr>
        </p:nvSpPr>
        <p:spPr>
          <a:xfrm>
            <a:off x="1422400" y="1981200"/>
            <a:ext cx="10058400" cy="4114800"/>
          </a:xfrm>
        </p:spPr>
        <p:txBody>
          <a:bodyPr>
            <a:normAutofit/>
          </a:bodyPr>
          <a:lstStyle/>
          <a:p>
            <a:pPr lvl="0"/>
            <a:endParaRPr lang="pl-PL" noProof="0"/>
          </a:p>
        </p:txBody>
      </p:sp>
      <p:sp>
        <p:nvSpPr>
          <p:cNvPr id="4" name="Symbol zastępczy daty 3">
            <a:extLst>
              <a:ext uri="{FF2B5EF4-FFF2-40B4-BE49-F238E27FC236}">
                <a16:creationId xmlns:a16="http://schemas.microsoft.com/office/drawing/2014/main" id="{0C849ABB-BF86-FAE4-4188-1F7B755F5A60}"/>
              </a:ext>
            </a:extLst>
          </p:cNvPr>
          <p:cNvSpPr>
            <a:spLocks noGrp="1"/>
          </p:cNvSpPr>
          <p:nvPr>
            <p:ph type="dt" sz="half" idx="10"/>
          </p:nvPr>
        </p:nvSpPr>
        <p:spPr>
          <a:xfrm>
            <a:off x="1422400" y="6248400"/>
            <a:ext cx="2540000" cy="457200"/>
          </a:xfrm>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9AD468BA-96BB-D342-E7BD-3E4A5D163307}"/>
              </a:ext>
            </a:extLst>
          </p:cNvPr>
          <p:cNvSpPr>
            <a:spLocks noGrp="1"/>
          </p:cNvSpPr>
          <p:nvPr>
            <p:ph type="ftr" sz="quarter" idx="11"/>
          </p:nvPr>
        </p:nvSpPr>
        <p:spPr>
          <a:xfrm>
            <a:off x="4572000" y="6248400"/>
            <a:ext cx="3860800" cy="457200"/>
          </a:xfrm>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59F409E0-7ACC-1FA7-7B62-8FD281DA99FA}"/>
              </a:ext>
            </a:extLst>
          </p:cNvPr>
          <p:cNvSpPr>
            <a:spLocks noGrp="1"/>
          </p:cNvSpPr>
          <p:nvPr>
            <p:ph type="sldNum" sz="quarter" idx="12"/>
          </p:nvPr>
        </p:nvSpPr>
        <p:spPr>
          <a:xfrm>
            <a:off x="8940800" y="6248400"/>
            <a:ext cx="2540000" cy="457200"/>
          </a:xfrm>
        </p:spPr>
        <p:txBody>
          <a:bodyPr/>
          <a:lstStyle>
            <a:lvl1pPr>
              <a:defRPr/>
            </a:lvl1pPr>
          </a:lstStyle>
          <a:p>
            <a:fld id="{7127D5EB-5F77-430F-87D2-4CC7DB166625}" type="slidenum">
              <a:rPr lang="pl-PL" altLang="pl-PL"/>
              <a:pPr/>
              <a:t>‹#›</a:t>
            </a:fld>
            <a:endParaRPr lang="pl-PL" altLang="pl-PL"/>
          </a:p>
        </p:txBody>
      </p:sp>
    </p:spTree>
    <p:extLst>
      <p:ext uri="{BB962C8B-B14F-4D97-AF65-F5344CB8AC3E}">
        <p14:creationId xmlns:p14="http://schemas.microsoft.com/office/powerpoint/2010/main" val="1588445417"/>
      </p:ext>
    </p:extLst>
  </p:cSld>
  <p:clrMapOvr>
    <a:masterClrMapping/>
  </p:clrMapOvr>
  <p:transition spd="slow">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70" name="Tekst tytułowy"/>
          <p:cNvSpPr txBox="1">
            <a:spLocks noGrp="1"/>
          </p:cNvSpPr>
          <p:nvPr>
            <p:ph type="title"/>
          </p:nvPr>
        </p:nvSpPr>
        <p:spPr>
          <a:prstGeom prst="rect">
            <a:avLst/>
          </a:prstGeom>
        </p:spPr>
        <p:txBody>
          <a:bodyPr/>
          <a:lstStyle/>
          <a:p>
            <a:r>
              <a:t>Tekst tytułowy</a:t>
            </a:r>
          </a:p>
        </p:txBody>
      </p:sp>
      <p:sp>
        <p:nvSpPr>
          <p:cNvPr id="71" name="Treść - poziom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Treść - poziom 1</a:t>
            </a:r>
          </a:p>
          <a:p>
            <a:pPr lvl="1"/>
            <a:r>
              <a:t>Treść - poziom 2</a:t>
            </a:r>
          </a:p>
          <a:p>
            <a:pPr lvl="2"/>
            <a:r>
              <a:t>Treść - poziom 3</a:t>
            </a:r>
          </a:p>
          <a:p>
            <a:pPr lvl="3"/>
            <a:r>
              <a:t>Treść - poziom 4</a:t>
            </a:r>
          </a:p>
          <a:p>
            <a:pPr lvl="4"/>
            <a:r>
              <a:t>Treść - poziom 5</a:t>
            </a:r>
          </a:p>
        </p:txBody>
      </p:sp>
      <p:sp>
        <p:nvSpPr>
          <p:cNvPr id="2" name="Numer slajdu">
            <a:extLst>
              <a:ext uri="{FF2B5EF4-FFF2-40B4-BE49-F238E27FC236}">
                <a16:creationId xmlns:a16="http://schemas.microsoft.com/office/drawing/2014/main" id="{AB67B43A-9F53-EF17-6B9E-59434BA0AC2D}"/>
              </a:ext>
            </a:extLst>
          </p:cNvPr>
          <p:cNvSpPr txBox="1">
            <a:spLocks noGrp="1"/>
          </p:cNvSpPr>
          <p:nvPr>
            <p:ph type="sldNum" sz="quarter" idx="10"/>
          </p:nvPr>
        </p:nvSpPr>
        <p:spPr/>
        <p:txBody>
          <a:bodyPr/>
          <a:lstStyle>
            <a:lvl1pPr>
              <a:defRPr/>
            </a:lvl1pPr>
          </a:lstStyle>
          <a:p>
            <a:pPr>
              <a:defRPr/>
            </a:pPr>
            <a:fld id="{BB5EDD0A-1A6C-4AE9-8A81-2EA377BB9D77}" type="slidenum">
              <a:rPr/>
              <a:pPr>
                <a:defRPr/>
              </a:pPr>
              <a:t>‹#›</a:t>
            </a:fld>
            <a:endParaRPr/>
          </a:p>
        </p:txBody>
      </p:sp>
    </p:spTree>
    <p:extLst>
      <p:ext uri="{BB962C8B-B14F-4D97-AF65-F5344CB8AC3E}">
        <p14:creationId xmlns:p14="http://schemas.microsoft.com/office/powerpoint/2010/main" val="12567980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96A17C-B435-4AD9-A746-B48823B3537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BC02F6F-A76A-42E6-AE5C-06196961E84B}"/>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4BB3BC-656B-41CD-A2F4-1B4A741B8152}"/>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5" name="Symbol zastępczy stopki 4">
            <a:extLst>
              <a:ext uri="{FF2B5EF4-FFF2-40B4-BE49-F238E27FC236}">
                <a16:creationId xmlns:a16="http://schemas.microsoft.com/office/drawing/2014/main" id="{3F74B7EA-5899-4FCF-AC9B-446BF9CB531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5340541-94CB-4D8C-873B-142327827BFC}"/>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69674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740BCE-75A0-4C1E-99DA-C0E5D3FA06B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7F23833-7F7C-491D-A4AF-FCAB8D91B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B018A0A-DA68-48C5-B3CB-115732C37B82}"/>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5" name="Symbol zastępczy stopki 4">
            <a:extLst>
              <a:ext uri="{FF2B5EF4-FFF2-40B4-BE49-F238E27FC236}">
                <a16:creationId xmlns:a16="http://schemas.microsoft.com/office/drawing/2014/main" id="{B91DFE84-0034-48B8-8936-C1A9FBC5FC4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8C20E7D-C51F-4FEB-93A0-24E33FFDF699}"/>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10972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1EC71-06DE-432C-9D30-4060C95100D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DCEE0BF-DC1F-4A2B-AC26-075599ED451A}"/>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2024877-A308-43C5-9E65-7F66EFD65B6C}"/>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CF77F6F-D928-4A8C-A9A8-F27B433FCCE3}"/>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6" name="Symbol zastępczy stopki 5">
            <a:extLst>
              <a:ext uri="{FF2B5EF4-FFF2-40B4-BE49-F238E27FC236}">
                <a16:creationId xmlns:a16="http://schemas.microsoft.com/office/drawing/2014/main" id="{F1D8753C-A00A-4285-9F3B-6FDDB123FEC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3B4AF53-736D-4ECF-8E79-0B70F4112B5C}"/>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377066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DBACA9-BCB8-42AC-9CCA-9B0CD3D7A26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CA12AA8-D27D-4245-A554-AF22C4F18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645151F7-8777-42F0-86EF-5912DD832E01}"/>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39FC7A1-DC88-4538-8DE4-6DA01E6E4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BAFE804B-1492-403E-8177-490908935AE2}"/>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0907893-5D24-4A9A-BF37-1F355C5E59AF}"/>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8" name="Symbol zastępczy stopki 7">
            <a:extLst>
              <a:ext uri="{FF2B5EF4-FFF2-40B4-BE49-F238E27FC236}">
                <a16:creationId xmlns:a16="http://schemas.microsoft.com/office/drawing/2014/main" id="{A02B3330-711A-4033-8054-AD831123B7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A80B3CE-A818-4F44-84B7-5C6CB278E5E0}"/>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92629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4F5284-6BF3-49E8-87DB-0636DC7ACDC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22EE401-24D7-4D6E-A15B-73E05F3F48BC}"/>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4" name="Symbol zastępczy stopki 3">
            <a:extLst>
              <a:ext uri="{FF2B5EF4-FFF2-40B4-BE49-F238E27FC236}">
                <a16:creationId xmlns:a16="http://schemas.microsoft.com/office/drawing/2014/main" id="{3DA7F2FC-D4AC-4D0B-BC8D-1FF454F2AFB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2AB2D97-40C9-47E5-8022-3D3869FC85EF}"/>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399294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F8BAC3E-CAD4-4129-8A15-029E6157EEE9}"/>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3" name="Symbol zastępczy stopki 2">
            <a:extLst>
              <a:ext uri="{FF2B5EF4-FFF2-40B4-BE49-F238E27FC236}">
                <a16:creationId xmlns:a16="http://schemas.microsoft.com/office/drawing/2014/main" id="{26D93B32-C3CB-45DB-AA74-699C61C88B8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4172844-1C9D-4915-B8C2-B6C57FAF130F}"/>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87393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2EB3E7-F8C0-4A4B-8A41-E5F4925B916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C5B6C6D-CE0B-4D76-996A-E3B8CF8EA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033A87F-EEE9-4B83-9C4E-2CACF85D5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7842341A-BDC5-4E87-A366-F234C5E45A35}"/>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6" name="Symbol zastępczy stopki 5">
            <a:extLst>
              <a:ext uri="{FF2B5EF4-FFF2-40B4-BE49-F238E27FC236}">
                <a16:creationId xmlns:a16="http://schemas.microsoft.com/office/drawing/2014/main" id="{0741C138-1F79-4CF8-92EB-C4C743737BC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C5E20D9-08F4-493F-AFBE-9BCAA90387EF}"/>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91586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80B034-E1CE-4E7E-827B-AD5B2EA9EA7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C8FEEAF-341B-4190-87AD-489DC712A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2564DC4-0B24-4330-9979-E4B3D87B9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5CC50BCF-30DE-4D94-A553-7B79E893963C}"/>
              </a:ext>
            </a:extLst>
          </p:cNvPr>
          <p:cNvSpPr>
            <a:spLocks noGrp="1"/>
          </p:cNvSpPr>
          <p:nvPr>
            <p:ph type="dt" sz="half" idx="10"/>
          </p:nvPr>
        </p:nvSpPr>
        <p:spPr/>
        <p:txBody>
          <a:bodyPr/>
          <a:lstStyle/>
          <a:p>
            <a:fld id="{A473E1DA-ADA9-4ACA-B7E4-3CFD6D9721B6}" type="datetimeFigureOut">
              <a:rPr lang="pl-PL" smtClean="0"/>
              <a:t>08.05.2026</a:t>
            </a:fld>
            <a:endParaRPr lang="pl-PL"/>
          </a:p>
        </p:txBody>
      </p:sp>
      <p:sp>
        <p:nvSpPr>
          <p:cNvPr id="6" name="Symbol zastępczy stopki 5">
            <a:extLst>
              <a:ext uri="{FF2B5EF4-FFF2-40B4-BE49-F238E27FC236}">
                <a16:creationId xmlns:a16="http://schemas.microsoft.com/office/drawing/2014/main" id="{C859BC36-4124-40C8-9FFB-39AAA53744F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BCB388E-8DB2-4FC2-B317-D23ABA7E0EC0}"/>
              </a:ext>
            </a:extLst>
          </p:cNvPr>
          <p:cNvSpPr>
            <a:spLocks noGrp="1"/>
          </p:cNvSpPr>
          <p:nvPr>
            <p:ph type="sldNum" sz="quarter" idx="12"/>
          </p:nvPr>
        </p:nvSpPr>
        <p:spPr/>
        <p:txBody>
          <a:bodyPr/>
          <a:lstStyle/>
          <a:p>
            <a:fld id="{6362243C-80A3-47DE-8153-EE5D47ADCD5F}" type="slidenum">
              <a:rPr lang="pl-PL" smtClean="0"/>
              <a:t>‹#›</a:t>
            </a:fld>
            <a:endParaRPr lang="pl-PL"/>
          </a:p>
        </p:txBody>
      </p:sp>
    </p:spTree>
    <p:extLst>
      <p:ext uri="{BB962C8B-B14F-4D97-AF65-F5344CB8AC3E}">
        <p14:creationId xmlns:p14="http://schemas.microsoft.com/office/powerpoint/2010/main" val="12087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EBC9B20-41A7-46DD-9FF6-3BD8B768D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45C96BD-09E5-4557-A14F-6AEFE6550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4F757F-033F-487E-A0D3-80EF92AE0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3E1DA-ADA9-4ACA-B7E4-3CFD6D9721B6}" type="datetimeFigureOut">
              <a:rPr lang="pl-PL" smtClean="0"/>
              <a:t>08.05.2026</a:t>
            </a:fld>
            <a:endParaRPr lang="pl-PL"/>
          </a:p>
        </p:txBody>
      </p:sp>
      <p:sp>
        <p:nvSpPr>
          <p:cNvPr id="5" name="Symbol zastępczy stopki 4">
            <a:extLst>
              <a:ext uri="{FF2B5EF4-FFF2-40B4-BE49-F238E27FC236}">
                <a16:creationId xmlns:a16="http://schemas.microsoft.com/office/drawing/2014/main" id="{02EED4C6-8C4B-42EA-BBC9-52BD53596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FD15E65B-69AD-4E3D-81A0-6DDEDC257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2243C-80A3-47DE-8153-EE5D47ADCD5F}" type="slidenum">
              <a:rPr lang="pl-PL" smtClean="0"/>
              <a:t>‹#›</a:t>
            </a:fld>
            <a:endParaRPr lang="pl-PL"/>
          </a:p>
        </p:txBody>
      </p:sp>
    </p:spTree>
    <p:extLst>
      <p:ext uri="{BB962C8B-B14F-4D97-AF65-F5344CB8AC3E}">
        <p14:creationId xmlns:p14="http://schemas.microsoft.com/office/powerpoint/2010/main" val="3409554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p.pl/pacjent/astma/wszystkooastmie/cowartowiedziec/222169,astm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lab.pl/centrum-wiedzy/zespol-przewleklego-zmeczenia-gdy-odpoczynek-nie-pomaga/" TargetMode="External"/><Relationship Id="rId2" Type="http://schemas.openxmlformats.org/officeDocument/2006/relationships/hyperlink" Target="https://www.alab.pl/centrum-wiedzy/migrena-objawy-przyczyny-i-diagnoza-jakie-badania-wykonac/" TargetMode="External"/><Relationship Id="rId1" Type="http://schemas.openxmlformats.org/officeDocument/2006/relationships/slideLayout" Target="../slideLayouts/slideLayout2.xml"/><Relationship Id="rId5" Type="http://schemas.openxmlformats.org/officeDocument/2006/relationships/hyperlink" Target="https://www.alab.pl/centrum-wiedzy/bezsennosc-objawy-leczenie-skutki/" TargetMode="External"/><Relationship Id="rId4" Type="http://schemas.openxmlformats.org/officeDocument/2006/relationships/hyperlink" Target="https://www.alab.pl/centrum-wiedzy/zawroty-glowy-i-ich-mozliwe-przyczyny-jakie-badania-przeprowadzi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BABA9E1D-F6F7-AED8-4A3A-54B3C9239DBB}"/>
              </a:ext>
            </a:extLst>
          </p:cNvPr>
          <p:cNvPicPr>
            <a:picLocks noChangeAspect="1"/>
          </p:cNvPicPr>
          <p:nvPr/>
        </p:nvPicPr>
        <p:blipFill>
          <a:blip r:embed="rId2"/>
          <a:stretch>
            <a:fillRect/>
          </a:stretch>
        </p:blipFill>
        <p:spPr>
          <a:xfrm>
            <a:off x="59765" y="168195"/>
            <a:ext cx="11795256" cy="5479475"/>
          </a:xfrm>
          <a:prstGeom prst="rect">
            <a:avLst/>
          </a:prstGeom>
        </p:spPr>
      </p:pic>
      <p:sp>
        <p:nvSpPr>
          <p:cNvPr id="2" name="pole tekstowe 1">
            <a:extLst>
              <a:ext uri="{FF2B5EF4-FFF2-40B4-BE49-F238E27FC236}">
                <a16:creationId xmlns:a16="http://schemas.microsoft.com/office/drawing/2014/main" id="{25115FAA-D03C-4D4E-A824-AA3EAF14F42A}"/>
              </a:ext>
            </a:extLst>
          </p:cNvPr>
          <p:cNvSpPr txBox="1"/>
          <p:nvPr/>
        </p:nvSpPr>
        <p:spPr>
          <a:xfrm>
            <a:off x="199520" y="3385140"/>
            <a:ext cx="5585704" cy="1569660"/>
          </a:xfrm>
          <a:prstGeom prst="rect">
            <a:avLst/>
          </a:prstGeom>
          <a:noFill/>
        </p:spPr>
        <p:txBody>
          <a:bodyPr wrap="square" rtlCol="0">
            <a:spAutoFit/>
          </a:bodyPr>
          <a:lstStyle/>
          <a:p>
            <a:pPr algn="ctr"/>
            <a:r>
              <a:rPr lang="pl-PL" sz="3200" b="1" dirty="0">
                <a:solidFill>
                  <a:srgbClr val="0070C0"/>
                </a:solidFill>
                <a:highlight>
                  <a:srgbClr val="C0C0C0"/>
                </a:highlight>
              </a:rPr>
              <a:t>Alergie pokarmowe i wziewne </a:t>
            </a:r>
          </a:p>
          <a:p>
            <a:endParaRPr lang="pl-PL" sz="3200" dirty="0">
              <a:solidFill>
                <a:srgbClr val="0070C0"/>
              </a:solidFill>
              <a:highlight>
                <a:srgbClr val="C0C0C0"/>
              </a:highlight>
            </a:endParaRPr>
          </a:p>
          <a:p>
            <a:pPr algn="ctr"/>
            <a:r>
              <a:rPr lang="pl-PL" sz="3200" b="1" dirty="0">
                <a:solidFill>
                  <a:srgbClr val="0070C0"/>
                </a:solidFill>
                <a:highlight>
                  <a:srgbClr val="C0C0C0"/>
                </a:highlight>
              </a:rPr>
              <a:t>Anafilaksja</a:t>
            </a:r>
            <a:r>
              <a:rPr lang="pl-PL" sz="3200" dirty="0">
                <a:solidFill>
                  <a:srgbClr val="0070C0"/>
                </a:solidFill>
                <a:highlight>
                  <a:srgbClr val="C0C0C0"/>
                </a:highlight>
              </a:rPr>
              <a:t> </a:t>
            </a:r>
          </a:p>
        </p:txBody>
      </p:sp>
      <p:grpSp>
        <p:nvGrpSpPr>
          <p:cNvPr id="3" name="Grupa 2">
            <a:extLst>
              <a:ext uri="{FF2B5EF4-FFF2-40B4-BE49-F238E27FC236}">
                <a16:creationId xmlns:a16="http://schemas.microsoft.com/office/drawing/2014/main" id="{52E011CE-BF71-58C0-F392-BE6FC8840868}"/>
              </a:ext>
            </a:extLst>
          </p:cNvPr>
          <p:cNvGrpSpPr/>
          <p:nvPr/>
        </p:nvGrpSpPr>
        <p:grpSpPr>
          <a:xfrm>
            <a:off x="434737" y="5637024"/>
            <a:ext cx="11207430" cy="1138425"/>
            <a:chOff x="1213760" y="5334180"/>
            <a:chExt cx="11590483" cy="1309961"/>
          </a:xfrm>
        </p:grpSpPr>
        <p:sp>
          <p:nvSpPr>
            <p:cNvPr id="5" name="pole tekstowe 4">
              <a:extLst>
                <a:ext uri="{FF2B5EF4-FFF2-40B4-BE49-F238E27FC236}">
                  <a16:creationId xmlns:a16="http://schemas.microsoft.com/office/drawing/2014/main" id="{F7ADEECC-420E-6585-EBE8-C8D4F8799051}"/>
                </a:ext>
              </a:extLst>
            </p:cNvPr>
            <p:cNvSpPr txBox="1"/>
            <p:nvPr/>
          </p:nvSpPr>
          <p:spPr>
            <a:xfrm>
              <a:off x="7586089" y="5676733"/>
              <a:ext cx="5218154" cy="454717"/>
            </a:xfrm>
            <a:prstGeom prst="rect">
              <a:avLst/>
            </a:prstGeom>
            <a:noFill/>
          </p:spPr>
          <p:txBody>
            <a:bodyPr wrap="square" rtlCol="0">
              <a:spAutoFit/>
            </a:bodyPr>
            <a:lstStyle/>
            <a:p>
              <a:pPr algn="r">
                <a:lnSpc>
                  <a:spcPct val="80000"/>
                </a:lnSpc>
              </a:pPr>
              <a:r>
                <a:rPr lang="pl-PL" sz="2400" b="1" dirty="0">
                  <a:cs typeface="Aharoni" panose="02010803020104030203" pitchFamily="2" charset="-79"/>
                </a:rPr>
                <a:t>dr n. med.  TOMASZ MATUSZEWSKI</a:t>
              </a:r>
            </a:p>
          </p:txBody>
        </p:sp>
        <p:sp>
          <p:nvSpPr>
            <p:cNvPr id="6" name="Prostokąt zaokrąglony 4">
              <a:extLst>
                <a:ext uri="{FF2B5EF4-FFF2-40B4-BE49-F238E27FC236}">
                  <a16:creationId xmlns:a16="http://schemas.microsoft.com/office/drawing/2014/main" id="{46DD0D36-D788-5F49-BA57-0C0401DEF0C2}"/>
                </a:ext>
              </a:extLst>
            </p:cNvPr>
            <p:cNvSpPr/>
            <p:nvPr/>
          </p:nvSpPr>
          <p:spPr>
            <a:xfrm>
              <a:off x="1213760" y="5358680"/>
              <a:ext cx="1065116" cy="1027248"/>
            </a:xfrm>
            <a:prstGeom prst="roundRect">
              <a:avLst>
                <a:gd name="adj" fmla="val 670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a:extLst>
                <a:ext uri="{FF2B5EF4-FFF2-40B4-BE49-F238E27FC236}">
                  <a16:creationId xmlns:a16="http://schemas.microsoft.com/office/drawing/2014/main" id="{D57C6F45-DA28-150C-D01E-A7D3C20DFA26}"/>
                </a:ext>
              </a:extLst>
            </p:cNvPr>
            <p:cNvPicPr>
              <a:picLocks noChangeAspect="1"/>
            </p:cNvPicPr>
            <p:nvPr/>
          </p:nvPicPr>
          <p:blipFill>
            <a:blip r:embed="rId4"/>
            <a:stretch>
              <a:fillRect/>
            </a:stretch>
          </p:blipFill>
          <p:spPr>
            <a:xfrm>
              <a:off x="2458046" y="6423525"/>
              <a:ext cx="4102217" cy="220616"/>
            </a:xfrm>
            <a:prstGeom prst="rect">
              <a:avLst/>
            </a:prstGeom>
          </p:spPr>
        </p:pic>
        <p:sp>
          <p:nvSpPr>
            <p:cNvPr id="8" name="pole tekstowe 7">
              <a:extLst>
                <a:ext uri="{FF2B5EF4-FFF2-40B4-BE49-F238E27FC236}">
                  <a16:creationId xmlns:a16="http://schemas.microsoft.com/office/drawing/2014/main" id="{82A0E273-3135-BDAC-E007-8545F0113567}"/>
                </a:ext>
              </a:extLst>
            </p:cNvPr>
            <p:cNvSpPr txBox="1"/>
            <p:nvPr/>
          </p:nvSpPr>
          <p:spPr>
            <a:xfrm>
              <a:off x="2184825" y="5334180"/>
              <a:ext cx="5624768" cy="797270"/>
            </a:xfrm>
            <a:prstGeom prst="rect">
              <a:avLst/>
            </a:prstGeom>
            <a:noFill/>
          </p:spPr>
          <p:txBody>
            <a:bodyPr wrap="square" rtlCol="0">
              <a:spAutoFit/>
            </a:bodyPr>
            <a:lstStyle/>
            <a:p>
              <a:pPr algn="ctr">
                <a:lnSpc>
                  <a:spcPct val="80000"/>
                </a:lnSpc>
              </a:pPr>
              <a:r>
                <a:rPr lang="pl-PL" sz="2800" b="1" i="0" dirty="0">
                  <a:latin typeface="Abadi MT Condensed Extra Bold" panose="020B0306030101010103" pitchFamily="34" charset="0"/>
                  <a:cs typeface="Aharoni" panose="02010803020104030203" pitchFamily="2" charset="-79"/>
                </a:rPr>
                <a:t>WOJSKOWY INSTYTUT MEDYCZNY</a:t>
              </a:r>
            </a:p>
            <a:p>
              <a:pPr algn="ctr">
                <a:lnSpc>
                  <a:spcPct val="80000"/>
                </a:lnSpc>
              </a:pPr>
              <a:r>
                <a:rPr lang="pl-PL" sz="2800" dirty="0">
                  <a:latin typeface="Abadi MT Condensed Light" panose="020B0306030101010103" pitchFamily="34" charset="0"/>
                </a:rPr>
                <a:t>PAŃSTWOWY INSTYTUT BADAWCZY</a:t>
              </a:r>
            </a:p>
          </p:txBody>
        </p:sp>
      </p:grpSp>
    </p:spTree>
    <p:extLst>
      <p:ext uri="{BB962C8B-B14F-4D97-AF65-F5344CB8AC3E}">
        <p14:creationId xmlns:p14="http://schemas.microsoft.com/office/powerpoint/2010/main" val="210145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FAFE174B-7A65-8AEC-7734-32FC46CFB7F4}"/>
              </a:ext>
            </a:extLst>
          </p:cNvPr>
          <p:cNvSpPr>
            <a:spLocks noGrp="1" noChangeArrowheads="1"/>
          </p:cNvSpPr>
          <p:nvPr>
            <p:ph type="body" idx="1"/>
          </p:nvPr>
        </p:nvSpPr>
        <p:spPr>
          <a:xfrm>
            <a:off x="418354" y="1557339"/>
            <a:ext cx="9792448" cy="4967287"/>
          </a:xfrm>
        </p:spPr>
        <p:txBody>
          <a:bodyPr>
            <a:normAutofit/>
          </a:bodyPr>
          <a:lstStyle/>
          <a:p>
            <a:pPr marL="609600" indent="-609600">
              <a:lnSpc>
                <a:spcPct val="80000"/>
              </a:lnSpc>
              <a:buNone/>
            </a:pPr>
            <a:r>
              <a:rPr lang="pl-PL" altLang="pl-PL" b="1" dirty="0"/>
              <a:t> </a:t>
            </a:r>
          </a:p>
        </p:txBody>
      </p:sp>
      <p:sp>
        <p:nvSpPr>
          <p:cNvPr id="4" name="Tytuł 3">
            <a:extLst>
              <a:ext uri="{FF2B5EF4-FFF2-40B4-BE49-F238E27FC236}">
                <a16:creationId xmlns:a16="http://schemas.microsoft.com/office/drawing/2014/main" id="{1DFFC349-C5C4-BF86-A62D-70B89F3BE40B}"/>
              </a:ext>
            </a:extLst>
          </p:cNvPr>
          <p:cNvSpPr>
            <a:spLocks noGrp="1"/>
          </p:cNvSpPr>
          <p:nvPr>
            <p:ph type="title"/>
          </p:nvPr>
        </p:nvSpPr>
        <p:spPr>
          <a:xfrm>
            <a:off x="838200" y="365125"/>
            <a:ext cx="4020671" cy="1325563"/>
          </a:xfrm>
        </p:spPr>
        <p:txBody>
          <a:bodyPr/>
          <a:lstStyle/>
          <a:p>
            <a:r>
              <a:rPr lang="pl-PL" b="1" dirty="0">
                <a:solidFill>
                  <a:srgbClr val="FF0000"/>
                </a:solidFill>
              </a:rPr>
              <a:t>POSTĘPOWANIE</a:t>
            </a:r>
          </a:p>
        </p:txBody>
      </p:sp>
      <p:sp>
        <p:nvSpPr>
          <p:cNvPr id="5" name="Symbol zastępczy zawartości 2">
            <a:extLst>
              <a:ext uri="{FF2B5EF4-FFF2-40B4-BE49-F238E27FC236}">
                <a16:creationId xmlns:a16="http://schemas.microsoft.com/office/drawing/2014/main" id="{1B365D8B-7597-E334-B33D-EEC53399A543}"/>
              </a:ext>
            </a:extLst>
          </p:cNvPr>
          <p:cNvSpPr txBox="1">
            <a:spLocks/>
          </p:cNvSpPr>
          <p:nvPr/>
        </p:nvSpPr>
        <p:spPr>
          <a:xfrm>
            <a:off x="782917" y="1786872"/>
            <a:ext cx="11060953" cy="39773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l-PL" sz="2400" dirty="0">
                <a:solidFill>
                  <a:schemeClr val="tx2"/>
                </a:solidFill>
              </a:rPr>
              <a:t>(wywiad) od rodzica co do alergii dziecka i informacja od lekarza</a:t>
            </a:r>
          </a:p>
          <a:p>
            <a:pPr>
              <a:defRPr/>
            </a:pPr>
            <a:r>
              <a:rPr lang="pl-PL" sz="2400" dirty="0">
                <a:solidFill>
                  <a:schemeClr val="tx2"/>
                </a:solidFill>
              </a:rPr>
              <a:t>Przerwanie podaży pokarmu, który może szkodzić jak i jego identyfikacja</a:t>
            </a:r>
          </a:p>
          <a:p>
            <a:pPr>
              <a:defRPr/>
            </a:pPr>
            <a:endParaRPr lang="pl-PL" sz="2400" dirty="0">
              <a:solidFill>
                <a:schemeClr val="tx2"/>
              </a:solidFill>
            </a:endParaRPr>
          </a:p>
          <a:p>
            <a:pPr>
              <a:defRPr/>
            </a:pPr>
            <a:r>
              <a:rPr lang="pl-PL" sz="2400" dirty="0">
                <a:solidFill>
                  <a:schemeClr val="tx2"/>
                </a:solidFill>
              </a:rPr>
              <a:t>Należy unikać wprowadzania do diety dziecka p</a:t>
            </a:r>
            <a:r>
              <a:rPr lang="pl-PL" sz="2400" dirty="0">
                <a:solidFill>
                  <a:schemeClr val="tx2"/>
                </a:solidFill>
                <a:cs typeface="Times New Roman" pitchFamily="18" charset="0"/>
              </a:rPr>
              <a:t>okarm</a:t>
            </a:r>
            <a:r>
              <a:rPr lang="pl-PL" sz="2400" dirty="0">
                <a:solidFill>
                  <a:schemeClr val="tx2"/>
                </a:solidFill>
              </a:rPr>
              <a:t>ów</a:t>
            </a:r>
            <a:r>
              <a:rPr lang="pl-PL" sz="2400" dirty="0">
                <a:solidFill>
                  <a:schemeClr val="tx2"/>
                </a:solidFill>
                <a:cs typeface="Times New Roman" pitchFamily="18" charset="0"/>
              </a:rPr>
              <a:t> silnie uczulaj</a:t>
            </a:r>
            <a:r>
              <a:rPr lang="pl-PL" sz="2400" dirty="0">
                <a:solidFill>
                  <a:schemeClr val="tx2"/>
                </a:solidFill>
              </a:rPr>
              <a:t>ą</a:t>
            </a:r>
            <a:r>
              <a:rPr lang="pl-PL" sz="2400" dirty="0">
                <a:solidFill>
                  <a:schemeClr val="tx2"/>
                </a:solidFill>
                <a:cs typeface="Times New Roman" pitchFamily="18" charset="0"/>
              </a:rPr>
              <a:t>c</a:t>
            </a:r>
            <a:r>
              <a:rPr lang="pl-PL" sz="2400" dirty="0">
                <a:solidFill>
                  <a:schemeClr val="tx2"/>
                </a:solidFill>
              </a:rPr>
              <a:t>ych. </a:t>
            </a:r>
            <a:endParaRPr lang="pl-PL" sz="2400" dirty="0">
              <a:solidFill>
                <a:schemeClr val="tx2"/>
              </a:solidFill>
              <a:cs typeface="Times New Roman" pitchFamily="18" charset="0"/>
            </a:endParaRPr>
          </a:p>
          <a:p>
            <a:pPr>
              <a:defRPr/>
            </a:pPr>
            <a:r>
              <a:rPr lang="pl-PL" sz="2400" dirty="0">
                <a:solidFill>
                  <a:schemeClr val="tx2"/>
                </a:solidFill>
              </a:rPr>
              <a:t>Zalecanie gotowania pokarmów celem obniżenia ich zdolności alergizującej.</a:t>
            </a:r>
          </a:p>
          <a:p>
            <a:pPr marL="0" indent="0">
              <a:buNone/>
              <a:defRPr/>
            </a:pPr>
            <a:endParaRPr lang="pl-PL" sz="2400" dirty="0">
              <a:solidFill>
                <a:schemeClr val="tx2"/>
              </a:solidFill>
            </a:endParaRPr>
          </a:p>
          <a:p>
            <a:pPr>
              <a:defRPr/>
            </a:pPr>
            <a:r>
              <a:rPr lang="pl-PL" sz="2400" dirty="0">
                <a:solidFill>
                  <a:schemeClr val="tx2"/>
                </a:solidFill>
              </a:rPr>
              <a:t>Eliminacja potencjalnych alergenów pokarmowych jak i wziewnych z najbliższego otoczenia.</a:t>
            </a:r>
          </a:p>
          <a:p>
            <a:pPr>
              <a:defRPr/>
            </a:pPr>
            <a:endParaRPr lang="pl-PL" sz="2400" dirty="0">
              <a:solidFill>
                <a:schemeClr val="tx2"/>
              </a:solidFill>
            </a:endParaRPr>
          </a:p>
          <a:p>
            <a:pPr>
              <a:defRPr/>
            </a:pPr>
            <a:r>
              <a:rPr lang="pl-PL" sz="2400" dirty="0">
                <a:solidFill>
                  <a:schemeClr val="tx2"/>
                </a:solidFill>
              </a:rPr>
              <a:t>Podanie leków p/histaminowych, </a:t>
            </a:r>
            <a:r>
              <a:rPr lang="pl-PL" sz="2400" dirty="0" err="1">
                <a:solidFill>
                  <a:schemeClr val="tx2"/>
                </a:solidFill>
              </a:rPr>
              <a:t>glikokorykosterydów</a:t>
            </a:r>
            <a:r>
              <a:rPr lang="pl-PL" sz="2400" dirty="0">
                <a:solidFill>
                  <a:schemeClr val="tx2"/>
                </a:solidFill>
              </a:rPr>
              <a:t> (kontakt z rodzicami jeśli posiada)</a:t>
            </a:r>
          </a:p>
          <a:p>
            <a:pPr>
              <a:defRPr/>
            </a:pPr>
            <a:r>
              <a:rPr lang="pl-PL" sz="2400" dirty="0">
                <a:solidFill>
                  <a:schemeClr val="tx2"/>
                </a:solidFill>
              </a:rPr>
              <a:t>Opieka pielęgniarska </a:t>
            </a:r>
          </a:p>
          <a:p>
            <a:pPr>
              <a:defRPr/>
            </a:pPr>
            <a:r>
              <a:rPr lang="pl-PL" sz="2400" dirty="0">
                <a:solidFill>
                  <a:schemeClr val="tx2"/>
                </a:solidFill>
              </a:rPr>
              <a:t>Wezwać zespół R (podać Adrenalinę w sytuacji podejrzenia anafilaksji)</a:t>
            </a:r>
          </a:p>
          <a:p>
            <a:pPr marL="0" indent="0">
              <a:buNone/>
              <a:defRPr/>
            </a:pPr>
            <a:endParaRPr lang="pl-PL" sz="2400" dirty="0">
              <a:solidFill>
                <a:schemeClr val="tx2"/>
              </a:solidFill>
            </a:endParaRPr>
          </a:p>
          <a:p>
            <a:pPr>
              <a:defRPr/>
            </a:pPr>
            <a:endParaRPr lang="pl-PL" sz="2400" dirty="0">
              <a:solidFill>
                <a:schemeClr val="tx2"/>
              </a:solidFill>
            </a:endParaRPr>
          </a:p>
          <a:p>
            <a:pPr>
              <a:defRPr/>
            </a:pPr>
            <a:endParaRPr lang="pl-PL" sz="2400" dirty="0"/>
          </a:p>
        </p:txBody>
      </p:sp>
      <p:sp>
        <p:nvSpPr>
          <p:cNvPr id="7" name="pole tekstowe 6">
            <a:extLst>
              <a:ext uri="{FF2B5EF4-FFF2-40B4-BE49-F238E27FC236}">
                <a16:creationId xmlns:a16="http://schemas.microsoft.com/office/drawing/2014/main" id="{CB81C353-3D23-BA5B-3F51-7A77C4ADCED2}"/>
              </a:ext>
            </a:extLst>
          </p:cNvPr>
          <p:cNvSpPr txBox="1"/>
          <p:nvPr/>
        </p:nvSpPr>
        <p:spPr>
          <a:xfrm>
            <a:off x="5744882" y="6363170"/>
            <a:ext cx="6098988" cy="230832"/>
          </a:xfrm>
          <a:prstGeom prst="rect">
            <a:avLst/>
          </a:prstGeom>
          <a:noFill/>
        </p:spPr>
        <p:txBody>
          <a:bodyPr wrap="square">
            <a:spAutoFit/>
          </a:bodyPr>
          <a:lstStyle/>
          <a:p>
            <a:pPr algn="r">
              <a:buFontTx/>
              <a:buNone/>
              <a:defRPr/>
            </a:pPr>
            <a:r>
              <a:rPr lang="pl-PL" sz="900" dirty="0"/>
              <a:t>U </a:t>
            </a:r>
            <a:r>
              <a:rPr lang="pl-PL" sz="900" dirty="0" err="1"/>
              <a:t>Darsow</a:t>
            </a:r>
            <a:r>
              <a:rPr lang="pl-PL" sz="900" dirty="0"/>
              <a:t>, J </a:t>
            </a:r>
            <a:r>
              <a:rPr lang="pl-PL" sz="900" dirty="0" err="1"/>
              <a:t>Lübbe</a:t>
            </a:r>
            <a:r>
              <a:rPr lang="pl-PL" sz="900" dirty="0"/>
              <a:t>, A </a:t>
            </a:r>
            <a:r>
              <a:rPr lang="pl-PL" sz="900" dirty="0" err="1"/>
              <a:t>Taïeb</a:t>
            </a:r>
            <a:r>
              <a:rPr lang="pl-PL" sz="900" dirty="0"/>
              <a:t>, </a:t>
            </a:r>
            <a:r>
              <a:rPr lang="pl-PL" sz="900" i="1" dirty="0"/>
              <a:t>JEADV </a:t>
            </a:r>
            <a:r>
              <a:rPr lang="pl-PL" sz="900" dirty="0"/>
              <a:t>2005; 19</a:t>
            </a:r>
            <a:r>
              <a:rPr lang="pl-PL" sz="900" b="1" dirty="0"/>
              <a:t>:</a:t>
            </a:r>
            <a:r>
              <a:rPr lang="pl-PL" sz="900" dirty="0"/>
              <a:t> 286–295.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2706D-CA4F-1A47-9F68-BA8E7C697342}"/>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BDC1B68-8AAB-9CB5-08B9-8522A1559DF5}"/>
              </a:ext>
            </a:extLst>
          </p:cNvPr>
          <p:cNvSpPr>
            <a:spLocks noGrp="1"/>
          </p:cNvSpPr>
          <p:nvPr>
            <p:ph idx="1"/>
          </p:nvPr>
        </p:nvSpPr>
        <p:spPr>
          <a:xfrm>
            <a:off x="688788" y="2483037"/>
            <a:ext cx="10515600" cy="1734857"/>
          </a:xfrm>
        </p:spPr>
        <p:txBody>
          <a:bodyPr/>
          <a:lstStyle/>
          <a:p>
            <a:endParaRPr lang="pl-PL" dirty="0"/>
          </a:p>
          <a:p>
            <a:r>
              <a:rPr lang="pl-PL" dirty="0"/>
              <a:t>Alergiczny nieżyt nosa </a:t>
            </a:r>
          </a:p>
          <a:p>
            <a:r>
              <a:rPr lang="pl-PL" dirty="0"/>
              <a:t>Astma oskrzelowa </a:t>
            </a:r>
          </a:p>
          <a:p>
            <a:endParaRPr lang="pl-PL" dirty="0"/>
          </a:p>
        </p:txBody>
      </p:sp>
      <p:sp>
        <p:nvSpPr>
          <p:cNvPr id="5" name="pole tekstowe 4">
            <a:extLst>
              <a:ext uri="{FF2B5EF4-FFF2-40B4-BE49-F238E27FC236}">
                <a16:creationId xmlns:a16="http://schemas.microsoft.com/office/drawing/2014/main" id="{32BB1E73-D7C3-7B00-48EE-1C7244471EA6}"/>
              </a:ext>
            </a:extLst>
          </p:cNvPr>
          <p:cNvSpPr txBox="1"/>
          <p:nvPr/>
        </p:nvSpPr>
        <p:spPr>
          <a:xfrm>
            <a:off x="748553" y="443187"/>
            <a:ext cx="6098988" cy="707886"/>
          </a:xfrm>
          <a:prstGeom prst="rect">
            <a:avLst/>
          </a:prstGeom>
          <a:noFill/>
        </p:spPr>
        <p:txBody>
          <a:bodyPr wrap="square">
            <a:spAutoFit/>
          </a:bodyPr>
          <a:lstStyle/>
          <a:p>
            <a:r>
              <a:rPr lang="pl-PL" sz="4000" b="1" dirty="0">
                <a:solidFill>
                  <a:srgbClr val="FF0000"/>
                </a:solidFill>
              </a:rPr>
              <a:t>Alergie wziewne </a:t>
            </a:r>
          </a:p>
        </p:txBody>
      </p:sp>
    </p:spTree>
    <p:extLst>
      <p:ext uri="{BB962C8B-B14F-4D97-AF65-F5344CB8AC3E}">
        <p14:creationId xmlns:p14="http://schemas.microsoft.com/office/powerpoint/2010/main" val="56510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a:extLst>
              <a:ext uri="{FF2B5EF4-FFF2-40B4-BE49-F238E27FC236}">
                <a16:creationId xmlns:a16="http://schemas.microsoft.com/office/drawing/2014/main" id="{05C0BE37-B639-78C1-45FA-E816AA8E4D60}"/>
              </a:ext>
            </a:extLst>
          </p:cNvPr>
          <p:cNvSpPr txBox="1">
            <a:spLocks noChangeArrowheads="1"/>
          </p:cNvSpPr>
          <p:nvPr/>
        </p:nvSpPr>
        <p:spPr bwMode="auto">
          <a:xfrm>
            <a:off x="381374" y="252505"/>
            <a:ext cx="7800414" cy="4739759"/>
          </a:xfrm>
          <a:prstGeom prst="rect">
            <a:avLst/>
          </a:prstGeom>
          <a:noFill/>
          <a:ln w="9525">
            <a:noFill/>
            <a:miter lim="800000"/>
            <a:headEnd/>
            <a:tailEnd/>
          </a:ln>
          <a:effectLst/>
        </p:spPr>
        <p:txBody>
          <a:bodyPr wrap="square">
            <a:spAutoFit/>
          </a:bodyPr>
          <a:lstStyle/>
          <a:p>
            <a:pPr algn="ctr">
              <a:defRPr/>
            </a:pPr>
            <a:r>
              <a:rPr lang="pl-PL" sz="3600" b="1" u="sng" dirty="0">
                <a:solidFill>
                  <a:srgbClr val="FF0000"/>
                </a:solidFill>
                <a:effectLst>
                  <a:outerShdw blurRad="38100" dist="38100" dir="2700000" algn="tl">
                    <a:srgbClr val="000000"/>
                  </a:outerShdw>
                </a:effectLst>
              </a:rPr>
              <a:t>Alergiczny nieżyt nosa = CHOROBA PRZEWLEKŁA</a:t>
            </a:r>
          </a:p>
          <a:p>
            <a:pPr algn="ctr">
              <a:defRPr/>
            </a:pPr>
            <a:endParaRPr lang="pl-PL" sz="3600" b="1" u="sng" dirty="0">
              <a:solidFill>
                <a:srgbClr val="FF0000"/>
              </a:solidFill>
              <a:effectLst>
                <a:outerShdw blurRad="38100" dist="38100" dir="2700000" algn="tl">
                  <a:srgbClr val="000000"/>
                </a:outerShdw>
              </a:effectLst>
            </a:endParaRPr>
          </a:p>
          <a:p>
            <a:pPr>
              <a:defRPr/>
            </a:pPr>
            <a:r>
              <a:rPr lang="pl-PL" sz="2400" b="1" dirty="0">
                <a:solidFill>
                  <a:schemeClr val="accent1">
                    <a:lumMod val="75000"/>
                  </a:schemeClr>
                </a:solidFill>
              </a:rPr>
              <a:t>To zespół objawów klinicznych (wyciek wydzieliny, świąd nosa, upośledzenie drożności, kichanie) związanych z mechanizmami immunologicznymi. </a:t>
            </a:r>
          </a:p>
          <a:p>
            <a:pPr>
              <a:defRPr/>
            </a:pPr>
            <a:br>
              <a:rPr lang="pl-PL" sz="2800" b="1" dirty="0">
                <a:solidFill>
                  <a:schemeClr val="accent1">
                    <a:lumMod val="75000"/>
                  </a:schemeClr>
                </a:solidFill>
              </a:rPr>
            </a:br>
            <a:r>
              <a:rPr lang="pl-PL" sz="2400" b="1" dirty="0">
                <a:solidFill>
                  <a:schemeClr val="accent1">
                    <a:lumMod val="75000"/>
                  </a:schemeClr>
                </a:solidFill>
              </a:rPr>
              <a:t> </a:t>
            </a:r>
            <a:r>
              <a:rPr lang="pl-PL" sz="2400" b="1" dirty="0" err="1">
                <a:solidFill>
                  <a:schemeClr val="accent1">
                    <a:lumMod val="75000"/>
                  </a:schemeClr>
                </a:solidFill>
              </a:rPr>
              <a:t>IgE</a:t>
            </a:r>
            <a:r>
              <a:rPr lang="pl-PL" sz="2400" b="1" dirty="0">
                <a:solidFill>
                  <a:schemeClr val="accent1">
                    <a:lumMod val="75000"/>
                  </a:schemeClr>
                </a:solidFill>
              </a:rPr>
              <a:t> zależny alergiczny nieżyt nosa to zapalenie błony śluzowej nosa powstałe w konsekwencji reakcji immunologicznej z udziałem przeciwciałami klasy </a:t>
            </a:r>
            <a:r>
              <a:rPr lang="pl-PL" sz="2400" b="1" dirty="0" err="1">
                <a:solidFill>
                  <a:schemeClr val="accent1">
                    <a:lumMod val="75000"/>
                  </a:schemeClr>
                </a:solidFill>
              </a:rPr>
              <a:t>IgE</a:t>
            </a:r>
            <a:r>
              <a:rPr lang="pl-PL" sz="2400" b="1" dirty="0">
                <a:solidFill>
                  <a:schemeClr val="accent1">
                    <a:lumMod val="75000"/>
                  </a:schemeClr>
                </a:solidFill>
              </a:rPr>
              <a:t>.</a:t>
            </a:r>
          </a:p>
          <a:p>
            <a:pPr algn="r">
              <a:defRPr/>
            </a:pPr>
            <a:r>
              <a:rPr lang="pl-PL" sz="1400" b="1" dirty="0">
                <a:solidFill>
                  <a:srgbClr val="FFFF66"/>
                </a:solidFill>
                <a:effectLst>
                  <a:outerShdw blurRad="38100" dist="38100" dir="2700000" algn="tl">
                    <a:srgbClr val="000000"/>
                  </a:outerShdw>
                </a:effectLst>
              </a:rPr>
              <a:t> </a:t>
            </a:r>
          </a:p>
          <a:p>
            <a:pPr algn="r">
              <a:defRPr/>
            </a:pPr>
            <a:r>
              <a:rPr lang="pl-PL" sz="800" dirty="0" err="1"/>
              <a:t>Wg</a:t>
            </a:r>
            <a:r>
              <a:rPr lang="pl-PL" sz="800" dirty="0"/>
              <a:t>. raportu Komitetu </a:t>
            </a:r>
            <a:r>
              <a:rPr lang="pl-PL" sz="800" dirty="0" err="1"/>
              <a:t>ds.Nazewnictwa</a:t>
            </a:r>
            <a:r>
              <a:rPr lang="pl-PL" sz="800" dirty="0"/>
              <a:t> Światowej Organizacji Alergii ,październik 2003</a:t>
            </a:r>
          </a:p>
        </p:txBody>
      </p:sp>
      <p:sp>
        <p:nvSpPr>
          <p:cNvPr id="4" name="pole tekstowe 3">
            <a:extLst>
              <a:ext uri="{FF2B5EF4-FFF2-40B4-BE49-F238E27FC236}">
                <a16:creationId xmlns:a16="http://schemas.microsoft.com/office/drawing/2014/main" id="{62A5524E-DE5C-743E-B03E-FB06286F8B01}"/>
              </a:ext>
            </a:extLst>
          </p:cNvPr>
          <p:cNvSpPr txBox="1"/>
          <p:nvPr/>
        </p:nvSpPr>
        <p:spPr>
          <a:xfrm>
            <a:off x="687294" y="5286608"/>
            <a:ext cx="10578353" cy="923330"/>
          </a:xfrm>
          <a:prstGeom prst="rect">
            <a:avLst/>
          </a:prstGeom>
          <a:noFill/>
        </p:spPr>
        <p:txBody>
          <a:bodyPr wrap="square">
            <a:spAutoFit/>
          </a:bodyPr>
          <a:lstStyle/>
          <a:p>
            <a:r>
              <a:rPr lang="pl-PL" sz="1800" i="1" dirty="0">
                <a:solidFill>
                  <a:srgbClr val="342C4A"/>
                </a:solidFill>
                <a:latin typeface="Calibri" panose="020F0502020204030204" pitchFamily="34" charset="0"/>
                <a:cs typeface="Calibri" panose="020F0502020204030204" pitchFamily="34" charset="0"/>
              </a:rPr>
              <a:t>Alergiczny nieżyt nosa jest jedną z najczęściej występujących chorób na świecie. Dotyczy on ponad 25% populacji Europy. Występuje we wszystkich grupach wiekowych, </a:t>
            </a:r>
            <a:r>
              <a:rPr lang="pl-PL" sz="1800" b="1" i="1" dirty="0">
                <a:solidFill>
                  <a:srgbClr val="342C4A"/>
                </a:solidFill>
                <a:latin typeface="Calibri" panose="020F0502020204030204" pitchFamily="34" charset="0"/>
                <a:cs typeface="Calibri" panose="020F0502020204030204" pitchFamily="34" charset="0"/>
              </a:rPr>
              <a:t>często pojawia się we wczesnym dzieciństwie i trwa przez całe życie</a:t>
            </a:r>
            <a:r>
              <a:rPr lang="pl-PL" sz="1800" i="1" dirty="0">
                <a:solidFill>
                  <a:srgbClr val="342C4A"/>
                </a:solidFill>
                <a:latin typeface="Calibri" panose="020F0502020204030204" pitchFamily="34" charset="0"/>
                <a:cs typeface="Calibri" panose="020F0502020204030204" pitchFamily="34" charset="0"/>
              </a:rPr>
              <a:t>. Alergiczny </a:t>
            </a:r>
            <a:r>
              <a:rPr lang="pl-PL" sz="1800" dirty="0">
                <a:solidFill>
                  <a:srgbClr val="342C4A"/>
                </a:solidFill>
                <a:latin typeface="Calibri" panose="020F0502020204030204" pitchFamily="34" charset="0"/>
                <a:cs typeface="Calibri" panose="020F0502020204030204" pitchFamily="34" charset="0"/>
              </a:rPr>
              <a:t>nieżyt nosa często utrudnia funkcjonowanie w społeczeństwie, pracę i naukę. </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8AAC0A9B-39A5-D5CC-CFA2-3BF4428F9F32}"/>
              </a:ext>
            </a:extLst>
          </p:cNvPr>
          <p:cNvSpPr>
            <a:spLocks noGrp="1"/>
          </p:cNvSpPr>
          <p:nvPr>
            <p:ph type="title"/>
          </p:nvPr>
        </p:nvSpPr>
        <p:spPr>
          <a:xfrm>
            <a:off x="138953" y="263525"/>
            <a:ext cx="10515600" cy="860051"/>
          </a:xfrm>
        </p:spPr>
        <p:txBody>
          <a:bodyPr>
            <a:normAutofit fontScale="90000"/>
          </a:bodyPr>
          <a:lstStyle/>
          <a:p>
            <a:r>
              <a:rPr lang="pl-PL" sz="4000" b="1" u="sng" dirty="0">
                <a:solidFill>
                  <a:srgbClr val="FF0000"/>
                </a:solidFill>
                <a:effectLst>
                  <a:outerShdw blurRad="38100" dist="38100" dir="2700000" algn="tl">
                    <a:srgbClr val="000000"/>
                  </a:outerShdw>
                </a:effectLst>
              </a:rPr>
              <a:t>Alergiczny nieżyt nosa = CHOROBA PRZEWLEKŁA</a:t>
            </a:r>
            <a:br>
              <a:rPr lang="pl-PL" b="1" u="sng" dirty="0">
                <a:solidFill>
                  <a:srgbClr val="FF0000"/>
                </a:solidFill>
                <a:effectLst>
                  <a:outerShdw blurRad="38100" dist="38100" dir="2700000" algn="tl">
                    <a:srgbClr val="000000"/>
                  </a:outerShdw>
                </a:effectLst>
              </a:rPr>
            </a:br>
            <a:endParaRPr lang="pl-PL" dirty="0"/>
          </a:p>
        </p:txBody>
      </p:sp>
      <p:sp>
        <p:nvSpPr>
          <p:cNvPr id="10" name="Prostokąt zaokrąglony 6">
            <a:extLst>
              <a:ext uri="{FF2B5EF4-FFF2-40B4-BE49-F238E27FC236}">
                <a16:creationId xmlns:a16="http://schemas.microsoft.com/office/drawing/2014/main" id="{70DBF316-3693-17BD-41B3-5AE836D2BAEF}"/>
              </a:ext>
            </a:extLst>
          </p:cNvPr>
          <p:cNvSpPr/>
          <p:nvPr/>
        </p:nvSpPr>
        <p:spPr>
          <a:xfrm>
            <a:off x="138953" y="957750"/>
            <a:ext cx="9058835" cy="3081895"/>
          </a:xfrm>
          <a:prstGeom prst="roundRect">
            <a:avLst/>
          </a:prstGeom>
          <a:solidFill>
            <a:schemeClr val="bg1"/>
          </a:solid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l">
              <a:buFont typeface="Courier New" panose="02070309020205020404" pitchFamily="49" charset="0"/>
              <a:buChar char="o"/>
            </a:pPr>
            <a:r>
              <a:rPr lang="pl-PL" sz="1800" b="0" dirty="0">
                <a:solidFill>
                  <a:srgbClr val="001642"/>
                </a:solidFill>
              </a:rPr>
              <a:t>Alergiczny nieżyt nosa (ANN) znajduje się na drugim miejscu pod względem częstości występowania wszystkich rodzajów nieżytów nosa -  </a:t>
            </a:r>
            <a:r>
              <a:rPr lang="pl-PL" sz="1800" b="0" u="sng" dirty="0">
                <a:solidFill>
                  <a:srgbClr val="001642"/>
                </a:solidFill>
              </a:rPr>
              <a:t>najczęstsze są nieżyty infekcyjne.</a:t>
            </a:r>
          </a:p>
          <a:p>
            <a:pPr marL="285750" indent="-285750" algn="l">
              <a:buFont typeface="Courier New" panose="02070309020205020404" pitchFamily="49" charset="0"/>
              <a:buChar char="o"/>
            </a:pPr>
            <a:endParaRPr lang="pl-PL" sz="1800" b="0" dirty="0">
              <a:solidFill>
                <a:srgbClr val="001642"/>
              </a:solidFill>
            </a:endParaRPr>
          </a:p>
          <a:p>
            <a:pPr marL="285750" indent="-285750" algn="l">
              <a:buFont typeface="Courier New" panose="02070309020205020404" pitchFamily="49" charset="0"/>
              <a:buChar char="o"/>
            </a:pPr>
            <a:r>
              <a:rPr lang="pl-PL" sz="1800" b="0" dirty="0">
                <a:solidFill>
                  <a:srgbClr val="001642"/>
                </a:solidFill>
              </a:rPr>
              <a:t>W Polsce ANN dotyczy około 25-31% populacji. </a:t>
            </a:r>
          </a:p>
          <a:p>
            <a:pPr marL="285750" indent="-285750" algn="l">
              <a:buFont typeface="Courier New" panose="02070309020205020404" pitchFamily="49" charset="0"/>
              <a:buChar char="o"/>
            </a:pPr>
            <a:endParaRPr lang="pl-PL" sz="1800" b="0" dirty="0">
              <a:solidFill>
                <a:srgbClr val="001642"/>
              </a:solidFill>
            </a:endParaRPr>
          </a:p>
          <a:p>
            <a:pPr marL="285750" indent="-285750" algn="l">
              <a:buFont typeface="Courier New" panose="02070309020205020404" pitchFamily="49" charset="0"/>
              <a:buChar char="o"/>
            </a:pPr>
            <a:r>
              <a:rPr lang="pl-PL" sz="1800" b="0" u="sng" dirty="0">
                <a:solidFill>
                  <a:srgbClr val="001642"/>
                </a:solidFill>
              </a:rPr>
              <a:t>Alergiczny nieżyt nosa częściej występuje w mieście, niż na wsi.</a:t>
            </a:r>
          </a:p>
          <a:p>
            <a:pPr marL="285750" indent="-285750" algn="l">
              <a:buFont typeface="Courier New" panose="02070309020205020404" pitchFamily="49" charset="0"/>
              <a:buChar char="o"/>
            </a:pPr>
            <a:endParaRPr lang="pl-PL" sz="1800" b="0" dirty="0">
              <a:solidFill>
                <a:srgbClr val="001642"/>
              </a:solidFill>
            </a:endParaRPr>
          </a:p>
          <a:p>
            <a:pPr marL="285750" indent="-285750" algn="l">
              <a:buFont typeface="Courier New" panose="02070309020205020404" pitchFamily="49" charset="0"/>
              <a:buChar char="o"/>
            </a:pPr>
            <a:r>
              <a:rPr lang="pl-PL" sz="1800" b="0" dirty="0">
                <a:solidFill>
                  <a:srgbClr val="001642"/>
                </a:solidFill>
              </a:rPr>
              <a:t>W mieście częściej występuje u dzieci niż osób dorosłych.</a:t>
            </a:r>
          </a:p>
          <a:p>
            <a:pPr marL="285750" indent="-285750" algn="l">
              <a:buFont typeface="Courier New" panose="02070309020205020404" pitchFamily="49" charset="0"/>
              <a:buChar char="o"/>
            </a:pPr>
            <a:endParaRPr lang="pl-PL" sz="1800" b="0" dirty="0">
              <a:solidFill>
                <a:srgbClr val="001642"/>
              </a:solidFill>
            </a:endParaRPr>
          </a:p>
          <a:p>
            <a:pPr marL="285750" indent="-285750" algn="l">
              <a:buFont typeface="Courier New" panose="02070309020205020404" pitchFamily="49" charset="0"/>
              <a:buChar char="o"/>
            </a:pPr>
            <a:r>
              <a:rPr lang="pl-PL" sz="1800" b="0" u="sng" dirty="0">
                <a:solidFill>
                  <a:srgbClr val="001642"/>
                </a:solidFill>
              </a:rPr>
              <a:t>Na wsi szczególnie duży odsetek dotyka grupy wiekowej 13-14 lat</a:t>
            </a:r>
          </a:p>
          <a:p>
            <a:pPr marL="285750" indent="-285750" algn="l">
              <a:buFont typeface="Courier New" panose="02070309020205020404" pitchFamily="49" charset="0"/>
              <a:buChar char="o"/>
            </a:pPr>
            <a:endParaRPr lang="pl-PL" sz="1800" b="0" dirty="0"/>
          </a:p>
        </p:txBody>
      </p:sp>
      <p:sp>
        <p:nvSpPr>
          <p:cNvPr id="16" name="Prostokąt zaokrąglony 6">
            <a:extLst>
              <a:ext uri="{FF2B5EF4-FFF2-40B4-BE49-F238E27FC236}">
                <a16:creationId xmlns:a16="http://schemas.microsoft.com/office/drawing/2014/main" id="{9E5D0AFC-4BDD-67DC-6F1F-08A45983AAA7}"/>
              </a:ext>
            </a:extLst>
          </p:cNvPr>
          <p:cNvSpPr/>
          <p:nvPr/>
        </p:nvSpPr>
        <p:spPr>
          <a:xfrm>
            <a:off x="572994" y="4147671"/>
            <a:ext cx="11046011" cy="2623193"/>
          </a:xfrm>
          <a:prstGeom prst="roundRect">
            <a:avLst/>
          </a:prstGeom>
          <a:solidFill>
            <a:schemeClr val="bg1"/>
          </a:solid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pl-PL" dirty="0">
                <a:solidFill>
                  <a:srgbClr val="624B7D"/>
                </a:solidFill>
              </a:rPr>
              <a:t>Obrzęk/blokada nosa; wydzielina, świąd nosa i/lub oczu; kichanie to podstawowe objawy ANN</a:t>
            </a:r>
          </a:p>
          <a:p>
            <a:endParaRPr lang="pl-PL" sz="600" dirty="0">
              <a:solidFill>
                <a:srgbClr val="624B7D"/>
              </a:solidFill>
            </a:endParaRPr>
          </a:p>
          <a:p>
            <a:r>
              <a:rPr lang="pl-PL" dirty="0">
                <a:solidFill>
                  <a:srgbClr val="624B7D"/>
                </a:solidFill>
                <a:sym typeface="Wingdings" panose="05000000000000000000" pitchFamily="2" charset="2"/>
              </a:rPr>
              <a:t> </a:t>
            </a:r>
            <a:r>
              <a:rPr lang="pl-PL" dirty="0">
                <a:solidFill>
                  <a:srgbClr val="624B7D"/>
                </a:solidFill>
              </a:rPr>
              <a:t>ANN często towarzyszy zapalenie spojówek (42%) i astma (40-50%)</a:t>
            </a:r>
          </a:p>
          <a:p>
            <a:endParaRPr lang="en-US" sz="600" dirty="0">
              <a:solidFill>
                <a:srgbClr val="624B7D"/>
              </a:solidFill>
            </a:endParaRPr>
          </a:p>
          <a:p>
            <a:r>
              <a:rPr lang="pl-PL" dirty="0">
                <a:solidFill>
                  <a:srgbClr val="624B7D"/>
                </a:solidFill>
                <a:sym typeface="Wingdings" panose="05000000000000000000" pitchFamily="2" charset="2"/>
              </a:rPr>
              <a:t> </a:t>
            </a:r>
            <a:r>
              <a:rPr lang="pl-PL" dirty="0">
                <a:solidFill>
                  <a:srgbClr val="624B7D"/>
                </a:solidFill>
              </a:rPr>
              <a:t>ANN to czynnik ryzyka rozwoju astmy &lt; = &gt; </a:t>
            </a:r>
            <a:r>
              <a:rPr lang="pl-PL" dirty="0">
                <a:solidFill>
                  <a:srgbClr val="FF0000"/>
                </a:solidFill>
              </a:rPr>
              <a:t>(</a:t>
            </a:r>
            <a:r>
              <a:rPr lang="pl-PL" altLang="pl-PL" b="1" dirty="0">
                <a:solidFill>
                  <a:srgbClr val="FF0000"/>
                </a:solidFill>
                <a:cs typeface="Times New Roman" panose="02020603050405020304" pitchFamily="18" charset="0"/>
              </a:rPr>
              <a:t>75% chorych na</a:t>
            </a:r>
            <a:r>
              <a:rPr lang="pl-PL" altLang="pl-PL" b="1" dirty="0">
                <a:solidFill>
                  <a:srgbClr val="FF0000"/>
                </a:solidFill>
              </a:rPr>
              <a:t> </a:t>
            </a:r>
            <a:r>
              <a:rPr lang="pl-PL" altLang="pl-PL" b="1" dirty="0">
                <a:solidFill>
                  <a:srgbClr val="FF0000"/>
                </a:solidFill>
                <a:cs typeface="Times New Roman" panose="02020603050405020304" pitchFamily="18" charset="0"/>
              </a:rPr>
              <a:t>AO ma ANN)</a:t>
            </a:r>
            <a:endParaRPr lang="pl-PL" dirty="0">
              <a:solidFill>
                <a:srgbClr val="FF0000"/>
              </a:solidFill>
            </a:endParaRPr>
          </a:p>
          <a:p>
            <a:endParaRPr lang="en-US" sz="600" dirty="0">
              <a:solidFill>
                <a:srgbClr val="624B7D"/>
              </a:solidFill>
            </a:endParaRPr>
          </a:p>
          <a:p>
            <a:r>
              <a:rPr lang="pl-PL" dirty="0">
                <a:solidFill>
                  <a:srgbClr val="624B7D"/>
                </a:solidFill>
                <a:sym typeface="Wingdings" panose="05000000000000000000" pitchFamily="2" charset="2"/>
              </a:rPr>
              <a:t> </a:t>
            </a:r>
            <a:r>
              <a:rPr lang="pl-PL" dirty="0">
                <a:solidFill>
                  <a:srgbClr val="624B7D"/>
                </a:solidFill>
              </a:rPr>
              <a:t>Istotny odsetek pacjentów z ANN nie uzyskuje kontroli objawów, pomimo odpowiedniego leczenia</a:t>
            </a:r>
          </a:p>
          <a:p>
            <a:endParaRPr lang="pl-PL" sz="600" dirty="0">
              <a:solidFill>
                <a:srgbClr val="624B7D"/>
              </a:solidFill>
            </a:endParaRPr>
          </a:p>
          <a:p>
            <a:r>
              <a:rPr lang="pl-PL" dirty="0">
                <a:solidFill>
                  <a:srgbClr val="FF0000"/>
                </a:solidFill>
              </a:rPr>
              <a:t>ANN istotnie pogarsza jakość życia chorych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2DCD2-B60B-05C3-7F7D-D4DA0A7EEFFD}"/>
            </a:ext>
          </a:extLst>
        </p:cNvPr>
        <p:cNvGrpSpPr/>
        <p:nvPr/>
      </p:nvGrpSpPr>
      <p:grpSpPr>
        <a:xfrm>
          <a:off x="0" y="0"/>
          <a:ext cx="0" cy="0"/>
          <a:chOff x="0" y="0"/>
          <a:chExt cx="0" cy="0"/>
        </a:xfrm>
      </p:grpSpPr>
      <p:sp>
        <p:nvSpPr>
          <p:cNvPr id="23555" name="Rectangle 3">
            <a:extLst>
              <a:ext uri="{FF2B5EF4-FFF2-40B4-BE49-F238E27FC236}">
                <a16:creationId xmlns:a16="http://schemas.microsoft.com/office/drawing/2014/main" id="{4B31258C-D7FF-D571-14D3-8212C2B742A4}"/>
              </a:ext>
            </a:extLst>
          </p:cNvPr>
          <p:cNvSpPr>
            <a:spLocks noGrp="1" noChangeArrowheads="1"/>
          </p:cNvSpPr>
          <p:nvPr>
            <p:ph type="body" idx="1"/>
          </p:nvPr>
        </p:nvSpPr>
        <p:spPr>
          <a:xfrm>
            <a:off x="504750" y="1461155"/>
            <a:ext cx="10668000" cy="3404438"/>
          </a:xfrm>
        </p:spPr>
        <p:txBody>
          <a:bodyPr>
            <a:normAutofit/>
          </a:bodyPr>
          <a:lstStyle/>
          <a:p>
            <a:r>
              <a:rPr lang="pl-PL" dirty="0">
                <a:hlinkClick r:id="rId2"/>
              </a:rPr>
              <a:t>Astma</a:t>
            </a:r>
            <a:r>
              <a:rPr lang="pl-PL" dirty="0"/>
              <a:t> jest przewlekłą chorobą dróg oddechowych. Jeśli dziecko ma astmę, to znaczy, że jego oskrzela są bardziej wrażliwe na czynniki drażniące niż u zdrowego dziecka.</a:t>
            </a:r>
          </a:p>
          <a:p>
            <a:r>
              <a:rPr lang="pl-PL" dirty="0"/>
              <a:t>Czynnik, który drażni drogi oddechowe, powoduje ich zwężenie wskutek skurczu mięśni otaczających ścianę dróg oddechowych oraz obrzęk błony wyścielającej od wewnątrz oskrzela. Czasami również duża ilość śluzu produkowanego przez tę błonę pogłębia istniejące już zwężenie. Wszystko to powoduje, że dziecku jest trudno oddychać.</a:t>
            </a:r>
            <a:endParaRPr lang="pl-PL" altLang="pl-PL" b="1" dirty="0">
              <a:solidFill>
                <a:srgbClr val="FF3300"/>
              </a:solidFill>
            </a:endParaRPr>
          </a:p>
          <a:p>
            <a:pPr marL="609600" indent="-609600">
              <a:buNone/>
            </a:pPr>
            <a:endParaRPr lang="pl-PL" altLang="pl-PL" dirty="0"/>
          </a:p>
        </p:txBody>
      </p:sp>
      <p:sp>
        <p:nvSpPr>
          <p:cNvPr id="4" name="pole tekstowe 3">
            <a:extLst>
              <a:ext uri="{FF2B5EF4-FFF2-40B4-BE49-F238E27FC236}">
                <a16:creationId xmlns:a16="http://schemas.microsoft.com/office/drawing/2014/main" id="{DE1A31DA-7A99-CFC9-0CE0-48ECF4C3CCCD}"/>
              </a:ext>
            </a:extLst>
          </p:cNvPr>
          <p:cNvSpPr txBox="1"/>
          <p:nvPr/>
        </p:nvSpPr>
        <p:spPr>
          <a:xfrm>
            <a:off x="373266" y="191528"/>
            <a:ext cx="9510322" cy="646331"/>
          </a:xfrm>
          <a:prstGeom prst="rect">
            <a:avLst/>
          </a:prstGeom>
          <a:noFill/>
        </p:spPr>
        <p:txBody>
          <a:bodyPr wrap="square">
            <a:spAutoFit/>
          </a:bodyPr>
          <a:lstStyle/>
          <a:p>
            <a:r>
              <a:rPr lang="pl-PL" sz="3600" b="1" dirty="0">
                <a:solidFill>
                  <a:srgbClr val="C00000"/>
                </a:solidFill>
                <a:effectLst>
                  <a:outerShdw blurRad="38100" dist="38100" dir="2700000" algn="tl">
                    <a:srgbClr val="000000">
                      <a:alpha val="43137"/>
                    </a:srgbClr>
                  </a:outerShdw>
                </a:effectLst>
              </a:rPr>
              <a:t>ASTMA OSKRZELOWA = CHOROBA PRZEWLEKŁA</a:t>
            </a:r>
            <a:endParaRPr lang="pl-PL" sz="3600" dirty="0">
              <a:solidFill>
                <a:srgbClr val="C00000"/>
              </a:solidFill>
            </a:endParaRPr>
          </a:p>
        </p:txBody>
      </p:sp>
      <p:sp>
        <p:nvSpPr>
          <p:cNvPr id="7" name="pole tekstowe 6">
            <a:extLst>
              <a:ext uri="{FF2B5EF4-FFF2-40B4-BE49-F238E27FC236}">
                <a16:creationId xmlns:a16="http://schemas.microsoft.com/office/drawing/2014/main" id="{427AC66C-CAF6-8CA0-319A-19360AAE9DDC}"/>
              </a:ext>
            </a:extLst>
          </p:cNvPr>
          <p:cNvSpPr txBox="1"/>
          <p:nvPr/>
        </p:nvSpPr>
        <p:spPr>
          <a:xfrm>
            <a:off x="147918" y="4779614"/>
            <a:ext cx="11868150" cy="1887696"/>
          </a:xfrm>
          <a:prstGeom prst="rect">
            <a:avLst/>
          </a:prstGeom>
          <a:noFill/>
        </p:spPr>
        <p:txBody>
          <a:bodyPr wrap="square">
            <a:spAutoFit/>
          </a:bodyPr>
          <a:lstStyle/>
          <a:p>
            <a:pPr algn="l">
              <a:spcAft>
                <a:spcPts val="750"/>
              </a:spcAft>
            </a:pPr>
            <a:r>
              <a:rPr lang="pl-PL" b="0" i="0" dirty="0">
                <a:solidFill>
                  <a:srgbClr val="FF0000"/>
                </a:solidFill>
                <a:effectLst/>
                <a:latin typeface="Verdana" panose="020B0604030504040204" pitchFamily="34" charset="0"/>
              </a:rPr>
              <a:t>CZYNNIKI NASILAJĄCE OBJAWY DUSZNOSCI CZY KŁOPOTU ODDECHOWEGO:</a:t>
            </a:r>
          </a:p>
          <a:p>
            <a:pPr algn="l">
              <a:spcAft>
                <a:spcPts val="750"/>
              </a:spcAft>
              <a:buFont typeface="Arial" panose="020B0604020202020204" pitchFamily="34" charset="0"/>
              <a:buChar char="•"/>
            </a:pPr>
            <a:r>
              <a:rPr lang="pl-PL" b="0" i="0" dirty="0">
                <a:solidFill>
                  <a:srgbClr val="333333"/>
                </a:solidFill>
                <a:effectLst/>
                <a:latin typeface="Verdana" panose="020B0604030504040204" pitchFamily="34" charset="0"/>
              </a:rPr>
              <a:t>palenie oraz narażenie dziecka na działanie dymu tytoniowego;</a:t>
            </a:r>
          </a:p>
          <a:p>
            <a:pPr algn="l">
              <a:spcAft>
                <a:spcPts val="750"/>
              </a:spcAft>
              <a:buFont typeface="Arial" panose="020B0604020202020204" pitchFamily="34" charset="0"/>
              <a:buChar char="•"/>
            </a:pPr>
            <a:r>
              <a:rPr lang="pl-PL" b="0" i="0" dirty="0">
                <a:solidFill>
                  <a:srgbClr val="333333"/>
                </a:solidFill>
                <a:effectLst/>
                <a:latin typeface="Verdana" panose="020B0604030504040204" pitchFamily="34" charset="0"/>
              </a:rPr>
              <a:t>infekcje, szczególnie wirusowe (przede wszystkim </a:t>
            </a:r>
            <a:r>
              <a:rPr lang="pl-PL" dirty="0">
                <a:solidFill>
                  <a:srgbClr val="00477F"/>
                </a:solidFill>
                <a:latin typeface="Verdana" panose="020B0604030504040204" pitchFamily="34" charset="0"/>
              </a:rPr>
              <a:t>wirusowe infekcje dróg oddechowych</a:t>
            </a:r>
            <a:r>
              <a:rPr lang="pl-PL" b="0" i="0" dirty="0">
                <a:solidFill>
                  <a:srgbClr val="333333"/>
                </a:solidFill>
                <a:effectLst/>
                <a:latin typeface="Verdana" panose="020B0604030504040204" pitchFamily="34" charset="0"/>
              </a:rPr>
              <a:t>);</a:t>
            </a:r>
          </a:p>
          <a:p>
            <a:pPr algn="l">
              <a:spcAft>
                <a:spcPts val="750"/>
              </a:spcAft>
              <a:buFont typeface="Arial" panose="020B0604020202020204" pitchFamily="34" charset="0"/>
              <a:buChar char="•"/>
            </a:pPr>
            <a:r>
              <a:rPr lang="pl-PL" dirty="0">
                <a:solidFill>
                  <a:srgbClr val="333333"/>
                </a:solidFill>
                <a:latin typeface="Verdana" panose="020B0604030504040204" pitchFamily="34" charset="0"/>
              </a:rPr>
              <a:t>z</a:t>
            </a:r>
            <a:r>
              <a:rPr lang="pl-PL" b="0" i="0" dirty="0">
                <a:solidFill>
                  <a:srgbClr val="333333"/>
                </a:solidFill>
                <a:effectLst/>
                <a:latin typeface="Verdana" panose="020B0604030504040204" pitchFamily="34" charset="0"/>
              </a:rPr>
              <a:t>anieczyszczenia środowiska, pyły dymy drażniące,</a:t>
            </a:r>
          </a:p>
          <a:p>
            <a:pPr algn="l">
              <a:spcAft>
                <a:spcPts val="750"/>
              </a:spcAft>
              <a:buFont typeface="Arial" panose="020B0604020202020204" pitchFamily="34" charset="0"/>
              <a:buChar char="•"/>
            </a:pPr>
            <a:r>
              <a:rPr lang="pl-PL" dirty="0">
                <a:solidFill>
                  <a:srgbClr val="333333"/>
                </a:solidFill>
                <a:latin typeface="Verdana" panose="020B0604030504040204" pitchFamily="34" charset="0"/>
              </a:rPr>
              <a:t>alergeny </a:t>
            </a:r>
            <a:r>
              <a:rPr lang="pl-PL" dirty="0" err="1">
                <a:solidFill>
                  <a:srgbClr val="333333"/>
                </a:solidFill>
                <a:latin typeface="Verdana" panose="020B0604030504040204" pitchFamily="34" charset="0"/>
              </a:rPr>
              <a:t>powietrznopochodne</a:t>
            </a:r>
            <a:r>
              <a:rPr lang="pl-PL" dirty="0">
                <a:solidFill>
                  <a:srgbClr val="333333"/>
                </a:solidFill>
                <a:latin typeface="Verdana" panose="020B0604030504040204" pitchFamily="34" charset="0"/>
              </a:rPr>
              <a:t> ….</a:t>
            </a:r>
            <a:endParaRPr lang="pl-PL"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34310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44878" y="-142337"/>
            <a:ext cx="10515600" cy="1325563"/>
          </a:xfrm>
        </p:spPr>
        <p:txBody>
          <a:bodyPr>
            <a:normAutofit/>
          </a:bodyPr>
          <a:lstStyle/>
          <a:p>
            <a:pPr eaLnBrk="1" hangingPunct="1">
              <a:defRPr/>
            </a:pPr>
            <a:r>
              <a:rPr lang="pl-PL" sz="4000" b="1" dirty="0">
                <a:solidFill>
                  <a:srgbClr val="FF0000"/>
                </a:solidFill>
              </a:rPr>
              <a:t>ALERGIA NA PYŁKI ROŚLIN</a:t>
            </a:r>
          </a:p>
        </p:txBody>
      </p:sp>
      <p:sp>
        <p:nvSpPr>
          <p:cNvPr id="239619" name="Rectangle 3"/>
          <p:cNvSpPr>
            <a:spLocks noGrp="1" noChangeArrowheads="1"/>
          </p:cNvSpPr>
          <p:nvPr>
            <p:ph type="body" idx="1"/>
          </p:nvPr>
        </p:nvSpPr>
        <p:spPr>
          <a:xfrm>
            <a:off x="344878" y="870560"/>
            <a:ext cx="11769427" cy="2585009"/>
          </a:xfrm>
        </p:spPr>
        <p:txBody>
          <a:bodyPr/>
          <a:lstStyle/>
          <a:p>
            <a:pPr eaLnBrk="1" hangingPunct="1">
              <a:lnSpc>
                <a:spcPct val="80000"/>
              </a:lnSpc>
              <a:buFontTx/>
              <a:buNone/>
              <a:defRPr/>
            </a:pPr>
            <a:r>
              <a:rPr lang="pl-PL" sz="2000" dirty="0">
                <a:solidFill>
                  <a:srgbClr val="FF0000"/>
                </a:solidFill>
              </a:rPr>
              <a:t>Wskazane jest:</a:t>
            </a:r>
          </a:p>
          <a:p>
            <a:pPr eaLnBrk="1" hangingPunct="1">
              <a:lnSpc>
                <a:spcPct val="80000"/>
              </a:lnSpc>
              <a:defRPr/>
            </a:pPr>
            <a:r>
              <a:rPr lang="pl-PL" sz="2000" dirty="0"/>
              <a:t>Zapoznanie się z kalendarzem pyleń roślin, obserwacja pyleń (</a:t>
            </a:r>
            <a:r>
              <a:rPr lang="pl-PL" sz="2000" dirty="0" err="1"/>
              <a:t>internet</a:t>
            </a:r>
            <a:r>
              <a:rPr lang="pl-PL" sz="2000" dirty="0"/>
              <a:t>, TV) </a:t>
            </a:r>
          </a:p>
          <a:p>
            <a:pPr eaLnBrk="1" hangingPunct="1">
              <a:lnSpc>
                <a:spcPct val="80000"/>
              </a:lnSpc>
              <a:defRPr/>
            </a:pPr>
            <a:r>
              <a:rPr lang="pl-PL" sz="2000" dirty="0"/>
              <a:t>W sezonie pylenia wietrzenie pomieszczeń w godzinach porannych i późno popołudniowych,</a:t>
            </a:r>
          </a:p>
          <a:p>
            <a:pPr eaLnBrk="1" hangingPunct="1">
              <a:lnSpc>
                <a:spcPct val="80000"/>
              </a:lnSpc>
              <a:defRPr/>
            </a:pPr>
            <a:r>
              <a:rPr lang="pl-PL" sz="2000" dirty="0"/>
              <a:t>Poza zamkniętymi pomieszczeniami używanie okularów ochronnych, unikanie miejsc gdzie stężenie pyłków jest największe np. okolice pylących drzew, łąk, pastwisk, zajęć na świeżym powietrzu</a:t>
            </a:r>
          </a:p>
          <a:p>
            <a:pPr eaLnBrk="1" hangingPunct="1">
              <a:lnSpc>
                <a:spcPct val="80000"/>
              </a:lnSpc>
              <a:defRPr/>
            </a:pPr>
            <a:r>
              <a:rPr lang="pl-PL" sz="2000" dirty="0"/>
              <a:t>Po przyjściu do domu umycie twarzy, nosa, uszu i eksponowanych części ciała – głowa owłosienie (najbardziej wskazany prysznic) – mechaniczne usunięcie alergenu, </a:t>
            </a:r>
          </a:p>
        </p:txBody>
      </p:sp>
      <p:sp>
        <p:nvSpPr>
          <p:cNvPr id="5" name="Rectangle 2">
            <a:extLst>
              <a:ext uri="{FF2B5EF4-FFF2-40B4-BE49-F238E27FC236}">
                <a16:creationId xmlns:a16="http://schemas.microsoft.com/office/drawing/2014/main" id="{95336570-BC12-1D41-B720-5FCE431AAB01}"/>
              </a:ext>
            </a:extLst>
          </p:cNvPr>
          <p:cNvSpPr txBox="1">
            <a:spLocks noChangeArrowheads="1"/>
          </p:cNvSpPr>
          <p:nvPr/>
        </p:nvSpPr>
        <p:spPr>
          <a:xfrm>
            <a:off x="344878" y="28487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4000" b="1" dirty="0">
                <a:solidFill>
                  <a:srgbClr val="FF0000"/>
                </a:solidFill>
              </a:rPr>
              <a:t>ALERGIA NA ROZTOCZA KURZU DOMOWEGO</a:t>
            </a:r>
          </a:p>
        </p:txBody>
      </p:sp>
      <p:sp>
        <p:nvSpPr>
          <p:cNvPr id="7" name="pole tekstowe 6">
            <a:extLst>
              <a:ext uri="{FF2B5EF4-FFF2-40B4-BE49-F238E27FC236}">
                <a16:creationId xmlns:a16="http://schemas.microsoft.com/office/drawing/2014/main" id="{F19A5795-1FA6-3342-8EAB-86C13269F581}"/>
              </a:ext>
            </a:extLst>
          </p:cNvPr>
          <p:cNvSpPr txBox="1"/>
          <p:nvPr/>
        </p:nvSpPr>
        <p:spPr>
          <a:xfrm>
            <a:off x="271052" y="3860642"/>
            <a:ext cx="11510682" cy="1083374"/>
          </a:xfrm>
          <a:prstGeom prst="rect">
            <a:avLst/>
          </a:prstGeom>
          <a:noFill/>
        </p:spPr>
        <p:txBody>
          <a:bodyPr wrap="square">
            <a:spAutoFit/>
          </a:bodyPr>
          <a:lstStyle/>
          <a:p>
            <a:pPr eaLnBrk="1" hangingPunct="1">
              <a:lnSpc>
                <a:spcPct val="80000"/>
              </a:lnSpc>
              <a:buFontTx/>
              <a:buNone/>
              <a:defRPr/>
            </a:pPr>
            <a:r>
              <a:rPr lang="pl-PL" sz="2000" dirty="0">
                <a:solidFill>
                  <a:srgbClr val="FF0000"/>
                </a:solidFill>
              </a:rPr>
              <a:t>Wskazane jest:</a:t>
            </a:r>
          </a:p>
          <a:p>
            <a:pPr algn="just" eaLnBrk="1" hangingPunct="1">
              <a:lnSpc>
                <a:spcPct val="80000"/>
              </a:lnSpc>
              <a:defRPr/>
            </a:pPr>
            <a:r>
              <a:rPr lang="pl-PL" sz="2000" dirty="0"/>
              <a:t>Wyposażenie pomieszczeń w sposób pozwalający na zminimalizowanie gromadzenia się kurzu (usunięcie dywanów, ciężkich zasłon i odsłoniętych półek, zmywalne podłogi, zabudowane szafy, nie gromadzenie rzeczy na parapetach i w miejscach, gdzie gromadzi się kurz),</a:t>
            </a:r>
          </a:p>
        </p:txBody>
      </p:sp>
      <p:sp>
        <p:nvSpPr>
          <p:cNvPr id="9" name="pole tekstowe 8">
            <a:extLst>
              <a:ext uri="{FF2B5EF4-FFF2-40B4-BE49-F238E27FC236}">
                <a16:creationId xmlns:a16="http://schemas.microsoft.com/office/drawing/2014/main" id="{E01496EE-261D-5E2C-C751-284D0EBD7104}"/>
              </a:ext>
            </a:extLst>
          </p:cNvPr>
          <p:cNvSpPr txBox="1"/>
          <p:nvPr/>
        </p:nvSpPr>
        <p:spPr>
          <a:xfrm>
            <a:off x="248902" y="5642242"/>
            <a:ext cx="11694196" cy="1083374"/>
          </a:xfrm>
          <a:prstGeom prst="rect">
            <a:avLst/>
          </a:prstGeom>
          <a:noFill/>
        </p:spPr>
        <p:txBody>
          <a:bodyPr wrap="square">
            <a:spAutoFit/>
          </a:bodyPr>
          <a:lstStyle/>
          <a:p>
            <a:pPr eaLnBrk="1" hangingPunct="1">
              <a:lnSpc>
                <a:spcPct val="80000"/>
              </a:lnSpc>
              <a:buFontTx/>
              <a:buNone/>
              <a:defRPr/>
            </a:pPr>
            <a:r>
              <a:rPr lang="pl-PL" sz="2000" dirty="0">
                <a:solidFill>
                  <a:srgbClr val="FF0000"/>
                </a:solidFill>
              </a:rPr>
              <a:t>Wskazane jest:</a:t>
            </a:r>
            <a:endParaRPr lang="pl-PL" sz="2000" dirty="0"/>
          </a:p>
          <a:p>
            <a:pPr eaLnBrk="1" hangingPunct="1">
              <a:lnSpc>
                <a:spcPct val="80000"/>
              </a:lnSpc>
              <a:defRPr/>
            </a:pPr>
            <a:r>
              <a:rPr lang="pl-PL" sz="2000" dirty="0"/>
              <a:t>Unikanie kontaktu ze zwierzętami, na których sierść jest się uczulonym.</a:t>
            </a:r>
          </a:p>
          <a:p>
            <a:pPr eaLnBrk="1" hangingPunct="1">
              <a:lnSpc>
                <a:spcPct val="80000"/>
              </a:lnSpc>
              <a:defRPr/>
            </a:pPr>
            <a:r>
              <a:rPr lang="pl-PL" sz="2000" dirty="0"/>
              <a:t>Przy planowaniu zajęć należy upewnić się, czy nie ma osób uczulonych. Ważne posiadanie zwierząt u kolegów koleżanek </a:t>
            </a:r>
          </a:p>
        </p:txBody>
      </p:sp>
      <p:sp>
        <p:nvSpPr>
          <p:cNvPr id="10" name="Rectangle 2">
            <a:extLst>
              <a:ext uri="{FF2B5EF4-FFF2-40B4-BE49-F238E27FC236}">
                <a16:creationId xmlns:a16="http://schemas.microsoft.com/office/drawing/2014/main" id="{D9005F63-CB5E-BE6F-57E0-D9863EC26675}"/>
              </a:ext>
            </a:extLst>
          </p:cNvPr>
          <p:cNvSpPr txBox="1">
            <a:spLocks noChangeArrowheads="1"/>
          </p:cNvSpPr>
          <p:nvPr/>
        </p:nvSpPr>
        <p:spPr>
          <a:xfrm>
            <a:off x="254355" y="46618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4000" b="1" dirty="0">
                <a:solidFill>
                  <a:srgbClr val="FF0000"/>
                </a:solidFill>
              </a:rPr>
              <a:t>ALERGIA NA SIERŚCI ZWIERZĄT</a:t>
            </a:r>
          </a:p>
        </p:txBody>
      </p:sp>
    </p:spTree>
    <p:extLst>
      <p:ext uri="{BB962C8B-B14F-4D97-AF65-F5344CB8AC3E}">
        <p14:creationId xmlns:p14="http://schemas.microsoft.com/office/powerpoint/2010/main" val="424882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883818D-7977-8E62-373E-F7688CF97732}"/>
              </a:ext>
            </a:extLst>
          </p:cNvPr>
          <p:cNvSpPr>
            <a:spLocks noGrp="1" noChangeArrowheads="1"/>
          </p:cNvSpPr>
          <p:nvPr>
            <p:ph type="title"/>
          </p:nvPr>
        </p:nvSpPr>
        <p:spPr>
          <a:xfrm>
            <a:off x="4303060" y="932611"/>
            <a:ext cx="5339976" cy="739775"/>
          </a:xfrm>
        </p:spPr>
        <p:txBody>
          <a:bodyPr>
            <a:normAutofit fontScale="90000"/>
          </a:bodyPr>
          <a:lstStyle/>
          <a:p>
            <a:r>
              <a:rPr lang="pl-PL" altLang="pl-PL" sz="4000" dirty="0">
                <a:solidFill>
                  <a:srgbClr val="FF3300"/>
                </a:solidFill>
              </a:rPr>
              <a:t>Stopnie reakcji alergicznej</a:t>
            </a:r>
          </a:p>
        </p:txBody>
      </p:sp>
      <p:sp>
        <p:nvSpPr>
          <p:cNvPr id="23555" name="Rectangle 3">
            <a:extLst>
              <a:ext uri="{FF2B5EF4-FFF2-40B4-BE49-F238E27FC236}">
                <a16:creationId xmlns:a16="http://schemas.microsoft.com/office/drawing/2014/main" id="{E26209BE-BC64-8075-CD07-E2A8400E87AB}"/>
              </a:ext>
            </a:extLst>
          </p:cNvPr>
          <p:cNvSpPr>
            <a:spLocks noGrp="1" noChangeArrowheads="1"/>
          </p:cNvSpPr>
          <p:nvPr>
            <p:ph type="body" idx="1"/>
          </p:nvPr>
        </p:nvSpPr>
        <p:spPr>
          <a:xfrm>
            <a:off x="558538" y="1389438"/>
            <a:ext cx="10668000" cy="5112962"/>
          </a:xfrm>
        </p:spPr>
        <p:txBody>
          <a:bodyPr>
            <a:normAutofit fontScale="92500" lnSpcReduction="20000"/>
          </a:bodyPr>
          <a:lstStyle/>
          <a:p>
            <a:pPr marL="609600" indent="-609600">
              <a:buFont typeface="Wingdings" panose="05000000000000000000" pitchFamily="2" charset="2"/>
              <a:buAutoNum type="arabicPeriod"/>
            </a:pPr>
            <a:r>
              <a:rPr lang="pl-PL" altLang="pl-PL" dirty="0"/>
              <a:t>Reakcja lokalna</a:t>
            </a:r>
          </a:p>
          <a:p>
            <a:pPr marL="609600" indent="-609600">
              <a:buNone/>
            </a:pPr>
            <a:r>
              <a:rPr lang="pl-PL" altLang="pl-PL" dirty="0"/>
              <a:t>      </a:t>
            </a:r>
            <a:r>
              <a:rPr lang="pl-PL" altLang="pl-PL" sz="2000" dirty="0"/>
              <a:t>objawy ze strony jamy ustnej i przewodu pokarmowego</a:t>
            </a:r>
          </a:p>
          <a:p>
            <a:pPr marL="609600" indent="-609600">
              <a:buFont typeface="Wingdings" panose="05000000000000000000" pitchFamily="2" charset="2"/>
              <a:buAutoNum type="arabicPeriod" startAt="2"/>
            </a:pPr>
            <a:r>
              <a:rPr lang="pl-PL" altLang="pl-PL" dirty="0"/>
              <a:t>Łagodna reakcja systemowa</a:t>
            </a:r>
          </a:p>
          <a:p>
            <a:pPr marL="609600" indent="-609600">
              <a:buNone/>
            </a:pPr>
            <a:r>
              <a:rPr lang="pl-PL" altLang="pl-PL" dirty="0"/>
              <a:t>       </a:t>
            </a:r>
            <a:r>
              <a:rPr lang="pl-PL" altLang="pl-PL" sz="2400" dirty="0"/>
              <a:t>pokrzywka, obrzęk naczynioruchowy </a:t>
            </a:r>
          </a:p>
          <a:p>
            <a:pPr marL="609600" indent="-609600">
              <a:buFont typeface="Wingdings" panose="05000000000000000000" pitchFamily="2" charset="2"/>
              <a:buAutoNum type="arabicPeriod" startAt="3"/>
            </a:pPr>
            <a:r>
              <a:rPr lang="pl-PL" altLang="pl-PL" dirty="0"/>
              <a:t>Umiarkowana reakcja systemowa</a:t>
            </a:r>
          </a:p>
          <a:p>
            <a:pPr marL="609600" indent="-609600">
              <a:buNone/>
            </a:pPr>
            <a:r>
              <a:rPr lang="pl-PL" altLang="pl-PL" dirty="0"/>
              <a:t>  </a:t>
            </a:r>
            <a:r>
              <a:rPr lang="pl-PL" altLang="pl-PL" sz="2400" dirty="0"/>
              <a:t>     ból w klatce piersiowej, ból brzucha, nudności, wymioty, biegunka, obrzęk naczynioruchowy</a:t>
            </a:r>
          </a:p>
          <a:p>
            <a:pPr marL="609600" indent="-609600">
              <a:buNone/>
            </a:pPr>
            <a:endParaRPr lang="pl-PL" altLang="pl-PL" sz="2400" dirty="0"/>
          </a:p>
          <a:p>
            <a:pPr marL="609600" indent="-609600">
              <a:lnSpc>
                <a:spcPct val="80000"/>
              </a:lnSpc>
              <a:buFont typeface="Wingdings" panose="05000000000000000000" pitchFamily="2" charset="2"/>
              <a:buAutoNum type="arabicPeriod" startAt="4"/>
            </a:pPr>
            <a:r>
              <a:rPr lang="pl-PL" altLang="pl-PL" b="1" dirty="0"/>
              <a:t>Ciężka reakcja systemowa</a:t>
            </a:r>
          </a:p>
          <a:p>
            <a:pPr marL="609600" indent="-609600">
              <a:lnSpc>
                <a:spcPct val="80000"/>
              </a:lnSpc>
              <a:buNone/>
            </a:pPr>
            <a:r>
              <a:rPr lang="pl-PL" altLang="pl-PL" sz="2000" dirty="0"/>
              <a:t>       Duszność, świsty, stridor, zaburzenia połykania, chrypka, osłabienie, splątanie, uczucie pogarszającej się choroby</a:t>
            </a:r>
          </a:p>
          <a:p>
            <a:pPr marL="609600" indent="-609600">
              <a:lnSpc>
                <a:spcPct val="80000"/>
              </a:lnSpc>
              <a:buNone/>
            </a:pPr>
            <a:endParaRPr lang="pl-PL" altLang="pl-PL" sz="2000" dirty="0"/>
          </a:p>
          <a:p>
            <a:pPr marL="609600" indent="-609600">
              <a:lnSpc>
                <a:spcPct val="80000"/>
              </a:lnSpc>
              <a:buFont typeface="Wingdings" panose="05000000000000000000" pitchFamily="2" charset="2"/>
              <a:buAutoNum type="arabicPeriod" startAt="5"/>
            </a:pPr>
            <a:r>
              <a:rPr lang="pl-PL" altLang="pl-PL" b="1" dirty="0">
                <a:solidFill>
                  <a:srgbClr val="FF3300"/>
                </a:solidFill>
              </a:rPr>
              <a:t>Wstrząs anafilaktyczny</a:t>
            </a:r>
          </a:p>
          <a:p>
            <a:pPr marL="609600" indent="-609600">
              <a:lnSpc>
                <a:spcPct val="80000"/>
              </a:lnSpc>
              <a:buNone/>
            </a:pPr>
            <a:r>
              <a:rPr lang="pl-PL" altLang="pl-PL" b="1" dirty="0">
                <a:solidFill>
                  <a:srgbClr val="FF3300"/>
                </a:solidFill>
              </a:rPr>
              <a:t>      spadek ciśnienia krwi, utrata przytomności, nietrzymanie moczu i stolca, sinica, niewydolność krążeniowo-oddechowa</a:t>
            </a:r>
          </a:p>
          <a:p>
            <a:pPr marL="609600" indent="-609600">
              <a:lnSpc>
                <a:spcPct val="80000"/>
              </a:lnSpc>
              <a:buNone/>
            </a:pPr>
            <a:endParaRPr lang="pl-PL" altLang="pl-PL" b="1" dirty="0">
              <a:solidFill>
                <a:srgbClr val="FF3300"/>
              </a:solidFill>
            </a:endParaRPr>
          </a:p>
          <a:p>
            <a:pPr marL="609600" indent="-609600">
              <a:buNone/>
            </a:pPr>
            <a:endParaRPr lang="pl-PL" altLang="pl-PL" dirty="0"/>
          </a:p>
        </p:txBody>
      </p:sp>
      <p:sp>
        <p:nvSpPr>
          <p:cNvPr id="4" name="pole tekstowe 3">
            <a:extLst>
              <a:ext uri="{FF2B5EF4-FFF2-40B4-BE49-F238E27FC236}">
                <a16:creationId xmlns:a16="http://schemas.microsoft.com/office/drawing/2014/main" id="{76FAC1B6-3746-BB51-133F-D6BF4C71E601}"/>
              </a:ext>
            </a:extLst>
          </p:cNvPr>
          <p:cNvSpPr txBox="1"/>
          <p:nvPr/>
        </p:nvSpPr>
        <p:spPr>
          <a:xfrm>
            <a:off x="73959" y="191528"/>
            <a:ext cx="9729917" cy="1200329"/>
          </a:xfrm>
          <a:prstGeom prst="rect">
            <a:avLst/>
          </a:prstGeom>
          <a:noFill/>
        </p:spPr>
        <p:txBody>
          <a:bodyPr wrap="square">
            <a:spAutoFit/>
          </a:bodyPr>
          <a:lstStyle/>
          <a:p>
            <a:r>
              <a:rPr lang="pl-PL" sz="3600" b="1" dirty="0">
                <a:solidFill>
                  <a:srgbClr val="C00000"/>
                </a:solidFill>
                <a:effectLst>
                  <a:outerShdw blurRad="38100" dist="38100" dir="2700000" algn="tl">
                    <a:srgbClr val="000000">
                      <a:alpha val="43137"/>
                    </a:srgbClr>
                  </a:outerShdw>
                </a:effectLst>
              </a:rPr>
              <a:t>OBJAWY KLINICZNE OSTRYCH REAKCJI ALERGICZNYCH</a:t>
            </a:r>
            <a:endParaRPr lang="pl-PL" sz="36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nafilaksja - ciężka, potencjalnie  zagrażająca życiu, uogólniona, systemowa reakcja nadwrażliwości…">
            <a:extLst>
              <a:ext uri="{FF2B5EF4-FFF2-40B4-BE49-F238E27FC236}">
                <a16:creationId xmlns:a16="http://schemas.microsoft.com/office/drawing/2014/main" id="{ED505979-D9E1-9EE6-2686-1E5408F17851}"/>
              </a:ext>
            </a:extLst>
          </p:cNvPr>
          <p:cNvSpPr txBox="1">
            <a:spLocks noGrp="1"/>
          </p:cNvSpPr>
          <p:nvPr>
            <p:ph type="body" idx="1"/>
          </p:nvPr>
        </p:nvSpPr>
        <p:spPr>
          <a:xfrm>
            <a:off x="2049464" y="2697164"/>
            <a:ext cx="8296275" cy="3894137"/>
          </a:xfrm>
        </p:spPr>
        <p:txBody>
          <a:bodyPr/>
          <a:lstStyle/>
          <a:p>
            <a:pPr marL="580409" indent="-357175" algn="ctr">
              <a:lnSpc>
                <a:spcPct val="100000"/>
              </a:lnSpc>
              <a:spcBef>
                <a:spcPts val="1406"/>
              </a:spcBef>
              <a:buSzPct val="30000"/>
              <a:buBlip>
                <a:blip r:embed="rId2"/>
              </a:buBlip>
              <a:defRPr sz="4800" i="1">
                <a:solidFill>
                  <a:srgbClr val="000000"/>
                </a:solidFill>
                <a:latin typeface="Times"/>
                <a:ea typeface="Times"/>
                <a:cs typeface="Times"/>
                <a:sym typeface="Times"/>
              </a:defRPr>
            </a:pPr>
            <a:r>
              <a:rPr sz="3600" i="1" dirty="0" err="1">
                <a:solidFill>
                  <a:srgbClr val="000000"/>
                </a:solidFill>
                <a:latin typeface="Arial" panose="020B0604020202020204" pitchFamily="34" charset="0"/>
                <a:ea typeface="Times"/>
                <a:cs typeface="Arial" panose="020B0604020202020204" pitchFamily="34" charset="0"/>
                <a:sym typeface="Times"/>
              </a:rPr>
              <a:t>Anafilaksja</a:t>
            </a:r>
            <a:r>
              <a:rPr sz="3600" i="1" dirty="0">
                <a:solidFill>
                  <a:srgbClr val="000000"/>
                </a:solidFill>
                <a:latin typeface="Arial" panose="020B0604020202020204" pitchFamily="34" charset="0"/>
                <a:ea typeface="Times"/>
                <a:cs typeface="Arial" panose="020B0604020202020204" pitchFamily="34" charset="0"/>
                <a:sym typeface="Times"/>
              </a:rPr>
              <a:t> - </a:t>
            </a:r>
            <a:r>
              <a:rPr sz="3600" i="1" dirty="0" err="1">
                <a:solidFill>
                  <a:srgbClr val="000000"/>
                </a:solidFill>
                <a:latin typeface="Arial" panose="020B0604020202020204" pitchFamily="34" charset="0"/>
                <a:ea typeface="Times"/>
                <a:cs typeface="Arial" panose="020B0604020202020204" pitchFamily="34" charset="0"/>
                <a:sym typeface="Times"/>
              </a:rPr>
              <a:t>ciężka</a:t>
            </a:r>
            <a:r>
              <a:rPr sz="3600" i="1" dirty="0">
                <a:solidFill>
                  <a:srgbClr val="000000"/>
                </a:solidFill>
                <a:latin typeface="Arial" panose="020B0604020202020204" pitchFamily="34" charset="0"/>
                <a:ea typeface="Times"/>
                <a:cs typeface="Arial" panose="020B0604020202020204" pitchFamily="34" charset="0"/>
                <a:sym typeface="Times"/>
              </a:rPr>
              <a:t>, </a:t>
            </a:r>
            <a:r>
              <a:rPr sz="3600" i="1" dirty="0" err="1">
                <a:solidFill>
                  <a:srgbClr val="000000"/>
                </a:solidFill>
                <a:latin typeface="Arial" panose="020B0604020202020204" pitchFamily="34" charset="0"/>
                <a:ea typeface="Times"/>
                <a:cs typeface="Arial" panose="020B0604020202020204" pitchFamily="34" charset="0"/>
                <a:sym typeface="Times"/>
              </a:rPr>
              <a:t>potencjalnie</a:t>
            </a:r>
            <a:r>
              <a:rPr sz="3600" i="1" dirty="0">
                <a:solidFill>
                  <a:srgbClr val="000000"/>
                </a:solidFill>
                <a:latin typeface="Arial" panose="020B0604020202020204" pitchFamily="34" charset="0"/>
                <a:ea typeface="Times"/>
                <a:cs typeface="Arial" panose="020B0604020202020204" pitchFamily="34" charset="0"/>
                <a:sym typeface="Times"/>
              </a:rPr>
              <a:t>  </a:t>
            </a:r>
            <a:r>
              <a:rPr sz="3600" i="1" dirty="0" err="1">
                <a:solidFill>
                  <a:srgbClr val="000000"/>
                </a:solidFill>
                <a:latin typeface="Arial" panose="020B0604020202020204" pitchFamily="34" charset="0"/>
                <a:ea typeface="Times"/>
                <a:cs typeface="Arial" panose="020B0604020202020204" pitchFamily="34" charset="0"/>
                <a:sym typeface="Times"/>
              </a:rPr>
              <a:t>zagrażająca</a:t>
            </a:r>
            <a:r>
              <a:rPr sz="3600" i="1" dirty="0">
                <a:solidFill>
                  <a:srgbClr val="000000"/>
                </a:solidFill>
                <a:latin typeface="Arial" panose="020B0604020202020204" pitchFamily="34" charset="0"/>
                <a:ea typeface="Times"/>
                <a:cs typeface="Arial" panose="020B0604020202020204" pitchFamily="34" charset="0"/>
                <a:sym typeface="Times"/>
              </a:rPr>
              <a:t> </a:t>
            </a:r>
            <a:r>
              <a:rPr sz="3600" i="1" dirty="0" err="1">
                <a:solidFill>
                  <a:srgbClr val="000000"/>
                </a:solidFill>
                <a:latin typeface="Arial" panose="020B0604020202020204" pitchFamily="34" charset="0"/>
                <a:ea typeface="Times"/>
                <a:cs typeface="Arial" panose="020B0604020202020204" pitchFamily="34" charset="0"/>
                <a:sym typeface="Times"/>
              </a:rPr>
              <a:t>życiu</a:t>
            </a:r>
            <a:r>
              <a:rPr sz="3600" i="1" dirty="0">
                <a:solidFill>
                  <a:srgbClr val="000000"/>
                </a:solidFill>
                <a:latin typeface="Arial" panose="020B0604020202020204" pitchFamily="34" charset="0"/>
                <a:ea typeface="Times"/>
                <a:cs typeface="Arial" panose="020B0604020202020204" pitchFamily="34" charset="0"/>
                <a:sym typeface="Times"/>
              </a:rPr>
              <a:t>, </a:t>
            </a:r>
            <a:r>
              <a:rPr sz="3600" i="1" dirty="0" err="1">
                <a:solidFill>
                  <a:srgbClr val="000000"/>
                </a:solidFill>
                <a:latin typeface="Arial" panose="020B0604020202020204" pitchFamily="34" charset="0"/>
                <a:ea typeface="Times"/>
                <a:cs typeface="Arial" panose="020B0604020202020204" pitchFamily="34" charset="0"/>
                <a:sym typeface="Times"/>
              </a:rPr>
              <a:t>uogólniona</a:t>
            </a:r>
            <a:r>
              <a:rPr sz="3600" i="1" dirty="0">
                <a:solidFill>
                  <a:srgbClr val="000000"/>
                </a:solidFill>
                <a:latin typeface="Arial" panose="020B0604020202020204" pitchFamily="34" charset="0"/>
                <a:ea typeface="Times"/>
                <a:cs typeface="Arial" panose="020B0604020202020204" pitchFamily="34" charset="0"/>
                <a:sym typeface="Times"/>
              </a:rPr>
              <a:t>, </a:t>
            </a:r>
            <a:r>
              <a:rPr sz="3600" i="1" dirty="0" err="1">
                <a:solidFill>
                  <a:srgbClr val="000000"/>
                </a:solidFill>
                <a:latin typeface="Arial" panose="020B0604020202020204" pitchFamily="34" charset="0"/>
                <a:ea typeface="Times"/>
                <a:cs typeface="Arial" panose="020B0604020202020204" pitchFamily="34" charset="0"/>
                <a:sym typeface="Times"/>
              </a:rPr>
              <a:t>systemowa</a:t>
            </a:r>
            <a:r>
              <a:rPr sz="3600" i="1" dirty="0">
                <a:solidFill>
                  <a:srgbClr val="000000"/>
                </a:solidFill>
                <a:latin typeface="Arial" panose="020B0604020202020204" pitchFamily="34" charset="0"/>
                <a:ea typeface="Times"/>
                <a:cs typeface="Arial" panose="020B0604020202020204" pitchFamily="34" charset="0"/>
                <a:sym typeface="Times"/>
              </a:rPr>
              <a:t> </a:t>
            </a:r>
            <a:r>
              <a:rPr sz="3600" i="1" dirty="0" err="1">
                <a:solidFill>
                  <a:srgbClr val="000000"/>
                </a:solidFill>
                <a:latin typeface="Arial" panose="020B0604020202020204" pitchFamily="34" charset="0"/>
                <a:ea typeface="Times"/>
                <a:cs typeface="Arial" panose="020B0604020202020204" pitchFamily="34" charset="0"/>
                <a:sym typeface="Times"/>
              </a:rPr>
              <a:t>reakcja</a:t>
            </a:r>
            <a:r>
              <a:rPr sz="3600" i="1" dirty="0">
                <a:solidFill>
                  <a:srgbClr val="000000"/>
                </a:solidFill>
                <a:latin typeface="Arial" panose="020B0604020202020204" pitchFamily="34" charset="0"/>
                <a:ea typeface="Times"/>
                <a:cs typeface="Arial" panose="020B0604020202020204" pitchFamily="34" charset="0"/>
                <a:sym typeface="Times"/>
              </a:rPr>
              <a:t> </a:t>
            </a:r>
            <a:r>
              <a:rPr sz="3600" i="1" dirty="0" err="1">
                <a:solidFill>
                  <a:srgbClr val="000000"/>
                </a:solidFill>
                <a:latin typeface="Arial" panose="020B0604020202020204" pitchFamily="34" charset="0"/>
                <a:ea typeface="Times"/>
                <a:cs typeface="Arial" panose="020B0604020202020204" pitchFamily="34" charset="0"/>
                <a:sym typeface="Times"/>
              </a:rPr>
              <a:t>nadwrażliwości</a:t>
            </a:r>
            <a:r>
              <a:rPr sz="3600" i="1" dirty="0">
                <a:solidFill>
                  <a:srgbClr val="000000"/>
                </a:solidFill>
                <a:latin typeface="Arial" panose="020B0604020202020204" pitchFamily="34" charset="0"/>
                <a:ea typeface="Times"/>
                <a:cs typeface="Arial" panose="020B0604020202020204" pitchFamily="34" charset="0"/>
                <a:sym typeface="Times"/>
              </a:rPr>
              <a:t>  </a:t>
            </a:r>
          </a:p>
          <a:p>
            <a:pPr marL="580409" indent="-357175" algn="ctr">
              <a:lnSpc>
                <a:spcPct val="100000"/>
              </a:lnSpc>
              <a:spcBef>
                <a:spcPts val="1406"/>
              </a:spcBef>
              <a:buSzPct val="30000"/>
              <a:buBlip>
                <a:blip r:embed="rId2"/>
              </a:buBlip>
              <a:defRPr sz="4800" i="1">
                <a:solidFill>
                  <a:srgbClr val="000000"/>
                </a:solidFill>
                <a:latin typeface="Times"/>
                <a:ea typeface="Times"/>
                <a:cs typeface="Times"/>
                <a:sym typeface="Times"/>
              </a:defRPr>
            </a:pPr>
            <a:endParaRPr sz="4800" i="1" dirty="0">
              <a:solidFill>
                <a:srgbClr val="000000"/>
              </a:solidFill>
              <a:latin typeface="Times"/>
              <a:ea typeface="Times"/>
              <a:cs typeface="Times"/>
              <a:sym typeface="Times"/>
            </a:endParaRPr>
          </a:p>
        </p:txBody>
      </p:sp>
      <p:pic>
        <p:nvPicPr>
          <p:cNvPr id="23555" name="706300.jpeg" descr="706300.jpeg">
            <a:extLst>
              <a:ext uri="{FF2B5EF4-FFF2-40B4-BE49-F238E27FC236}">
                <a16:creationId xmlns:a16="http://schemas.microsoft.com/office/drawing/2014/main" id="{2D654592-7C58-B343-E99B-032AB42C0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2490788"/>
            <a:ext cx="8445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Tytuł 1">
            <a:extLst>
              <a:ext uri="{FF2B5EF4-FFF2-40B4-BE49-F238E27FC236}">
                <a16:creationId xmlns:a16="http://schemas.microsoft.com/office/drawing/2014/main" id="{FD1956DD-0C5F-44D1-97BB-D5CF2E00C5CC}"/>
              </a:ext>
            </a:extLst>
          </p:cNvPr>
          <p:cNvSpPr>
            <a:spLocks noGrp="1"/>
          </p:cNvSpPr>
          <p:nvPr>
            <p:ph type="title"/>
          </p:nvPr>
        </p:nvSpPr>
        <p:spPr>
          <a:xfrm>
            <a:off x="838200" y="365125"/>
            <a:ext cx="8467165" cy="1325563"/>
          </a:xfrm>
          <a:solidFill>
            <a:schemeClr val="bg2">
              <a:lumMod val="40000"/>
              <a:lumOff val="60000"/>
            </a:schemeClr>
          </a:solidFill>
        </p:spPr>
        <p:txBody>
          <a:bodyPr>
            <a:noAutofit/>
          </a:bodyPr>
          <a:lstStyle/>
          <a:p>
            <a:pPr defTabSz="457207">
              <a:defRPr/>
            </a:pPr>
            <a:r>
              <a:rPr lang="pl-PL" altLang="pl-PL" b="1" dirty="0">
                <a:solidFill>
                  <a:srgbClr val="FF0000"/>
                </a:solidFill>
                <a:latin typeface="Century" panose="02040604050505020304" pitchFamily="18" charset="0"/>
              </a:rPr>
              <a:t>Anafilaksja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rostokąt">
            <a:extLst>
              <a:ext uri="{FF2B5EF4-FFF2-40B4-BE49-F238E27FC236}">
                <a16:creationId xmlns:a16="http://schemas.microsoft.com/office/drawing/2014/main" id="{F2F86942-59C0-9C61-F6FB-0698167B67BC}"/>
              </a:ext>
            </a:extLst>
          </p:cNvPr>
          <p:cNvSpPr/>
          <p:nvPr/>
        </p:nvSpPr>
        <p:spPr>
          <a:xfrm>
            <a:off x="310777" y="406774"/>
            <a:ext cx="9144000" cy="1000125"/>
          </a:xfrm>
          <a:prstGeom prst="rect">
            <a:avLst/>
          </a:prstGeom>
          <a:solidFill>
            <a:schemeClr val="tx2">
              <a:lumMod val="40000"/>
              <a:lumOff val="60000"/>
            </a:schemeClr>
          </a:solidFill>
          <a:ln w="12700">
            <a:miter lim="400000"/>
          </a:ln>
        </p:spPr>
        <p:txBody>
          <a:bodyPr lIns="35719" tIns="35719" rIns="35719" bIns="35719" anchor="ctr"/>
          <a:lstStyle/>
          <a:p>
            <a:pPr defTabSz="914367">
              <a:defRPr sz="3400">
                <a:solidFill>
                  <a:srgbClr val="FFFF99"/>
                </a:solidFill>
                <a:latin typeface="Times New Roman PL"/>
                <a:ea typeface="Times New Roman PL"/>
                <a:cs typeface="Times New Roman PL"/>
                <a:sym typeface="Times New Roman PL"/>
              </a:defRPr>
            </a:pPr>
            <a:endParaRPr sz="2391" dirty="0">
              <a:solidFill>
                <a:srgbClr val="FFFF99"/>
              </a:solidFill>
              <a:highlight>
                <a:srgbClr val="FF66FF"/>
              </a:highlight>
              <a:latin typeface="Times New Roman PL"/>
              <a:ea typeface="Times New Roman PL"/>
              <a:cs typeface="Times New Roman PL"/>
              <a:sym typeface="Times New Roman PL"/>
            </a:endParaRPr>
          </a:p>
        </p:txBody>
      </p:sp>
      <p:grpSp>
        <p:nvGrpSpPr>
          <p:cNvPr id="26627" name="Grupuj">
            <a:extLst>
              <a:ext uri="{FF2B5EF4-FFF2-40B4-BE49-F238E27FC236}">
                <a16:creationId xmlns:a16="http://schemas.microsoft.com/office/drawing/2014/main" id="{D7805BF2-87D4-EA77-EF3E-EE0501C9DE61}"/>
              </a:ext>
            </a:extLst>
          </p:cNvPr>
          <p:cNvGrpSpPr>
            <a:grpSpLocks/>
          </p:cNvGrpSpPr>
          <p:nvPr/>
        </p:nvGrpSpPr>
        <p:grpSpPr bwMode="auto">
          <a:xfrm>
            <a:off x="5919788" y="3003550"/>
            <a:ext cx="1219200" cy="1150938"/>
            <a:chOff x="0" y="-1"/>
            <a:chExt cx="1733976" cy="1637645"/>
          </a:xfrm>
        </p:grpSpPr>
        <p:grpSp>
          <p:nvGrpSpPr>
            <p:cNvPr id="26648" name="Grupuj">
              <a:extLst>
                <a:ext uri="{FF2B5EF4-FFF2-40B4-BE49-F238E27FC236}">
                  <a16:creationId xmlns:a16="http://schemas.microsoft.com/office/drawing/2014/main" id="{6CA8A724-FC94-9794-F152-0DAFA93F6476}"/>
                </a:ext>
              </a:extLst>
            </p:cNvPr>
            <p:cNvGrpSpPr>
              <a:grpSpLocks/>
            </p:cNvGrpSpPr>
            <p:nvPr/>
          </p:nvGrpSpPr>
          <p:grpSpPr bwMode="auto">
            <a:xfrm>
              <a:off x="0" y="-1"/>
              <a:ext cx="1733977" cy="1637646"/>
              <a:chOff x="0" y="0"/>
              <a:chExt cx="1733976" cy="1637645"/>
            </a:xfrm>
          </p:grpSpPr>
          <p:sp>
            <p:nvSpPr>
              <p:cNvPr id="178" name="Kształt">
                <a:extLst>
                  <a:ext uri="{FF2B5EF4-FFF2-40B4-BE49-F238E27FC236}">
                    <a16:creationId xmlns:a16="http://schemas.microsoft.com/office/drawing/2014/main" id="{027C82E1-B2B6-49E9-7712-9DF888BE1FF6}"/>
                  </a:ext>
                </a:extLst>
              </p:cNvPr>
              <p:cNvSpPr/>
              <p:nvPr/>
            </p:nvSpPr>
            <p:spPr>
              <a:xfrm>
                <a:off x="0" y="817692"/>
                <a:ext cx="690880" cy="492422"/>
              </a:xfrm>
              <a:custGeom>
                <a:avLst/>
                <a:gdLst/>
                <a:ahLst/>
                <a:cxnLst>
                  <a:cxn ang="0">
                    <a:pos x="wd2" y="hd2"/>
                  </a:cxn>
                  <a:cxn ang="5400000">
                    <a:pos x="wd2" y="hd2"/>
                  </a:cxn>
                  <a:cxn ang="10800000">
                    <a:pos x="wd2" y="hd2"/>
                  </a:cxn>
                  <a:cxn ang="16200000">
                    <a:pos x="wd2" y="hd2"/>
                  </a:cxn>
                </a:cxnLst>
                <a:rect l="0" t="0" r="r" b="b"/>
                <a:pathLst>
                  <a:path w="21600" h="21600" extrusionOk="0">
                    <a:moveTo>
                      <a:pt x="14080" y="5894"/>
                    </a:moveTo>
                    <a:lnTo>
                      <a:pt x="14080" y="5843"/>
                    </a:lnTo>
                    <a:lnTo>
                      <a:pt x="14136" y="5765"/>
                    </a:lnTo>
                    <a:lnTo>
                      <a:pt x="14033" y="5688"/>
                    </a:lnTo>
                    <a:lnTo>
                      <a:pt x="13920" y="5584"/>
                    </a:lnTo>
                    <a:lnTo>
                      <a:pt x="13835" y="5494"/>
                    </a:lnTo>
                    <a:lnTo>
                      <a:pt x="13741" y="5390"/>
                    </a:lnTo>
                    <a:lnTo>
                      <a:pt x="13666" y="5274"/>
                    </a:lnTo>
                    <a:lnTo>
                      <a:pt x="13600" y="5171"/>
                    </a:lnTo>
                    <a:lnTo>
                      <a:pt x="13534" y="5054"/>
                    </a:lnTo>
                    <a:lnTo>
                      <a:pt x="13496" y="4925"/>
                    </a:lnTo>
                    <a:lnTo>
                      <a:pt x="13449" y="4770"/>
                    </a:lnTo>
                    <a:lnTo>
                      <a:pt x="13393" y="4628"/>
                    </a:lnTo>
                    <a:lnTo>
                      <a:pt x="13327" y="4498"/>
                    </a:lnTo>
                    <a:lnTo>
                      <a:pt x="13252" y="4382"/>
                    </a:lnTo>
                    <a:lnTo>
                      <a:pt x="13176" y="4253"/>
                    </a:lnTo>
                    <a:lnTo>
                      <a:pt x="13120" y="4136"/>
                    </a:lnTo>
                    <a:lnTo>
                      <a:pt x="13064" y="3994"/>
                    </a:lnTo>
                    <a:lnTo>
                      <a:pt x="13026" y="3852"/>
                    </a:lnTo>
                    <a:lnTo>
                      <a:pt x="12998" y="3658"/>
                    </a:lnTo>
                    <a:lnTo>
                      <a:pt x="12969" y="3477"/>
                    </a:lnTo>
                    <a:lnTo>
                      <a:pt x="12951" y="3283"/>
                    </a:lnTo>
                    <a:lnTo>
                      <a:pt x="12941" y="3089"/>
                    </a:lnTo>
                    <a:lnTo>
                      <a:pt x="12922" y="2715"/>
                    </a:lnTo>
                    <a:lnTo>
                      <a:pt x="12894" y="2133"/>
                    </a:lnTo>
                    <a:lnTo>
                      <a:pt x="12875" y="1952"/>
                    </a:lnTo>
                    <a:lnTo>
                      <a:pt x="12847" y="1758"/>
                    </a:lnTo>
                    <a:lnTo>
                      <a:pt x="12819" y="1590"/>
                    </a:lnTo>
                    <a:lnTo>
                      <a:pt x="12781" y="1396"/>
                    </a:lnTo>
                    <a:lnTo>
                      <a:pt x="12734" y="1228"/>
                    </a:lnTo>
                    <a:lnTo>
                      <a:pt x="12668" y="1034"/>
                    </a:lnTo>
                    <a:lnTo>
                      <a:pt x="12593" y="853"/>
                    </a:lnTo>
                    <a:lnTo>
                      <a:pt x="12536" y="763"/>
                    </a:lnTo>
                    <a:lnTo>
                      <a:pt x="12471" y="659"/>
                    </a:lnTo>
                    <a:lnTo>
                      <a:pt x="12414" y="543"/>
                    </a:lnTo>
                    <a:lnTo>
                      <a:pt x="12329" y="452"/>
                    </a:lnTo>
                    <a:lnTo>
                      <a:pt x="12264" y="362"/>
                    </a:lnTo>
                    <a:lnTo>
                      <a:pt x="12188" y="284"/>
                    </a:lnTo>
                    <a:lnTo>
                      <a:pt x="12104" y="194"/>
                    </a:lnTo>
                    <a:lnTo>
                      <a:pt x="12019" y="129"/>
                    </a:lnTo>
                    <a:lnTo>
                      <a:pt x="11934" y="78"/>
                    </a:lnTo>
                    <a:lnTo>
                      <a:pt x="11840" y="39"/>
                    </a:lnTo>
                    <a:lnTo>
                      <a:pt x="11746" y="13"/>
                    </a:lnTo>
                    <a:lnTo>
                      <a:pt x="11642" y="0"/>
                    </a:lnTo>
                    <a:lnTo>
                      <a:pt x="11548" y="0"/>
                    </a:lnTo>
                    <a:lnTo>
                      <a:pt x="11445" y="26"/>
                    </a:lnTo>
                    <a:lnTo>
                      <a:pt x="11351" y="65"/>
                    </a:lnTo>
                    <a:lnTo>
                      <a:pt x="11256" y="116"/>
                    </a:lnTo>
                    <a:lnTo>
                      <a:pt x="11219" y="129"/>
                    </a:lnTo>
                    <a:lnTo>
                      <a:pt x="11209" y="168"/>
                    </a:lnTo>
                    <a:lnTo>
                      <a:pt x="11191" y="207"/>
                    </a:lnTo>
                    <a:lnTo>
                      <a:pt x="11181" y="259"/>
                    </a:lnTo>
                    <a:lnTo>
                      <a:pt x="11172" y="336"/>
                    </a:lnTo>
                    <a:lnTo>
                      <a:pt x="11172" y="401"/>
                    </a:lnTo>
                    <a:lnTo>
                      <a:pt x="11162" y="452"/>
                    </a:lnTo>
                    <a:lnTo>
                      <a:pt x="11162" y="517"/>
                    </a:lnTo>
                    <a:lnTo>
                      <a:pt x="11144" y="672"/>
                    </a:lnTo>
                    <a:lnTo>
                      <a:pt x="11134" y="814"/>
                    </a:lnTo>
                    <a:lnTo>
                      <a:pt x="11153" y="969"/>
                    </a:lnTo>
                    <a:lnTo>
                      <a:pt x="11172" y="1112"/>
                    </a:lnTo>
                    <a:lnTo>
                      <a:pt x="11209" y="1254"/>
                    </a:lnTo>
                    <a:lnTo>
                      <a:pt x="11266" y="1383"/>
                    </a:lnTo>
                    <a:lnTo>
                      <a:pt x="11313" y="1538"/>
                    </a:lnTo>
                    <a:lnTo>
                      <a:pt x="11360" y="1668"/>
                    </a:lnTo>
                    <a:lnTo>
                      <a:pt x="11416" y="1797"/>
                    </a:lnTo>
                    <a:lnTo>
                      <a:pt x="11473" y="1939"/>
                    </a:lnTo>
                    <a:lnTo>
                      <a:pt x="11511" y="2068"/>
                    </a:lnTo>
                    <a:lnTo>
                      <a:pt x="11548" y="2210"/>
                    </a:lnTo>
                    <a:lnTo>
                      <a:pt x="11567" y="2353"/>
                    </a:lnTo>
                    <a:lnTo>
                      <a:pt x="11576" y="2508"/>
                    </a:lnTo>
                    <a:lnTo>
                      <a:pt x="11567" y="2650"/>
                    </a:lnTo>
                    <a:lnTo>
                      <a:pt x="11539" y="2818"/>
                    </a:lnTo>
                    <a:lnTo>
                      <a:pt x="11529" y="2857"/>
                    </a:lnTo>
                    <a:lnTo>
                      <a:pt x="11511" y="2908"/>
                    </a:lnTo>
                    <a:lnTo>
                      <a:pt x="11482" y="2947"/>
                    </a:lnTo>
                    <a:lnTo>
                      <a:pt x="11445" y="2973"/>
                    </a:lnTo>
                    <a:lnTo>
                      <a:pt x="11379" y="3025"/>
                    </a:lnTo>
                    <a:lnTo>
                      <a:pt x="11313" y="3051"/>
                    </a:lnTo>
                    <a:lnTo>
                      <a:pt x="11219" y="3064"/>
                    </a:lnTo>
                    <a:lnTo>
                      <a:pt x="11144" y="3051"/>
                    </a:lnTo>
                    <a:lnTo>
                      <a:pt x="11059" y="3038"/>
                    </a:lnTo>
                    <a:lnTo>
                      <a:pt x="10974" y="2999"/>
                    </a:lnTo>
                    <a:lnTo>
                      <a:pt x="10682" y="2870"/>
                    </a:lnTo>
                    <a:lnTo>
                      <a:pt x="10400" y="2715"/>
                    </a:lnTo>
                    <a:lnTo>
                      <a:pt x="10118" y="2572"/>
                    </a:lnTo>
                    <a:lnTo>
                      <a:pt x="9835" y="2443"/>
                    </a:lnTo>
                    <a:lnTo>
                      <a:pt x="9553" y="2340"/>
                    </a:lnTo>
                    <a:lnTo>
                      <a:pt x="9412" y="2314"/>
                    </a:lnTo>
                    <a:lnTo>
                      <a:pt x="9271" y="2301"/>
                    </a:lnTo>
                    <a:lnTo>
                      <a:pt x="9139" y="2288"/>
                    </a:lnTo>
                    <a:lnTo>
                      <a:pt x="8998" y="2301"/>
                    </a:lnTo>
                    <a:lnTo>
                      <a:pt x="8847" y="2327"/>
                    </a:lnTo>
                    <a:lnTo>
                      <a:pt x="8715" y="2378"/>
                    </a:lnTo>
                    <a:lnTo>
                      <a:pt x="8649" y="2417"/>
                    </a:lnTo>
                    <a:lnTo>
                      <a:pt x="8602" y="2456"/>
                    </a:lnTo>
                    <a:lnTo>
                      <a:pt x="8565" y="2534"/>
                    </a:lnTo>
                    <a:lnTo>
                      <a:pt x="8536" y="2611"/>
                    </a:lnTo>
                    <a:lnTo>
                      <a:pt x="8518" y="2702"/>
                    </a:lnTo>
                    <a:lnTo>
                      <a:pt x="8499" y="2805"/>
                    </a:lnTo>
                    <a:lnTo>
                      <a:pt x="8489" y="2896"/>
                    </a:lnTo>
                    <a:lnTo>
                      <a:pt x="8489" y="3089"/>
                    </a:lnTo>
                    <a:lnTo>
                      <a:pt x="8499" y="3206"/>
                    </a:lnTo>
                    <a:lnTo>
                      <a:pt x="8518" y="3296"/>
                    </a:lnTo>
                    <a:lnTo>
                      <a:pt x="8574" y="3451"/>
                    </a:lnTo>
                    <a:lnTo>
                      <a:pt x="8612" y="3516"/>
                    </a:lnTo>
                    <a:lnTo>
                      <a:pt x="8659" y="3555"/>
                    </a:lnTo>
                    <a:lnTo>
                      <a:pt x="8715" y="3581"/>
                    </a:lnTo>
                    <a:lnTo>
                      <a:pt x="9186" y="3749"/>
                    </a:lnTo>
                    <a:lnTo>
                      <a:pt x="9647" y="3904"/>
                    </a:lnTo>
                    <a:lnTo>
                      <a:pt x="10108" y="4072"/>
                    </a:lnTo>
                    <a:lnTo>
                      <a:pt x="10560" y="4240"/>
                    </a:lnTo>
                    <a:lnTo>
                      <a:pt x="10786" y="4330"/>
                    </a:lnTo>
                    <a:lnTo>
                      <a:pt x="11012" y="4447"/>
                    </a:lnTo>
                    <a:lnTo>
                      <a:pt x="11219" y="4550"/>
                    </a:lnTo>
                    <a:lnTo>
                      <a:pt x="11435" y="4654"/>
                    </a:lnTo>
                    <a:lnTo>
                      <a:pt x="11661" y="4783"/>
                    </a:lnTo>
                    <a:lnTo>
                      <a:pt x="11878" y="4912"/>
                    </a:lnTo>
                    <a:lnTo>
                      <a:pt x="12085" y="5067"/>
                    </a:lnTo>
                    <a:lnTo>
                      <a:pt x="12301" y="5222"/>
                    </a:lnTo>
                    <a:lnTo>
                      <a:pt x="12414" y="5313"/>
                    </a:lnTo>
                    <a:lnTo>
                      <a:pt x="12508" y="5403"/>
                    </a:lnTo>
                    <a:lnTo>
                      <a:pt x="12593" y="5520"/>
                    </a:lnTo>
                    <a:lnTo>
                      <a:pt x="12687" y="5636"/>
                    </a:lnTo>
                    <a:lnTo>
                      <a:pt x="12838" y="5894"/>
                    </a:lnTo>
                    <a:lnTo>
                      <a:pt x="12904" y="6037"/>
                    </a:lnTo>
                    <a:lnTo>
                      <a:pt x="12960" y="6179"/>
                    </a:lnTo>
                    <a:lnTo>
                      <a:pt x="12998" y="6347"/>
                    </a:lnTo>
                    <a:lnTo>
                      <a:pt x="13035" y="6489"/>
                    </a:lnTo>
                    <a:lnTo>
                      <a:pt x="13064" y="6657"/>
                    </a:lnTo>
                    <a:lnTo>
                      <a:pt x="13073" y="6799"/>
                    </a:lnTo>
                    <a:lnTo>
                      <a:pt x="13082" y="6967"/>
                    </a:lnTo>
                    <a:lnTo>
                      <a:pt x="13073" y="7110"/>
                    </a:lnTo>
                    <a:lnTo>
                      <a:pt x="13054" y="7265"/>
                    </a:lnTo>
                    <a:lnTo>
                      <a:pt x="13026" y="7407"/>
                    </a:lnTo>
                    <a:lnTo>
                      <a:pt x="13007" y="7433"/>
                    </a:lnTo>
                    <a:lnTo>
                      <a:pt x="12988" y="7446"/>
                    </a:lnTo>
                    <a:lnTo>
                      <a:pt x="12960" y="7459"/>
                    </a:lnTo>
                    <a:lnTo>
                      <a:pt x="12922" y="7471"/>
                    </a:lnTo>
                    <a:lnTo>
                      <a:pt x="12828" y="7459"/>
                    </a:lnTo>
                    <a:lnTo>
                      <a:pt x="12734" y="7433"/>
                    </a:lnTo>
                    <a:lnTo>
                      <a:pt x="12612" y="7394"/>
                    </a:lnTo>
                    <a:lnTo>
                      <a:pt x="12499" y="7355"/>
                    </a:lnTo>
                    <a:lnTo>
                      <a:pt x="12395" y="7303"/>
                    </a:lnTo>
                    <a:lnTo>
                      <a:pt x="11831" y="6980"/>
                    </a:lnTo>
                    <a:lnTo>
                      <a:pt x="11398" y="6696"/>
                    </a:lnTo>
                    <a:lnTo>
                      <a:pt x="10965" y="6399"/>
                    </a:lnTo>
                    <a:lnTo>
                      <a:pt x="10541" y="6088"/>
                    </a:lnTo>
                    <a:lnTo>
                      <a:pt x="9694" y="5442"/>
                    </a:lnTo>
                    <a:lnTo>
                      <a:pt x="9261" y="5119"/>
                    </a:lnTo>
                    <a:lnTo>
                      <a:pt x="8819" y="4796"/>
                    </a:lnTo>
                    <a:lnTo>
                      <a:pt x="8659" y="4666"/>
                    </a:lnTo>
                    <a:lnTo>
                      <a:pt x="8518" y="4537"/>
                    </a:lnTo>
                    <a:lnTo>
                      <a:pt x="8367" y="4395"/>
                    </a:lnTo>
                    <a:lnTo>
                      <a:pt x="8235" y="4240"/>
                    </a:lnTo>
                    <a:lnTo>
                      <a:pt x="8085" y="4085"/>
                    </a:lnTo>
                    <a:lnTo>
                      <a:pt x="7934" y="3917"/>
                    </a:lnTo>
                    <a:lnTo>
                      <a:pt x="7784" y="3762"/>
                    </a:lnTo>
                    <a:lnTo>
                      <a:pt x="7614" y="3606"/>
                    </a:lnTo>
                    <a:lnTo>
                      <a:pt x="7539" y="3555"/>
                    </a:lnTo>
                    <a:lnTo>
                      <a:pt x="7454" y="3516"/>
                    </a:lnTo>
                    <a:lnTo>
                      <a:pt x="7379" y="3503"/>
                    </a:lnTo>
                    <a:lnTo>
                      <a:pt x="7304" y="3503"/>
                    </a:lnTo>
                    <a:lnTo>
                      <a:pt x="7153" y="3529"/>
                    </a:lnTo>
                    <a:lnTo>
                      <a:pt x="7087" y="3555"/>
                    </a:lnTo>
                    <a:lnTo>
                      <a:pt x="7012" y="3581"/>
                    </a:lnTo>
                    <a:lnTo>
                      <a:pt x="6965" y="3594"/>
                    </a:lnTo>
                    <a:lnTo>
                      <a:pt x="6908" y="3697"/>
                    </a:lnTo>
                    <a:lnTo>
                      <a:pt x="6889" y="3775"/>
                    </a:lnTo>
                    <a:lnTo>
                      <a:pt x="6880" y="3852"/>
                    </a:lnTo>
                    <a:lnTo>
                      <a:pt x="6871" y="3943"/>
                    </a:lnTo>
                    <a:lnTo>
                      <a:pt x="6880" y="4020"/>
                    </a:lnTo>
                    <a:lnTo>
                      <a:pt x="6889" y="4111"/>
                    </a:lnTo>
                    <a:lnTo>
                      <a:pt x="6927" y="4227"/>
                    </a:lnTo>
                    <a:lnTo>
                      <a:pt x="6965" y="4330"/>
                    </a:lnTo>
                    <a:lnTo>
                      <a:pt x="7021" y="4434"/>
                    </a:lnTo>
                    <a:lnTo>
                      <a:pt x="7087" y="4524"/>
                    </a:lnTo>
                    <a:lnTo>
                      <a:pt x="7219" y="4692"/>
                    </a:lnTo>
                    <a:lnTo>
                      <a:pt x="7369" y="4847"/>
                    </a:lnTo>
                    <a:lnTo>
                      <a:pt x="7511" y="5015"/>
                    </a:lnTo>
                    <a:lnTo>
                      <a:pt x="7642" y="5171"/>
                    </a:lnTo>
                    <a:lnTo>
                      <a:pt x="7699" y="5261"/>
                    </a:lnTo>
                    <a:lnTo>
                      <a:pt x="7765" y="5364"/>
                    </a:lnTo>
                    <a:lnTo>
                      <a:pt x="7812" y="5481"/>
                    </a:lnTo>
                    <a:lnTo>
                      <a:pt x="7849" y="5584"/>
                    </a:lnTo>
                    <a:lnTo>
                      <a:pt x="7586" y="5545"/>
                    </a:lnTo>
                    <a:lnTo>
                      <a:pt x="7332" y="5494"/>
                    </a:lnTo>
                    <a:lnTo>
                      <a:pt x="7068" y="5442"/>
                    </a:lnTo>
                    <a:lnTo>
                      <a:pt x="6795" y="5377"/>
                    </a:lnTo>
                    <a:lnTo>
                      <a:pt x="6541" y="5326"/>
                    </a:lnTo>
                    <a:lnTo>
                      <a:pt x="6014" y="5222"/>
                    </a:lnTo>
                    <a:lnTo>
                      <a:pt x="5760" y="5196"/>
                    </a:lnTo>
                    <a:lnTo>
                      <a:pt x="5487" y="5196"/>
                    </a:lnTo>
                    <a:lnTo>
                      <a:pt x="5384" y="5222"/>
                    </a:lnTo>
                    <a:lnTo>
                      <a:pt x="5308" y="5248"/>
                    </a:lnTo>
                    <a:lnTo>
                      <a:pt x="5242" y="5287"/>
                    </a:lnTo>
                    <a:lnTo>
                      <a:pt x="5158" y="5403"/>
                    </a:lnTo>
                    <a:lnTo>
                      <a:pt x="5139" y="5442"/>
                    </a:lnTo>
                    <a:lnTo>
                      <a:pt x="5111" y="5584"/>
                    </a:lnTo>
                    <a:lnTo>
                      <a:pt x="5082" y="5739"/>
                    </a:lnTo>
                    <a:lnTo>
                      <a:pt x="5073" y="5882"/>
                    </a:lnTo>
                    <a:lnTo>
                      <a:pt x="5073" y="6101"/>
                    </a:lnTo>
                    <a:lnTo>
                      <a:pt x="5082" y="6179"/>
                    </a:lnTo>
                    <a:lnTo>
                      <a:pt x="5101" y="6231"/>
                    </a:lnTo>
                    <a:lnTo>
                      <a:pt x="5120" y="6308"/>
                    </a:lnTo>
                    <a:lnTo>
                      <a:pt x="5139" y="6360"/>
                    </a:lnTo>
                    <a:lnTo>
                      <a:pt x="5186" y="6411"/>
                    </a:lnTo>
                    <a:lnTo>
                      <a:pt x="5214" y="6450"/>
                    </a:lnTo>
                    <a:lnTo>
                      <a:pt x="5252" y="6489"/>
                    </a:lnTo>
                    <a:lnTo>
                      <a:pt x="5384" y="6592"/>
                    </a:lnTo>
                    <a:lnTo>
                      <a:pt x="5525" y="6670"/>
                    </a:lnTo>
                    <a:lnTo>
                      <a:pt x="5807" y="6799"/>
                    </a:lnTo>
                    <a:lnTo>
                      <a:pt x="5958" y="6838"/>
                    </a:lnTo>
                    <a:lnTo>
                      <a:pt x="6099" y="6890"/>
                    </a:lnTo>
                    <a:lnTo>
                      <a:pt x="6249" y="6916"/>
                    </a:lnTo>
                    <a:lnTo>
                      <a:pt x="6701" y="6954"/>
                    </a:lnTo>
                    <a:lnTo>
                      <a:pt x="7002" y="6954"/>
                    </a:lnTo>
                    <a:lnTo>
                      <a:pt x="7313" y="6941"/>
                    </a:lnTo>
                    <a:lnTo>
                      <a:pt x="7614" y="6916"/>
                    </a:lnTo>
                    <a:lnTo>
                      <a:pt x="7755" y="6916"/>
                    </a:lnTo>
                    <a:lnTo>
                      <a:pt x="7896" y="6903"/>
                    </a:lnTo>
                    <a:lnTo>
                      <a:pt x="8329" y="6903"/>
                    </a:lnTo>
                    <a:lnTo>
                      <a:pt x="8471" y="6929"/>
                    </a:lnTo>
                    <a:lnTo>
                      <a:pt x="8602" y="6967"/>
                    </a:lnTo>
                    <a:lnTo>
                      <a:pt x="8734" y="7045"/>
                    </a:lnTo>
                    <a:lnTo>
                      <a:pt x="8781" y="7071"/>
                    </a:lnTo>
                    <a:lnTo>
                      <a:pt x="8875" y="7148"/>
                    </a:lnTo>
                    <a:lnTo>
                      <a:pt x="8941" y="7200"/>
                    </a:lnTo>
                    <a:lnTo>
                      <a:pt x="8988" y="7239"/>
                    </a:lnTo>
                    <a:lnTo>
                      <a:pt x="9045" y="7278"/>
                    </a:lnTo>
                    <a:lnTo>
                      <a:pt x="9101" y="7303"/>
                    </a:lnTo>
                    <a:lnTo>
                      <a:pt x="9167" y="7316"/>
                    </a:lnTo>
                    <a:lnTo>
                      <a:pt x="9158" y="7342"/>
                    </a:lnTo>
                    <a:lnTo>
                      <a:pt x="9139" y="7368"/>
                    </a:lnTo>
                    <a:lnTo>
                      <a:pt x="9111" y="7394"/>
                    </a:lnTo>
                    <a:lnTo>
                      <a:pt x="9082" y="7394"/>
                    </a:lnTo>
                    <a:lnTo>
                      <a:pt x="9054" y="7407"/>
                    </a:lnTo>
                    <a:lnTo>
                      <a:pt x="9007" y="7407"/>
                    </a:lnTo>
                    <a:lnTo>
                      <a:pt x="8725" y="7446"/>
                    </a:lnTo>
                    <a:lnTo>
                      <a:pt x="8442" y="7459"/>
                    </a:lnTo>
                    <a:lnTo>
                      <a:pt x="8160" y="7446"/>
                    </a:lnTo>
                    <a:lnTo>
                      <a:pt x="7887" y="7433"/>
                    </a:lnTo>
                    <a:lnTo>
                      <a:pt x="7351" y="7433"/>
                    </a:lnTo>
                    <a:lnTo>
                      <a:pt x="7078" y="7446"/>
                    </a:lnTo>
                    <a:lnTo>
                      <a:pt x="6786" y="7484"/>
                    </a:lnTo>
                    <a:lnTo>
                      <a:pt x="6720" y="7523"/>
                    </a:lnTo>
                    <a:lnTo>
                      <a:pt x="6654" y="7549"/>
                    </a:lnTo>
                    <a:lnTo>
                      <a:pt x="6598" y="7588"/>
                    </a:lnTo>
                    <a:lnTo>
                      <a:pt x="6532" y="7639"/>
                    </a:lnTo>
                    <a:lnTo>
                      <a:pt x="6485" y="7691"/>
                    </a:lnTo>
                    <a:lnTo>
                      <a:pt x="6438" y="7756"/>
                    </a:lnTo>
                    <a:lnTo>
                      <a:pt x="6400" y="7846"/>
                    </a:lnTo>
                    <a:lnTo>
                      <a:pt x="6362" y="7911"/>
                    </a:lnTo>
                    <a:lnTo>
                      <a:pt x="6325" y="8001"/>
                    </a:lnTo>
                    <a:lnTo>
                      <a:pt x="6306" y="8079"/>
                    </a:lnTo>
                    <a:lnTo>
                      <a:pt x="6296" y="8182"/>
                    </a:lnTo>
                    <a:lnTo>
                      <a:pt x="6278" y="8363"/>
                    </a:lnTo>
                    <a:lnTo>
                      <a:pt x="6287" y="8467"/>
                    </a:lnTo>
                    <a:lnTo>
                      <a:pt x="6296" y="8557"/>
                    </a:lnTo>
                    <a:lnTo>
                      <a:pt x="6315" y="8661"/>
                    </a:lnTo>
                    <a:lnTo>
                      <a:pt x="6353" y="8738"/>
                    </a:lnTo>
                    <a:lnTo>
                      <a:pt x="6381" y="8829"/>
                    </a:lnTo>
                    <a:lnTo>
                      <a:pt x="6456" y="8958"/>
                    </a:lnTo>
                    <a:lnTo>
                      <a:pt x="6504" y="9010"/>
                    </a:lnTo>
                    <a:lnTo>
                      <a:pt x="6560" y="9048"/>
                    </a:lnTo>
                    <a:lnTo>
                      <a:pt x="6616" y="9100"/>
                    </a:lnTo>
                    <a:lnTo>
                      <a:pt x="6673" y="9139"/>
                    </a:lnTo>
                    <a:lnTo>
                      <a:pt x="6795" y="9178"/>
                    </a:lnTo>
                    <a:lnTo>
                      <a:pt x="6936" y="9217"/>
                    </a:lnTo>
                    <a:lnTo>
                      <a:pt x="7068" y="9229"/>
                    </a:lnTo>
                    <a:lnTo>
                      <a:pt x="7191" y="9229"/>
                    </a:lnTo>
                    <a:lnTo>
                      <a:pt x="7529" y="9204"/>
                    </a:lnTo>
                    <a:lnTo>
                      <a:pt x="7859" y="9152"/>
                    </a:lnTo>
                    <a:lnTo>
                      <a:pt x="8188" y="9087"/>
                    </a:lnTo>
                    <a:lnTo>
                      <a:pt x="8536" y="8997"/>
                    </a:lnTo>
                    <a:lnTo>
                      <a:pt x="9214" y="8816"/>
                    </a:lnTo>
                    <a:lnTo>
                      <a:pt x="9892" y="8661"/>
                    </a:lnTo>
                    <a:lnTo>
                      <a:pt x="10221" y="8609"/>
                    </a:lnTo>
                    <a:lnTo>
                      <a:pt x="10560" y="8596"/>
                    </a:lnTo>
                    <a:lnTo>
                      <a:pt x="10889" y="8596"/>
                    </a:lnTo>
                    <a:lnTo>
                      <a:pt x="11059" y="8609"/>
                    </a:lnTo>
                    <a:lnTo>
                      <a:pt x="11209" y="8648"/>
                    </a:lnTo>
                    <a:lnTo>
                      <a:pt x="11379" y="8674"/>
                    </a:lnTo>
                    <a:lnTo>
                      <a:pt x="11539" y="8725"/>
                    </a:lnTo>
                    <a:lnTo>
                      <a:pt x="11699" y="8803"/>
                    </a:lnTo>
                    <a:lnTo>
                      <a:pt x="11849" y="8880"/>
                    </a:lnTo>
                    <a:lnTo>
                      <a:pt x="12009" y="8958"/>
                    </a:lnTo>
                    <a:lnTo>
                      <a:pt x="12169" y="9061"/>
                    </a:lnTo>
                    <a:lnTo>
                      <a:pt x="12311" y="9191"/>
                    </a:lnTo>
                    <a:lnTo>
                      <a:pt x="12471" y="9333"/>
                    </a:lnTo>
                    <a:lnTo>
                      <a:pt x="12273" y="9475"/>
                    </a:lnTo>
                    <a:lnTo>
                      <a:pt x="12094" y="9630"/>
                    </a:lnTo>
                    <a:lnTo>
                      <a:pt x="11906" y="9798"/>
                    </a:lnTo>
                    <a:lnTo>
                      <a:pt x="11736" y="9953"/>
                    </a:lnTo>
                    <a:lnTo>
                      <a:pt x="11548" y="10121"/>
                    </a:lnTo>
                    <a:lnTo>
                      <a:pt x="11369" y="10276"/>
                    </a:lnTo>
                    <a:lnTo>
                      <a:pt x="11181" y="10445"/>
                    </a:lnTo>
                    <a:lnTo>
                      <a:pt x="11002" y="10600"/>
                    </a:lnTo>
                    <a:lnTo>
                      <a:pt x="10786" y="10768"/>
                    </a:lnTo>
                    <a:lnTo>
                      <a:pt x="10353" y="11026"/>
                    </a:lnTo>
                    <a:lnTo>
                      <a:pt x="10136" y="11143"/>
                    </a:lnTo>
                    <a:lnTo>
                      <a:pt x="9911" y="11233"/>
                    </a:lnTo>
                    <a:lnTo>
                      <a:pt x="9685" y="11336"/>
                    </a:lnTo>
                    <a:lnTo>
                      <a:pt x="9449" y="11401"/>
                    </a:lnTo>
                    <a:lnTo>
                      <a:pt x="9224" y="11466"/>
                    </a:lnTo>
                    <a:lnTo>
                      <a:pt x="9045" y="11530"/>
                    </a:lnTo>
                    <a:lnTo>
                      <a:pt x="8866" y="11621"/>
                    </a:lnTo>
                    <a:lnTo>
                      <a:pt x="8706" y="11685"/>
                    </a:lnTo>
                    <a:lnTo>
                      <a:pt x="8536" y="11763"/>
                    </a:lnTo>
                    <a:lnTo>
                      <a:pt x="8367" y="11828"/>
                    </a:lnTo>
                    <a:lnTo>
                      <a:pt x="8188" y="11892"/>
                    </a:lnTo>
                    <a:lnTo>
                      <a:pt x="8028" y="11931"/>
                    </a:lnTo>
                    <a:lnTo>
                      <a:pt x="7849" y="11957"/>
                    </a:lnTo>
                    <a:lnTo>
                      <a:pt x="7492" y="11957"/>
                    </a:lnTo>
                    <a:lnTo>
                      <a:pt x="7153" y="11983"/>
                    </a:lnTo>
                    <a:lnTo>
                      <a:pt x="6795" y="11996"/>
                    </a:lnTo>
                    <a:lnTo>
                      <a:pt x="6456" y="12022"/>
                    </a:lnTo>
                    <a:lnTo>
                      <a:pt x="6099" y="12022"/>
                    </a:lnTo>
                    <a:lnTo>
                      <a:pt x="5751" y="12009"/>
                    </a:lnTo>
                    <a:lnTo>
                      <a:pt x="5572" y="11996"/>
                    </a:lnTo>
                    <a:lnTo>
                      <a:pt x="5393" y="11970"/>
                    </a:lnTo>
                    <a:lnTo>
                      <a:pt x="5224" y="11944"/>
                    </a:lnTo>
                    <a:lnTo>
                      <a:pt x="5035" y="11892"/>
                    </a:lnTo>
                    <a:lnTo>
                      <a:pt x="4593" y="11776"/>
                    </a:lnTo>
                    <a:lnTo>
                      <a:pt x="4151" y="11685"/>
                    </a:lnTo>
                    <a:lnTo>
                      <a:pt x="3718" y="11569"/>
                    </a:lnTo>
                    <a:lnTo>
                      <a:pt x="3275" y="11492"/>
                    </a:lnTo>
                    <a:lnTo>
                      <a:pt x="2852" y="11401"/>
                    </a:lnTo>
                    <a:lnTo>
                      <a:pt x="2409" y="11311"/>
                    </a:lnTo>
                    <a:lnTo>
                      <a:pt x="1967" y="11207"/>
                    </a:lnTo>
                    <a:lnTo>
                      <a:pt x="1506" y="11104"/>
                    </a:lnTo>
                    <a:lnTo>
                      <a:pt x="1336" y="11052"/>
                    </a:lnTo>
                    <a:lnTo>
                      <a:pt x="1158" y="11000"/>
                    </a:lnTo>
                    <a:lnTo>
                      <a:pt x="988" y="10936"/>
                    </a:lnTo>
                    <a:lnTo>
                      <a:pt x="819" y="10910"/>
                    </a:lnTo>
                    <a:lnTo>
                      <a:pt x="555" y="10910"/>
                    </a:lnTo>
                    <a:lnTo>
                      <a:pt x="471" y="10936"/>
                    </a:lnTo>
                    <a:lnTo>
                      <a:pt x="386" y="10975"/>
                    </a:lnTo>
                    <a:lnTo>
                      <a:pt x="311" y="11013"/>
                    </a:lnTo>
                    <a:lnTo>
                      <a:pt x="235" y="11065"/>
                    </a:lnTo>
                    <a:lnTo>
                      <a:pt x="160" y="11130"/>
                    </a:lnTo>
                    <a:lnTo>
                      <a:pt x="122" y="11181"/>
                    </a:lnTo>
                    <a:lnTo>
                      <a:pt x="75" y="11259"/>
                    </a:lnTo>
                    <a:lnTo>
                      <a:pt x="38" y="11362"/>
                    </a:lnTo>
                    <a:lnTo>
                      <a:pt x="9" y="11466"/>
                    </a:lnTo>
                    <a:lnTo>
                      <a:pt x="0" y="11517"/>
                    </a:lnTo>
                    <a:lnTo>
                      <a:pt x="0" y="11582"/>
                    </a:lnTo>
                    <a:lnTo>
                      <a:pt x="9" y="11647"/>
                    </a:lnTo>
                    <a:lnTo>
                      <a:pt x="19" y="11698"/>
                    </a:lnTo>
                    <a:lnTo>
                      <a:pt x="38" y="11750"/>
                    </a:lnTo>
                    <a:lnTo>
                      <a:pt x="113" y="11828"/>
                    </a:lnTo>
                    <a:lnTo>
                      <a:pt x="160" y="11866"/>
                    </a:lnTo>
                    <a:lnTo>
                      <a:pt x="226" y="11892"/>
                    </a:lnTo>
                    <a:lnTo>
                      <a:pt x="292" y="11931"/>
                    </a:lnTo>
                    <a:lnTo>
                      <a:pt x="358" y="11944"/>
                    </a:lnTo>
                    <a:lnTo>
                      <a:pt x="424" y="11944"/>
                    </a:lnTo>
                    <a:lnTo>
                      <a:pt x="555" y="11918"/>
                    </a:lnTo>
                    <a:lnTo>
                      <a:pt x="678" y="11879"/>
                    </a:lnTo>
                    <a:lnTo>
                      <a:pt x="819" y="11841"/>
                    </a:lnTo>
                    <a:lnTo>
                      <a:pt x="941" y="11815"/>
                    </a:lnTo>
                    <a:lnTo>
                      <a:pt x="1016" y="11802"/>
                    </a:lnTo>
                    <a:lnTo>
                      <a:pt x="1148" y="11802"/>
                    </a:lnTo>
                    <a:lnTo>
                      <a:pt x="1205" y="11815"/>
                    </a:lnTo>
                    <a:lnTo>
                      <a:pt x="1638" y="11944"/>
                    </a:lnTo>
                    <a:lnTo>
                      <a:pt x="1854" y="11996"/>
                    </a:lnTo>
                    <a:lnTo>
                      <a:pt x="2061" y="12047"/>
                    </a:lnTo>
                    <a:lnTo>
                      <a:pt x="2278" y="12099"/>
                    </a:lnTo>
                    <a:lnTo>
                      <a:pt x="2485" y="12177"/>
                    </a:lnTo>
                    <a:lnTo>
                      <a:pt x="2692" y="12280"/>
                    </a:lnTo>
                    <a:lnTo>
                      <a:pt x="2880" y="12396"/>
                    </a:lnTo>
                    <a:lnTo>
                      <a:pt x="2899" y="12409"/>
                    </a:lnTo>
                    <a:lnTo>
                      <a:pt x="2908" y="12422"/>
                    </a:lnTo>
                    <a:lnTo>
                      <a:pt x="2918" y="12448"/>
                    </a:lnTo>
                    <a:lnTo>
                      <a:pt x="2918" y="12461"/>
                    </a:lnTo>
                    <a:lnTo>
                      <a:pt x="2908" y="12500"/>
                    </a:lnTo>
                    <a:lnTo>
                      <a:pt x="2880" y="12552"/>
                    </a:lnTo>
                    <a:lnTo>
                      <a:pt x="2852" y="12590"/>
                    </a:lnTo>
                    <a:lnTo>
                      <a:pt x="2805" y="12616"/>
                    </a:lnTo>
                    <a:lnTo>
                      <a:pt x="2776" y="12642"/>
                    </a:lnTo>
                    <a:lnTo>
                      <a:pt x="2748" y="12642"/>
                    </a:lnTo>
                    <a:lnTo>
                      <a:pt x="2456" y="12745"/>
                    </a:lnTo>
                    <a:lnTo>
                      <a:pt x="2165" y="12875"/>
                    </a:lnTo>
                    <a:lnTo>
                      <a:pt x="1864" y="13004"/>
                    </a:lnTo>
                    <a:lnTo>
                      <a:pt x="1591" y="13146"/>
                    </a:lnTo>
                    <a:lnTo>
                      <a:pt x="1459" y="13250"/>
                    </a:lnTo>
                    <a:lnTo>
                      <a:pt x="1318" y="13340"/>
                    </a:lnTo>
                    <a:lnTo>
                      <a:pt x="1195" y="13443"/>
                    </a:lnTo>
                    <a:lnTo>
                      <a:pt x="1073" y="13573"/>
                    </a:lnTo>
                    <a:lnTo>
                      <a:pt x="951" y="13689"/>
                    </a:lnTo>
                    <a:lnTo>
                      <a:pt x="744" y="13973"/>
                    </a:lnTo>
                    <a:lnTo>
                      <a:pt x="649" y="14141"/>
                    </a:lnTo>
                    <a:lnTo>
                      <a:pt x="621" y="14219"/>
                    </a:lnTo>
                    <a:lnTo>
                      <a:pt x="602" y="14322"/>
                    </a:lnTo>
                    <a:lnTo>
                      <a:pt x="593" y="14439"/>
                    </a:lnTo>
                    <a:lnTo>
                      <a:pt x="602" y="14542"/>
                    </a:lnTo>
                    <a:lnTo>
                      <a:pt x="631" y="14646"/>
                    </a:lnTo>
                    <a:lnTo>
                      <a:pt x="668" y="14749"/>
                    </a:lnTo>
                    <a:lnTo>
                      <a:pt x="696" y="14788"/>
                    </a:lnTo>
                    <a:lnTo>
                      <a:pt x="734" y="14814"/>
                    </a:lnTo>
                    <a:lnTo>
                      <a:pt x="781" y="14839"/>
                    </a:lnTo>
                    <a:lnTo>
                      <a:pt x="819" y="14865"/>
                    </a:lnTo>
                    <a:lnTo>
                      <a:pt x="1035" y="14904"/>
                    </a:lnTo>
                    <a:lnTo>
                      <a:pt x="1252" y="14917"/>
                    </a:lnTo>
                    <a:lnTo>
                      <a:pt x="1468" y="14917"/>
                    </a:lnTo>
                    <a:lnTo>
                      <a:pt x="1666" y="14891"/>
                    </a:lnTo>
                    <a:lnTo>
                      <a:pt x="1882" y="14839"/>
                    </a:lnTo>
                    <a:lnTo>
                      <a:pt x="2089" y="14775"/>
                    </a:lnTo>
                    <a:lnTo>
                      <a:pt x="2306" y="14697"/>
                    </a:lnTo>
                    <a:lnTo>
                      <a:pt x="2513" y="14607"/>
                    </a:lnTo>
                    <a:lnTo>
                      <a:pt x="2786" y="14490"/>
                    </a:lnTo>
                    <a:lnTo>
                      <a:pt x="3049" y="14348"/>
                    </a:lnTo>
                    <a:lnTo>
                      <a:pt x="3332" y="14219"/>
                    </a:lnTo>
                    <a:lnTo>
                      <a:pt x="3595" y="14064"/>
                    </a:lnTo>
                    <a:lnTo>
                      <a:pt x="4141" y="13805"/>
                    </a:lnTo>
                    <a:lnTo>
                      <a:pt x="4424" y="13689"/>
                    </a:lnTo>
                    <a:lnTo>
                      <a:pt x="4715" y="13586"/>
                    </a:lnTo>
                    <a:lnTo>
                      <a:pt x="4998" y="13534"/>
                    </a:lnTo>
                    <a:lnTo>
                      <a:pt x="5280" y="13469"/>
                    </a:lnTo>
                    <a:lnTo>
                      <a:pt x="5572" y="13456"/>
                    </a:lnTo>
                    <a:lnTo>
                      <a:pt x="5854" y="13456"/>
                    </a:lnTo>
                    <a:lnTo>
                      <a:pt x="6155" y="13469"/>
                    </a:lnTo>
                    <a:lnTo>
                      <a:pt x="6438" y="13534"/>
                    </a:lnTo>
                    <a:lnTo>
                      <a:pt x="6588" y="13573"/>
                    </a:lnTo>
                    <a:lnTo>
                      <a:pt x="6720" y="13611"/>
                    </a:lnTo>
                    <a:lnTo>
                      <a:pt x="6871" y="13650"/>
                    </a:lnTo>
                    <a:lnTo>
                      <a:pt x="7012" y="13715"/>
                    </a:lnTo>
                    <a:lnTo>
                      <a:pt x="7012" y="13767"/>
                    </a:lnTo>
                    <a:lnTo>
                      <a:pt x="7021" y="13805"/>
                    </a:lnTo>
                    <a:lnTo>
                      <a:pt x="7021" y="13844"/>
                    </a:lnTo>
                    <a:lnTo>
                      <a:pt x="7002" y="13896"/>
                    </a:lnTo>
                    <a:lnTo>
                      <a:pt x="6993" y="13909"/>
                    </a:lnTo>
                    <a:lnTo>
                      <a:pt x="6908" y="13999"/>
                    </a:lnTo>
                    <a:lnTo>
                      <a:pt x="6824" y="14077"/>
                    </a:lnTo>
                    <a:lnTo>
                      <a:pt x="6720" y="14141"/>
                    </a:lnTo>
                    <a:lnTo>
                      <a:pt x="6626" y="14193"/>
                    </a:lnTo>
                    <a:lnTo>
                      <a:pt x="6513" y="14232"/>
                    </a:lnTo>
                    <a:lnTo>
                      <a:pt x="6428" y="14284"/>
                    </a:lnTo>
                    <a:lnTo>
                      <a:pt x="6325" y="14348"/>
                    </a:lnTo>
                    <a:lnTo>
                      <a:pt x="6249" y="14439"/>
                    </a:lnTo>
                    <a:lnTo>
                      <a:pt x="6099" y="14646"/>
                    </a:lnTo>
                    <a:lnTo>
                      <a:pt x="5835" y="15111"/>
                    </a:lnTo>
                    <a:lnTo>
                      <a:pt x="5722" y="15331"/>
                    </a:lnTo>
                    <a:lnTo>
                      <a:pt x="5591" y="15563"/>
                    </a:lnTo>
                    <a:lnTo>
                      <a:pt x="5459" y="15783"/>
                    </a:lnTo>
                    <a:lnTo>
                      <a:pt x="5384" y="15887"/>
                    </a:lnTo>
                    <a:lnTo>
                      <a:pt x="5308" y="16003"/>
                    </a:lnTo>
                    <a:lnTo>
                      <a:pt x="5233" y="16093"/>
                    </a:lnTo>
                    <a:lnTo>
                      <a:pt x="5139" y="16184"/>
                    </a:lnTo>
                    <a:lnTo>
                      <a:pt x="5054" y="16248"/>
                    </a:lnTo>
                    <a:lnTo>
                      <a:pt x="4969" y="16326"/>
                    </a:lnTo>
                    <a:lnTo>
                      <a:pt x="4875" y="16404"/>
                    </a:lnTo>
                    <a:lnTo>
                      <a:pt x="4791" y="16468"/>
                    </a:lnTo>
                    <a:lnTo>
                      <a:pt x="4696" y="16533"/>
                    </a:lnTo>
                    <a:lnTo>
                      <a:pt x="4621" y="16610"/>
                    </a:lnTo>
                    <a:lnTo>
                      <a:pt x="4546" y="16701"/>
                    </a:lnTo>
                    <a:lnTo>
                      <a:pt x="4480" y="16778"/>
                    </a:lnTo>
                    <a:lnTo>
                      <a:pt x="4141" y="17192"/>
                    </a:lnTo>
                    <a:lnTo>
                      <a:pt x="3972" y="17412"/>
                    </a:lnTo>
                    <a:lnTo>
                      <a:pt x="3520" y="18071"/>
                    </a:lnTo>
                    <a:lnTo>
                      <a:pt x="3238" y="18536"/>
                    </a:lnTo>
                    <a:lnTo>
                      <a:pt x="2965" y="19015"/>
                    </a:lnTo>
                    <a:lnTo>
                      <a:pt x="2692" y="19519"/>
                    </a:lnTo>
                    <a:lnTo>
                      <a:pt x="2438" y="20036"/>
                    </a:lnTo>
                    <a:lnTo>
                      <a:pt x="2174" y="20592"/>
                    </a:lnTo>
                    <a:lnTo>
                      <a:pt x="2127" y="20656"/>
                    </a:lnTo>
                    <a:lnTo>
                      <a:pt x="2099" y="20747"/>
                    </a:lnTo>
                    <a:lnTo>
                      <a:pt x="2071" y="20824"/>
                    </a:lnTo>
                    <a:lnTo>
                      <a:pt x="2061" y="20902"/>
                    </a:lnTo>
                    <a:lnTo>
                      <a:pt x="2042" y="20980"/>
                    </a:lnTo>
                    <a:lnTo>
                      <a:pt x="2042" y="21057"/>
                    </a:lnTo>
                    <a:lnTo>
                      <a:pt x="2061" y="21212"/>
                    </a:lnTo>
                    <a:lnTo>
                      <a:pt x="2099" y="21316"/>
                    </a:lnTo>
                    <a:lnTo>
                      <a:pt x="2127" y="21380"/>
                    </a:lnTo>
                    <a:lnTo>
                      <a:pt x="2193" y="21471"/>
                    </a:lnTo>
                    <a:lnTo>
                      <a:pt x="2231" y="21510"/>
                    </a:lnTo>
                    <a:lnTo>
                      <a:pt x="2344" y="21587"/>
                    </a:lnTo>
                    <a:lnTo>
                      <a:pt x="2391" y="21587"/>
                    </a:lnTo>
                    <a:lnTo>
                      <a:pt x="2438" y="21600"/>
                    </a:lnTo>
                    <a:lnTo>
                      <a:pt x="2513" y="21574"/>
                    </a:lnTo>
                    <a:lnTo>
                      <a:pt x="2551" y="21548"/>
                    </a:lnTo>
                    <a:lnTo>
                      <a:pt x="2588" y="21510"/>
                    </a:lnTo>
                    <a:lnTo>
                      <a:pt x="2635" y="21458"/>
                    </a:lnTo>
                    <a:lnTo>
                      <a:pt x="2776" y="21186"/>
                    </a:lnTo>
                    <a:lnTo>
                      <a:pt x="2936" y="20915"/>
                    </a:lnTo>
                    <a:lnTo>
                      <a:pt x="3087" y="20643"/>
                    </a:lnTo>
                    <a:lnTo>
                      <a:pt x="3228" y="20385"/>
                    </a:lnTo>
                    <a:lnTo>
                      <a:pt x="3388" y="20139"/>
                    </a:lnTo>
                    <a:lnTo>
                      <a:pt x="3558" y="19881"/>
                    </a:lnTo>
                    <a:lnTo>
                      <a:pt x="3718" y="19635"/>
                    </a:lnTo>
                    <a:lnTo>
                      <a:pt x="3944" y="19325"/>
                    </a:lnTo>
                    <a:lnTo>
                      <a:pt x="3981" y="19247"/>
                    </a:lnTo>
                    <a:lnTo>
                      <a:pt x="4028" y="19183"/>
                    </a:lnTo>
                    <a:lnTo>
                      <a:pt x="4075" y="19092"/>
                    </a:lnTo>
                    <a:lnTo>
                      <a:pt x="4122" y="19015"/>
                    </a:lnTo>
                    <a:lnTo>
                      <a:pt x="4169" y="18950"/>
                    </a:lnTo>
                    <a:lnTo>
                      <a:pt x="4226" y="18885"/>
                    </a:lnTo>
                    <a:lnTo>
                      <a:pt x="4292" y="18808"/>
                    </a:lnTo>
                    <a:lnTo>
                      <a:pt x="4414" y="18679"/>
                    </a:lnTo>
                    <a:lnTo>
                      <a:pt x="4536" y="18536"/>
                    </a:lnTo>
                    <a:lnTo>
                      <a:pt x="4640" y="18368"/>
                    </a:lnTo>
                    <a:lnTo>
                      <a:pt x="4744" y="18213"/>
                    </a:lnTo>
                    <a:lnTo>
                      <a:pt x="4847" y="18045"/>
                    </a:lnTo>
                    <a:lnTo>
                      <a:pt x="4951" y="17890"/>
                    </a:lnTo>
                    <a:lnTo>
                      <a:pt x="5054" y="17722"/>
                    </a:lnTo>
                    <a:lnTo>
                      <a:pt x="5158" y="17580"/>
                    </a:lnTo>
                    <a:lnTo>
                      <a:pt x="5289" y="17438"/>
                    </a:lnTo>
                    <a:lnTo>
                      <a:pt x="5421" y="17308"/>
                    </a:lnTo>
                    <a:lnTo>
                      <a:pt x="5544" y="17166"/>
                    </a:lnTo>
                    <a:lnTo>
                      <a:pt x="5675" y="17050"/>
                    </a:lnTo>
                    <a:lnTo>
                      <a:pt x="5798" y="16921"/>
                    </a:lnTo>
                    <a:lnTo>
                      <a:pt x="5929" y="16804"/>
                    </a:lnTo>
                    <a:lnTo>
                      <a:pt x="6193" y="16597"/>
                    </a:lnTo>
                    <a:lnTo>
                      <a:pt x="6231" y="16572"/>
                    </a:lnTo>
                    <a:lnTo>
                      <a:pt x="6259" y="16533"/>
                    </a:lnTo>
                    <a:lnTo>
                      <a:pt x="6306" y="16494"/>
                    </a:lnTo>
                    <a:lnTo>
                      <a:pt x="6362" y="16468"/>
                    </a:lnTo>
                    <a:lnTo>
                      <a:pt x="6400" y="16442"/>
                    </a:lnTo>
                    <a:lnTo>
                      <a:pt x="6447" y="16455"/>
                    </a:lnTo>
                    <a:lnTo>
                      <a:pt x="6475" y="16455"/>
                    </a:lnTo>
                    <a:lnTo>
                      <a:pt x="6541" y="16546"/>
                    </a:lnTo>
                    <a:lnTo>
                      <a:pt x="6447" y="16636"/>
                    </a:lnTo>
                    <a:lnTo>
                      <a:pt x="6372" y="16714"/>
                    </a:lnTo>
                    <a:lnTo>
                      <a:pt x="6306" y="16817"/>
                    </a:lnTo>
                    <a:lnTo>
                      <a:pt x="6249" y="16921"/>
                    </a:lnTo>
                    <a:lnTo>
                      <a:pt x="6212" y="17050"/>
                    </a:lnTo>
                    <a:lnTo>
                      <a:pt x="6165" y="17166"/>
                    </a:lnTo>
                    <a:lnTo>
                      <a:pt x="6127" y="17296"/>
                    </a:lnTo>
                    <a:lnTo>
                      <a:pt x="6080" y="17399"/>
                    </a:lnTo>
                    <a:lnTo>
                      <a:pt x="5929" y="17916"/>
                    </a:lnTo>
                    <a:lnTo>
                      <a:pt x="5845" y="18149"/>
                    </a:lnTo>
                    <a:lnTo>
                      <a:pt x="5694" y="18666"/>
                    </a:lnTo>
                    <a:lnTo>
                      <a:pt x="5591" y="18911"/>
                    </a:lnTo>
                    <a:lnTo>
                      <a:pt x="5506" y="19170"/>
                    </a:lnTo>
                    <a:lnTo>
                      <a:pt x="5393" y="19415"/>
                    </a:lnTo>
                    <a:lnTo>
                      <a:pt x="5365" y="19519"/>
                    </a:lnTo>
                    <a:lnTo>
                      <a:pt x="5346" y="19609"/>
                    </a:lnTo>
                    <a:lnTo>
                      <a:pt x="5336" y="19713"/>
                    </a:lnTo>
                    <a:lnTo>
                      <a:pt x="5336" y="19816"/>
                    </a:lnTo>
                    <a:lnTo>
                      <a:pt x="5346" y="19907"/>
                    </a:lnTo>
                    <a:lnTo>
                      <a:pt x="5365" y="19984"/>
                    </a:lnTo>
                    <a:lnTo>
                      <a:pt x="5393" y="20049"/>
                    </a:lnTo>
                    <a:lnTo>
                      <a:pt x="5440" y="20113"/>
                    </a:lnTo>
                    <a:lnTo>
                      <a:pt x="5478" y="20178"/>
                    </a:lnTo>
                    <a:lnTo>
                      <a:pt x="5525" y="20230"/>
                    </a:lnTo>
                    <a:lnTo>
                      <a:pt x="5581" y="20269"/>
                    </a:lnTo>
                    <a:lnTo>
                      <a:pt x="5628" y="20294"/>
                    </a:lnTo>
                    <a:lnTo>
                      <a:pt x="5694" y="20307"/>
                    </a:lnTo>
                    <a:lnTo>
                      <a:pt x="5882" y="20307"/>
                    </a:lnTo>
                    <a:lnTo>
                      <a:pt x="5995" y="20269"/>
                    </a:lnTo>
                    <a:lnTo>
                      <a:pt x="6099" y="20217"/>
                    </a:lnTo>
                    <a:lnTo>
                      <a:pt x="6193" y="20165"/>
                    </a:lnTo>
                    <a:lnTo>
                      <a:pt x="6249" y="20101"/>
                    </a:lnTo>
                    <a:lnTo>
                      <a:pt x="6400" y="19855"/>
                    </a:lnTo>
                    <a:lnTo>
                      <a:pt x="6532" y="19596"/>
                    </a:lnTo>
                    <a:lnTo>
                      <a:pt x="6654" y="19325"/>
                    </a:lnTo>
                    <a:lnTo>
                      <a:pt x="6767" y="19054"/>
                    </a:lnTo>
                    <a:lnTo>
                      <a:pt x="6880" y="18769"/>
                    </a:lnTo>
                    <a:lnTo>
                      <a:pt x="6974" y="18485"/>
                    </a:lnTo>
                    <a:lnTo>
                      <a:pt x="7078" y="18213"/>
                    </a:lnTo>
                    <a:lnTo>
                      <a:pt x="7162" y="17916"/>
                    </a:lnTo>
                    <a:lnTo>
                      <a:pt x="7360" y="17334"/>
                    </a:lnTo>
                    <a:lnTo>
                      <a:pt x="7558" y="16740"/>
                    </a:lnTo>
                    <a:lnTo>
                      <a:pt x="7661" y="16442"/>
                    </a:lnTo>
                    <a:lnTo>
                      <a:pt x="7906" y="15874"/>
                    </a:lnTo>
                    <a:lnTo>
                      <a:pt x="8047" y="15602"/>
                    </a:lnTo>
                    <a:lnTo>
                      <a:pt x="8122" y="15460"/>
                    </a:lnTo>
                    <a:lnTo>
                      <a:pt x="8216" y="15318"/>
                    </a:lnTo>
                    <a:lnTo>
                      <a:pt x="8292" y="15189"/>
                    </a:lnTo>
                    <a:lnTo>
                      <a:pt x="8376" y="15072"/>
                    </a:lnTo>
                    <a:lnTo>
                      <a:pt x="8565" y="14839"/>
                    </a:lnTo>
                    <a:lnTo>
                      <a:pt x="8762" y="14620"/>
                    </a:lnTo>
                    <a:lnTo>
                      <a:pt x="9158" y="14206"/>
                    </a:lnTo>
                    <a:lnTo>
                      <a:pt x="9336" y="13999"/>
                    </a:lnTo>
                    <a:lnTo>
                      <a:pt x="9525" y="13754"/>
                    </a:lnTo>
                    <a:lnTo>
                      <a:pt x="9732" y="13573"/>
                    </a:lnTo>
                    <a:lnTo>
                      <a:pt x="9854" y="13495"/>
                    </a:lnTo>
                    <a:lnTo>
                      <a:pt x="9958" y="13418"/>
                    </a:lnTo>
                    <a:lnTo>
                      <a:pt x="10202" y="13288"/>
                    </a:lnTo>
                    <a:lnTo>
                      <a:pt x="10325" y="13237"/>
                    </a:lnTo>
                    <a:lnTo>
                      <a:pt x="10438" y="13172"/>
                    </a:lnTo>
                    <a:lnTo>
                      <a:pt x="10569" y="13094"/>
                    </a:lnTo>
                    <a:lnTo>
                      <a:pt x="10701" y="13030"/>
                    </a:lnTo>
                    <a:lnTo>
                      <a:pt x="10965" y="12952"/>
                    </a:lnTo>
                    <a:lnTo>
                      <a:pt x="11256" y="12901"/>
                    </a:lnTo>
                    <a:lnTo>
                      <a:pt x="11539" y="12875"/>
                    </a:lnTo>
                    <a:lnTo>
                      <a:pt x="11821" y="12836"/>
                    </a:lnTo>
                    <a:lnTo>
                      <a:pt x="12113" y="12810"/>
                    </a:lnTo>
                    <a:lnTo>
                      <a:pt x="12414" y="12758"/>
                    </a:lnTo>
                    <a:lnTo>
                      <a:pt x="12555" y="12720"/>
                    </a:lnTo>
                    <a:lnTo>
                      <a:pt x="12706" y="12668"/>
                    </a:lnTo>
                    <a:lnTo>
                      <a:pt x="12772" y="12642"/>
                    </a:lnTo>
                    <a:lnTo>
                      <a:pt x="12838" y="12603"/>
                    </a:lnTo>
                    <a:lnTo>
                      <a:pt x="12913" y="12564"/>
                    </a:lnTo>
                    <a:lnTo>
                      <a:pt x="13111" y="12409"/>
                    </a:lnTo>
                    <a:lnTo>
                      <a:pt x="13224" y="12293"/>
                    </a:lnTo>
                    <a:lnTo>
                      <a:pt x="13355" y="12164"/>
                    </a:lnTo>
                    <a:lnTo>
                      <a:pt x="13478" y="12060"/>
                    </a:lnTo>
                    <a:lnTo>
                      <a:pt x="13544" y="12009"/>
                    </a:lnTo>
                    <a:lnTo>
                      <a:pt x="13769" y="11892"/>
                    </a:lnTo>
                    <a:lnTo>
                      <a:pt x="13882" y="11866"/>
                    </a:lnTo>
                    <a:lnTo>
                      <a:pt x="14108" y="11789"/>
                    </a:lnTo>
                    <a:lnTo>
                      <a:pt x="14202" y="11737"/>
                    </a:lnTo>
                    <a:lnTo>
                      <a:pt x="14409" y="11621"/>
                    </a:lnTo>
                    <a:lnTo>
                      <a:pt x="14616" y="11492"/>
                    </a:lnTo>
                    <a:lnTo>
                      <a:pt x="14814" y="11375"/>
                    </a:lnTo>
                    <a:lnTo>
                      <a:pt x="15021" y="11259"/>
                    </a:lnTo>
                    <a:lnTo>
                      <a:pt x="15115" y="11220"/>
                    </a:lnTo>
                    <a:lnTo>
                      <a:pt x="15228" y="11181"/>
                    </a:lnTo>
                    <a:lnTo>
                      <a:pt x="15332" y="11168"/>
                    </a:lnTo>
                    <a:lnTo>
                      <a:pt x="15445" y="11143"/>
                    </a:lnTo>
                    <a:lnTo>
                      <a:pt x="15595" y="11143"/>
                    </a:lnTo>
                    <a:lnTo>
                      <a:pt x="15765" y="11130"/>
                    </a:lnTo>
                    <a:lnTo>
                      <a:pt x="15944" y="11117"/>
                    </a:lnTo>
                    <a:lnTo>
                      <a:pt x="16104" y="11117"/>
                    </a:lnTo>
                    <a:lnTo>
                      <a:pt x="16273" y="11143"/>
                    </a:lnTo>
                    <a:lnTo>
                      <a:pt x="16442" y="11181"/>
                    </a:lnTo>
                    <a:lnTo>
                      <a:pt x="16518" y="11220"/>
                    </a:lnTo>
                    <a:lnTo>
                      <a:pt x="16602" y="11259"/>
                    </a:lnTo>
                    <a:lnTo>
                      <a:pt x="16678" y="11324"/>
                    </a:lnTo>
                    <a:lnTo>
                      <a:pt x="16753" y="11375"/>
                    </a:lnTo>
                    <a:lnTo>
                      <a:pt x="16734" y="11349"/>
                    </a:lnTo>
                    <a:lnTo>
                      <a:pt x="16734" y="11336"/>
                    </a:lnTo>
                    <a:lnTo>
                      <a:pt x="16725" y="11311"/>
                    </a:lnTo>
                    <a:lnTo>
                      <a:pt x="16715" y="11298"/>
                    </a:lnTo>
                    <a:lnTo>
                      <a:pt x="16715" y="11259"/>
                    </a:lnTo>
                    <a:lnTo>
                      <a:pt x="16706" y="11233"/>
                    </a:lnTo>
                    <a:lnTo>
                      <a:pt x="16706" y="11220"/>
                    </a:lnTo>
                    <a:lnTo>
                      <a:pt x="16828" y="11298"/>
                    </a:lnTo>
                    <a:lnTo>
                      <a:pt x="17035" y="11453"/>
                    </a:lnTo>
                    <a:lnTo>
                      <a:pt x="17158" y="11517"/>
                    </a:lnTo>
                    <a:lnTo>
                      <a:pt x="17271" y="11582"/>
                    </a:lnTo>
                    <a:lnTo>
                      <a:pt x="17393" y="11634"/>
                    </a:lnTo>
                    <a:lnTo>
                      <a:pt x="17449" y="11647"/>
                    </a:lnTo>
                    <a:lnTo>
                      <a:pt x="17581" y="11647"/>
                    </a:lnTo>
                    <a:lnTo>
                      <a:pt x="17647" y="11634"/>
                    </a:lnTo>
                    <a:lnTo>
                      <a:pt x="17647" y="11685"/>
                    </a:lnTo>
                    <a:lnTo>
                      <a:pt x="17656" y="11724"/>
                    </a:lnTo>
                    <a:lnTo>
                      <a:pt x="17666" y="11776"/>
                    </a:lnTo>
                    <a:lnTo>
                      <a:pt x="17685" y="11815"/>
                    </a:lnTo>
                    <a:lnTo>
                      <a:pt x="17704" y="11841"/>
                    </a:lnTo>
                    <a:lnTo>
                      <a:pt x="17722" y="11879"/>
                    </a:lnTo>
                    <a:lnTo>
                      <a:pt x="17779" y="11957"/>
                    </a:lnTo>
                    <a:lnTo>
                      <a:pt x="17911" y="12086"/>
                    </a:lnTo>
                    <a:lnTo>
                      <a:pt x="18061" y="12228"/>
                    </a:lnTo>
                    <a:lnTo>
                      <a:pt x="18344" y="12461"/>
                    </a:lnTo>
                    <a:lnTo>
                      <a:pt x="18635" y="12694"/>
                    </a:lnTo>
                    <a:lnTo>
                      <a:pt x="18936" y="12939"/>
                    </a:lnTo>
                    <a:lnTo>
                      <a:pt x="19068" y="13043"/>
                    </a:lnTo>
                    <a:lnTo>
                      <a:pt x="19219" y="13185"/>
                    </a:lnTo>
                    <a:lnTo>
                      <a:pt x="19482" y="13443"/>
                    </a:lnTo>
                    <a:lnTo>
                      <a:pt x="19614" y="13611"/>
                    </a:lnTo>
                    <a:lnTo>
                      <a:pt x="19736" y="13767"/>
                    </a:lnTo>
                    <a:lnTo>
                      <a:pt x="19859" y="13948"/>
                    </a:lnTo>
                    <a:lnTo>
                      <a:pt x="20066" y="14335"/>
                    </a:lnTo>
                    <a:lnTo>
                      <a:pt x="20254" y="14749"/>
                    </a:lnTo>
                    <a:lnTo>
                      <a:pt x="20339" y="14956"/>
                    </a:lnTo>
                    <a:lnTo>
                      <a:pt x="20414" y="15176"/>
                    </a:lnTo>
                    <a:lnTo>
                      <a:pt x="20480" y="15408"/>
                    </a:lnTo>
                    <a:lnTo>
                      <a:pt x="20555" y="15628"/>
                    </a:lnTo>
                    <a:lnTo>
                      <a:pt x="20602" y="15874"/>
                    </a:lnTo>
                    <a:lnTo>
                      <a:pt x="20612" y="15925"/>
                    </a:lnTo>
                    <a:lnTo>
                      <a:pt x="20631" y="15964"/>
                    </a:lnTo>
                    <a:lnTo>
                      <a:pt x="20659" y="16016"/>
                    </a:lnTo>
                    <a:lnTo>
                      <a:pt x="20678" y="16042"/>
                    </a:lnTo>
                    <a:lnTo>
                      <a:pt x="20734" y="16106"/>
                    </a:lnTo>
                    <a:lnTo>
                      <a:pt x="20809" y="16145"/>
                    </a:lnTo>
                    <a:lnTo>
                      <a:pt x="20875" y="16171"/>
                    </a:lnTo>
                    <a:lnTo>
                      <a:pt x="20932" y="16171"/>
                    </a:lnTo>
                    <a:lnTo>
                      <a:pt x="20960" y="16158"/>
                    </a:lnTo>
                    <a:lnTo>
                      <a:pt x="20998" y="16132"/>
                    </a:lnTo>
                    <a:lnTo>
                      <a:pt x="21026" y="16106"/>
                    </a:lnTo>
                    <a:lnTo>
                      <a:pt x="21054" y="16016"/>
                    </a:lnTo>
                    <a:lnTo>
                      <a:pt x="21082" y="15912"/>
                    </a:lnTo>
                    <a:lnTo>
                      <a:pt x="21101" y="15822"/>
                    </a:lnTo>
                    <a:lnTo>
                      <a:pt x="21111" y="15744"/>
                    </a:lnTo>
                    <a:lnTo>
                      <a:pt x="21129" y="15550"/>
                    </a:lnTo>
                    <a:lnTo>
                      <a:pt x="21120" y="15382"/>
                    </a:lnTo>
                    <a:lnTo>
                      <a:pt x="21101" y="15189"/>
                    </a:lnTo>
                    <a:lnTo>
                      <a:pt x="21073" y="15008"/>
                    </a:lnTo>
                    <a:lnTo>
                      <a:pt x="21026" y="14839"/>
                    </a:lnTo>
                    <a:lnTo>
                      <a:pt x="20960" y="14659"/>
                    </a:lnTo>
                    <a:lnTo>
                      <a:pt x="20819" y="14322"/>
                    </a:lnTo>
                    <a:lnTo>
                      <a:pt x="20649" y="13973"/>
                    </a:lnTo>
                    <a:lnTo>
                      <a:pt x="20480" y="13650"/>
                    </a:lnTo>
                    <a:lnTo>
                      <a:pt x="20329" y="13314"/>
                    </a:lnTo>
                    <a:lnTo>
                      <a:pt x="20273" y="13211"/>
                    </a:lnTo>
                    <a:lnTo>
                      <a:pt x="20216" y="13082"/>
                    </a:lnTo>
                    <a:lnTo>
                      <a:pt x="20169" y="12965"/>
                    </a:lnTo>
                    <a:lnTo>
                      <a:pt x="20122" y="12823"/>
                    </a:lnTo>
                    <a:lnTo>
                      <a:pt x="20104" y="12694"/>
                    </a:lnTo>
                    <a:lnTo>
                      <a:pt x="20094" y="12564"/>
                    </a:lnTo>
                    <a:lnTo>
                      <a:pt x="20094" y="12487"/>
                    </a:lnTo>
                    <a:lnTo>
                      <a:pt x="20104" y="12422"/>
                    </a:lnTo>
                    <a:lnTo>
                      <a:pt x="20122" y="12358"/>
                    </a:lnTo>
                    <a:lnTo>
                      <a:pt x="20151" y="12293"/>
                    </a:lnTo>
                    <a:lnTo>
                      <a:pt x="20207" y="12151"/>
                    </a:lnTo>
                    <a:lnTo>
                      <a:pt x="20358" y="11892"/>
                    </a:lnTo>
                    <a:lnTo>
                      <a:pt x="20433" y="11776"/>
                    </a:lnTo>
                    <a:lnTo>
                      <a:pt x="20602" y="11543"/>
                    </a:lnTo>
                    <a:lnTo>
                      <a:pt x="20791" y="11336"/>
                    </a:lnTo>
                    <a:lnTo>
                      <a:pt x="20960" y="11117"/>
                    </a:lnTo>
                    <a:lnTo>
                      <a:pt x="21139" y="10884"/>
                    </a:lnTo>
                    <a:lnTo>
                      <a:pt x="21224" y="10781"/>
                    </a:lnTo>
                    <a:lnTo>
                      <a:pt x="21318" y="10638"/>
                    </a:lnTo>
                    <a:lnTo>
                      <a:pt x="21393" y="10522"/>
                    </a:lnTo>
                    <a:lnTo>
                      <a:pt x="21478" y="10380"/>
                    </a:lnTo>
                    <a:lnTo>
                      <a:pt x="21506" y="10341"/>
                    </a:lnTo>
                    <a:lnTo>
                      <a:pt x="21534" y="10276"/>
                    </a:lnTo>
                    <a:lnTo>
                      <a:pt x="21553" y="10225"/>
                    </a:lnTo>
                    <a:lnTo>
                      <a:pt x="21572" y="10160"/>
                    </a:lnTo>
                    <a:lnTo>
                      <a:pt x="21581" y="10108"/>
                    </a:lnTo>
                    <a:lnTo>
                      <a:pt x="21591" y="10044"/>
                    </a:lnTo>
                    <a:lnTo>
                      <a:pt x="21591" y="9953"/>
                    </a:lnTo>
                    <a:lnTo>
                      <a:pt x="21600" y="9876"/>
                    </a:lnTo>
                    <a:lnTo>
                      <a:pt x="21572" y="9837"/>
                    </a:lnTo>
                    <a:lnTo>
                      <a:pt x="21525" y="9837"/>
                    </a:lnTo>
                    <a:lnTo>
                      <a:pt x="21506" y="9824"/>
                    </a:lnTo>
                    <a:lnTo>
                      <a:pt x="21487" y="9798"/>
                    </a:lnTo>
                    <a:lnTo>
                      <a:pt x="21478" y="9746"/>
                    </a:lnTo>
                    <a:lnTo>
                      <a:pt x="21478" y="9656"/>
                    </a:lnTo>
                    <a:lnTo>
                      <a:pt x="21393" y="9630"/>
                    </a:lnTo>
                    <a:lnTo>
                      <a:pt x="21318" y="9630"/>
                    </a:lnTo>
                    <a:lnTo>
                      <a:pt x="21242" y="9617"/>
                    </a:lnTo>
                    <a:lnTo>
                      <a:pt x="21158" y="9630"/>
                    </a:lnTo>
                    <a:lnTo>
                      <a:pt x="21092" y="9643"/>
                    </a:lnTo>
                    <a:lnTo>
                      <a:pt x="21026" y="9669"/>
                    </a:lnTo>
                    <a:lnTo>
                      <a:pt x="20960" y="9734"/>
                    </a:lnTo>
                    <a:lnTo>
                      <a:pt x="20904" y="9785"/>
                    </a:lnTo>
                    <a:lnTo>
                      <a:pt x="20781" y="9927"/>
                    </a:lnTo>
                    <a:lnTo>
                      <a:pt x="20631" y="10070"/>
                    </a:lnTo>
                    <a:lnTo>
                      <a:pt x="20489" y="10199"/>
                    </a:lnTo>
                    <a:lnTo>
                      <a:pt x="20358" y="10315"/>
                    </a:lnTo>
                    <a:lnTo>
                      <a:pt x="20207" y="10457"/>
                    </a:lnTo>
                    <a:lnTo>
                      <a:pt x="20066" y="10587"/>
                    </a:lnTo>
                    <a:lnTo>
                      <a:pt x="19784" y="10871"/>
                    </a:lnTo>
                    <a:lnTo>
                      <a:pt x="19671" y="10949"/>
                    </a:lnTo>
                    <a:lnTo>
                      <a:pt x="19624" y="10987"/>
                    </a:lnTo>
                    <a:lnTo>
                      <a:pt x="19567" y="11000"/>
                    </a:lnTo>
                    <a:lnTo>
                      <a:pt x="19529" y="11000"/>
                    </a:lnTo>
                    <a:lnTo>
                      <a:pt x="19482" y="10987"/>
                    </a:lnTo>
                    <a:lnTo>
                      <a:pt x="19445" y="10949"/>
                    </a:lnTo>
                    <a:lnTo>
                      <a:pt x="19313" y="10832"/>
                    </a:lnTo>
                    <a:lnTo>
                      <a:pt x="19200" y="10729"/>
                    </a:lnTo>
                    <a:lnTo>
                      <a:pt x="19078" y="10600"/>
                    </a:lnTo>
                    <a:lnTo>
                      <a:pt x="18974" y="10470"/>
                    </a:lnTo>
                    <a:lnTo>
                      <a:pt x="18758" y="10199"/>
                    </a:lnTo>
                    <a:lnTo>
                      <a:pt x="18560" y="9927"/>
                    </a:lnTo>
                    <a:lnTo>
                      <a:pt x="18362" y="9643"/>
                    </a:lnTo>
                    <a:lnTo>
                      <a:pt x="18165" y="9346"/>
                    </a:lnTo>
                    <a:lnTo>
                      <a:pt x="17958" y="9087"/>
                    </a:lnTo>
                    <a:lnTo>
                      <a:pt x="17760" y="8816"/>
                    </a:lnTo>
                    <a:lnTo>
                      <a:pt x="17572" y="8609"/>
                    </a:lnTo>
                    <a:lnTo>
                      <a:pt x="17374" y="8415"/>
                    </a:lnTo>
                    <a:lnTo>
                      <a:pt x="16979" y="8079"/>
                    </a:lnTo>
                    <a:lnTo>
                      <a:pt x="16565" y="7795"/>
                    </a:lnTo>
                    <a:lnTo>
                      <a:pt x="16358" y="7665"/>
                    </a:lnTo>
                    <a:lnTo>
                      <a:pt x="16151" y="7549"/>
                    </a:lnTo>
                    <a:lnTo>
                      <a:pt x="15718" y="7303"/>
                    </a:lnTo>
                    <a:lnTo>
                      <a:pt x="15285" y="7045"/>
                    </a:lnTo>
                    <a:lnTo>
                      <a:pt x="15059" y="6929"/>
                    </a:lnTo>
                    <a:lnTo>
                      <a:pt x="14852" y="6786"/>
                    </a:lnTo>
                    <a:lnTo>
                      <a:pt x="14635" y="6644"/>
                    </a:lnTo>
                    <a:lnTo>
                      <a:pt x="14419" y="6489"/>
                    </a:lnTo>
                    <a:lnTo>
                      <a:pt x="14362" y="6437"/>
                    </a:lnTo>
                    <a:lnTo>
                      <a:pt x="14306" y="6373"/>
                    </a:lnTo>
                    <a:lnTo>
                      <a:pt x="14268" y="6308"/>
                    </a:lnTo>
                    <a:lnTo>
                      <a:pt x="14221" y="6231"/>
                    </a:lnTo>
                    <a:lnTo>
                      <a:pt x="14184" y="6153"/>
                    </a:lnTo>
                    <a:lnTo>
                      <a:pt x="14155" y="6062"/>
                    </a:lnTo>
                    <a:lnTo>
                      <a:pt x="14118" y="5985"/>
                    </a:lnTo>
                    <a:lnTo>
                      <a:pt x="14080" y="5894"/>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79" name="Kształt">
                <a:extLst>
                  <a:ext uri="{FF2B5EF4-FFF2-40B4-BE49-F238E27FC236}">
                    <a16:creationId xmlns:a16="http://schemas.microsoft.com/office/drawing/2014/main" id="{262ECD8A-8814-A2D3-5A89-77FBCAE75D12}"/>
                  </a:ext>
                </a:extLst>
              </p:cNvPr>
              <p:cNvSpPr/>
              <p:nvPr/>
            </p:nvSpPr>
            <p:spPr>
              <a:xfrm>
                <a:off x="0" y="817692"/>
                <a:ext cx="690880" cy="492422"/>
              </a:xfrm>
              <a:custGeom>
                <a:avLst/>
                <a:gdLst/>
                <a:ahLst/>
                <a:cxnLst>
                  <a:cxn ang="0">
                    <a:pos x="wd2" y="hd2"/>
                  </a:cxn>
                  <a:cxn ang="5400000">
                    <a:pos x="wd2" y="hd2"/>
                  </a:cxn>
                  <a:cxn ang="10800000">
                    <a:pos x="wd2" y="hd2"/>
                  </a:cxn>
                  <a:cxn ang="16200000">
                    <a:pos x="wd2" y="hd2"/>
                  </a:cxn>
                </a:cxnLst>
                <a:rect l="0" t="0" r="r" b="b"/>
                <a:pathLst>
                  <a:path w="21600" h="21600" extrusionOk="0">
                    <a:moveTo>
                      <a:pt x="14080" y="5894"/>
                    </a:moveTo>
                    <a:lnTo>
                      <a:pt x="14080" y="5843"/>
                    </a:lnTo>
                    <a:lnTo>
                      <a:pt x="14136" y="5765"/>
                    </a:lnTo>
                    <a:lnTo>
                      <a:pt x="14033" y="5688"/>
                    </a:lnTo>
                    <a:lnTo>
                      <a:pt x="13920" y="5584"/>
                    </a:lnTo>
                    <a:lnTo>
                      <a:pt x="13835" y="5494"/>
                    </a:lnTo>
                    <a:lnTo>
                      <a:pt x="13741" y="5390"/>
                    </a:lnTo>
                    <a:lnTo>
                      <a:pt x="13666" y="5274"/>
                    </a:lnTo>
                    <a:lnTo>
                      <a:pt x="13600" y="5171"/>
                    </a:lnTo>
                    <a:lnTo>
                      <a:pt x="13534" y="5054"/>
                    </a:lnTo>
                    <a:lnTo>
                      <a:pt x="13496" y="4925"/>
                    </a:lnTo>
                    <a:lnTo>
                      <a:pt x="13449" y="4770"/>
                    </a:lnTo>
                    <a:lnTo>
                      <a:pt x="13393" y="4628"/>
                    </a:lnTo>
                    <a:lnTo>
                      <a:pt x="13327" y="4498"/>
                    </a:lnTo>
                    <a:lnTo>
                      <a:pt x="13252" y="4382"/>
                    </a:lnTo>
                    <a:lnTo>
                      <a:pt x="13176" y="4253"/>
                    </a:lnTo>
                    <a:lnTo>
                      <a:pt x="13120" y="4136"/>
                    </a:lnTo>
                    <a:lnTo>
                      <a:pt x="13064" y="3994"/>
                    </a:lnTo>
                    <a:lnTo>
                      <a:pt x="13026" y="3852"/>
                    </a:lnTo>
                    <a:lnTo>
                      <a:pt x="12998" y="3658"/>
                    </a:lnTo>
                    <a:lnTo>
                      <a:pt x="12969" y="3477"/>
                    </a:lnTo>
                    <a:lnTo>
                      <a:pt x="12951" y="3283"/>
                    </a:lnTo>
                    <a:lnTo>
                      <a:pt x="12941" y="3089"/>
                    </a:lnTo>
                    <a:lnTo>
                      <a:pt x="12922" y="2715"/>
                    </a:lnTo>
                    <a:lnTo>
                      <a:pt x="12894" y="2133"/>
                    </a:lnTo>
                    <a:lnTo>
                      <a:pt x="12875" y="1952"/>
                    </a:lnTo>
                    <a:lnTo>
                      <a:pt x="12847" y="1758"/>
                    </a:lnTo>
                    <a:lnTo>
                      <a:pt x="12819" y="1590"/>
                    </a:lnTo>
                    <a:lnTo>
                      <a:pt x="12781" y="1396"/>
                    </a:lnTo>
                    <a:lnTo>
                      <a:pt x="12734" y="1228"/>
                    </a:lnTo>
                    <a:lnTo>
                      <a:pt x="12668" y="1034"/>
                    </a:lnTo>
                    <a:lnTo>
                      <a:pt x="12593" y="853"/>
                    </a:lnTo>
                    <a:lnTo>
                      <a:pt x="12536" y="763"/>
                    </a:lnTo>
                    <a:lnTo>
                      <a:pt x="12471" y="659"/>
                    </a:lnTo>
                    <a:lnTo>
                      <a:pt x="12414" y="543"/>
                    </a:lnTo>
                    <a:lnTo>
                      <a:pt x="12329" y="452"/>
                    </a:lnTo>
                    <a:lnTo>
                      <a:pt x="12264" y="362"/>
                    </a:lnTo>
                    <a:lnTo>
                      <a:pt x="12188" y="284"/>
                    </a:lnTo>
                    <a:lnTo>
                      <a:pt x="12104" y="194"/>
                    </a:lnTo>
                    <a:lnTo>
                      <a:pt x="12019" y="129"/>
                    </a:lnTo>
                    <a:lnTo>
                      <a:pt x="11934" y="78"/>
                    </a:lnTo>
                    <a:lnTo>
                      <a:pt x="11840" y="39"/>
                    </a:lnTo>
                    <a:lnTo>
                      <a:pt x="11746" y="13"/>
                    </a:lnTo>
                    <a:lnTo>
                      <a:pt x="11642" y="0"/>
                    </a:lnTo>
                    <a:lnTo>
                      <a:pt x="11548" y="0"/>
                    </a:lnTo>
                    <a:lnTo>
                      <a:pt x="11445" y="26"/>
                    </a:lnTo>
                    <a:lnTo>
                      <a:pt x="11351" y="65"/>
                    </a:lnTo>
                    <a:lnTo>
                      <a:pt x="11256" y="116"/>
                    </a:lnTo>
                    <a:lnTo>
                      <a:pt x="11219" y="129"/>
                    </a:lnTo>
                    <a:lnTo>
                      <a:pt x="11209" y="168"/>
                    </a:lnTo>
                    <a:lnTo>
                      <a:pt x="11191" y="207"/>
                    </a:lnTo>
                    <a:lnTo>
                      <a:pt x="11181" y="259"/>
                    </a:lnTo>
                    <a:lnTo>
                      <a:pt x="11172" y="336"/>
                    </a:lnTo>
                    <a:lnTo>
                      <a:pt x="11172" y="401"/>
                    </a:lnTo>
                    <a:lnTo>
                      <a:pt x="11162" y="452"/>
                    </a:lnTo>
                    <a:lnTo>
                      <a:pt x="11162" y="517"/>
                    </a:lnTo>
                    <a:lnTo>
                      <a:pt x="11144" y="672"/>
                    </a:lnTo>
                    <a:lnTo>
                      <a:pt x="11134" y="814"/>
                    </a:lnTo>
                    <a:lnTo>
                      <a:pt x="11153" y="969"/>
                    </a:lnTo>
                    <a:lnTo>
                      <a:pt x="11172" y="1112"/>
                    </a:lnTo>
                    <a:lnTo>
                      <a:pt x="11209" y="1254"/>
                    </a:lnTo>
                    <a:lnTo>
                      <a:pt x="11266" y="1383"/>
                    </a:lnTo>
                    <a:lnTo>
                      <a:pt x="11313" y="1538"/>
                    </a:lnTo>
                    <a:lnTo>
                      <a:pt x="11360" y="1668"/>
                    </a:lnTo>
                    <a:lnTo>
                      <a:pt x="11416" y="1797"/>
                    </a:lnTo>
                    <a:lnTo>
                      <a:pt x="11473" y="1939"/>
                    </a:lnTo>
                    <a:lnTo>
                      <a:pt x="11511" y="2068"/>
                    </a:lnTo>
                    <a:lnTo>
                      <a:pt x="11548" y="2210"/>
                    </a:lnTo>
                    <a:lnTo>
                      <a:pt x="11567" y="2353"/>
                    </a:lnTo>
                    <a:lnTo>
                      <a:pt x="11576" y="2508"/>
                    </a:lnTo>
                    <a:lnTo>
                      <a:pt x="11567" y="2650"/>
                    </a:lnTo>
                    <a:lnTo>
                      <a:pt x="11539" y="2818"/>
                    </a:lnTo>
                    <a:lnTo>
                      <a:pt x="11529" y="2857"/>
                    </a:lnTo>
                    <a:lnTo>
                      <a:pt x="11511" y="2908"/>
                    </a:lnTo>
                    <a:lnTo>
                      <a:pt x="11482" y="2947"/>
                    </a:lnTo>
                    <a:lnTo>
                      <a:pt x="11445" y="2973"/>
                    </a:lnTo>
                    <a:lnTo>
                      <a:pt x="11379" y="3025"/>
                    </a:lnTo>
                    <a:lnTo>
                      <a:pt x="11313" y="3051"/>
                    </a:lnTo>
                    <a:lnTo>
                      <a:pt x="11219" y="3064"/>
                    </a:lnTo>
                    <a:lnTo>
                      <a:pt x="11144" y="3051"/>
                    </a:lnTo>
                    <a:lnTo>
                      <a:pt x="11059" y="3038"/>
                    </a:lnTo>
                    <a:lnTo>
                      <a:pt x="10974" y="2999"/>
                    </a:lnTo>
                    <a:lnTo>
                      <a:pt x="10682" y="2870"/>
                    </a:lnTo>
                    <a:lnTo>
                      <a:pt x="10400" y="2715"/>
                    </a:lnTo>
                    <a:lnTo>
                      <a:pt x="10118" y="2572"/>
                    </a:lnTo>
                    <a:lnTo>
                      <a:pt x="9835" y="2443"/>
                    </a:lnTo>
                    <a:lnTo>
                      <a:pt x="9553" y="2340"/>
                    </a:lnTo>
                    <a:lnTo>
                      <a:pt x="9412" y="2314"/>
                    </a:lnTo>
                    <a:lnTo>
                      <a:pt x="9271" y="2301"/>
                    </a:lnTo>
                    <a:lnTo>
                      <a:pt x="9139" y="2288"/>
                    </a:lnTo>
                    <a:lnTo>
                      <a:pt x="8998" y="2301"/>
                    </a:lnTo>
                    <a:lnTo>
                      <a:pt x="8847" y="2327"/>
                    </a:lnTo>
                    <a:lnTo>
                      <a:pt x="8715" y="2378"/>
                    </a:lnTo>
                    <a:lnTo>
                      <a:pt x="8649" y="2417"/>
                    </a:lnTo>
                    <a:lnTo>
                      <a:pt x="8602" y="2456"/>
                    </a:lnTo>
                    <a:lnTo>
                      <a:pt x="8565" y="2534"/>
                    </a:lnTo>
                    <a:lnTo>
                      <a:pt x="8536" y="2611"/>
                    </a:lnTo>
                    <a:lnTo>
                      <a:pt x="8518" y="2702"/>
                    </a:lnTo>
                    <a:lnTo>
                      <a:pt x="8499" y="2805"/>
                    </a:lnTo>
                    <a:lnTo>
                      <a:pt x="8489" y="2896"/>
                    </a:lnTo>
                    <a:lnTo>
                      <a:pt x="8489" y="3089"/>
                    </a:lnTo>
                    <a:lnTo>
                      <a:pt x="8499" y="3206"/>
                    </a:lnTo>
                    <a:lnTo>
                      <a:pt x="8518" y="3296"/>
                    </a:lnTo>
                    <a:lnTo>
                      <a:pt x="8574" y="3451"/>
                    </a:lnTo>
                    <a:lnTo>
                      <a:pt x="8612" y="3516"/>
                    </a:lnTo>
                    <a:lnTo>
                      <a:pt x="8659" y="3555"/>
                    </a:lnTo>
                    <a:lnTo>
                      <a:pt x="8715" y="3581"/>
                    </a:lnTo>
                    <a:lnTo>
                      <a:pt x="9186" y="3749"/>
                    </a:lnTo>
                    <a:lnTo>
                      <a:pt x="9647" y="3904"/>
                    </a:lnTo>
                    <a:lnTo>
                      <a:pt x="10108" y="4072"/>
                    </a:lnTo>
                    <a:lnTo>
                      <a:pt x="10560" y="4240"/>
                    </a:lnTo>
                    <a:lnTo>
                      <a:pt x="10786" y="4330"/>
                    </a:lnTo>
                    <a:lnTo>
                      <a:pt x="11012" y="4447"/>
                    </a:lnTo>
                    <a:lnTo>
                      <a:pt x="11219" y="4550"/>
                    </a:lnTo>
                    <a:lnTo>
                      <a:pt x="11435" y="4654"/>
                    </a:lnTo>
                    <a:lnTo>
                      <a:pt x="11661" y="4783"/>
                    </a:lnTo>
                    <a:lnTo>
                      <a:pt x="11878" y="4912"/>
                    </a:lnTo>
                    <a:lnTo>
                      <a:pt x="12085" y="5067"/>
                    </a:lnTo>
                    <a:lnTo>
                      <a:pt x="12301" y="5222"/>
                    </a:lnTo>
                    <a:lnTo>
                      <a:pt x="12414" y="5313"/>
                    </a:lnTo>
                    <a:lnTo>
                      <a:pt x="12508" y="5403"/>
                    </a:lnTo>
                    <a:lnTo>
                      <a:pt x="12593" y="5520"/>
                    </a:lnTo>
                    <a:lnTo>
                      <a:pt x="12687" y="5636"/>
                    </a:lnTo>
                    <a:lnTo>
                      <a:pt x="12838" y="5894"/>
                    </a:lnTo>
                    <a:lnTo>
                      <a:pt x="12904" y="6037"/>
                    </a:lnTo>
                    <a:lnTo>
                      <a:pt x="12960" y="6179"/>
                    </a:lnTo>
                    <a:lnTo>
                      <a:pt x="12998" y="6347"/>
                    </a:lnTo>
                    <a:lnTo>
                      <a:pt x="13035" y="6489"/>
                    </a:lnTo>
                    <a:lnTo>
                      <a:pt x="13064" y="6657"/>
                    </a:lnTo>
                    <a:lnTo>
                      <a:pt x="13073" y="6799"/>
                    </a:lnTo>
                    <a:lnTo>
                      <a:pt x="13082" y="6967"/>
                    </a:lnTo>
                    <a:lnTo>
                      <a:pt x="13073" y="7110"/>
                    </a:lnTo>
                    <a:lnTo>
                      <a:pt x="13054" y="7265"/>
                    </a:lnTo>
                    <a:lnTo>
                      <a:pt x="13026" y="7407"/>
                    </a:lnTo>
                    <a:lnTo>
                      <a:pt x="13007" y="7433"/>
                    </a:lnTo>
                    <a:lnTo>
                      <a:pt x="12988" y="7446"/>
                    </a:lnTo>
                    <a:lnTo>
                      <a:pt x="12960" y="7459"/>
                    </a:lnTo>
                    <a:lnTo>
                      <a:pt x="12922" y="7471"/>
                    </a:lnTo>
                    <a:lnTo>
                      <a:pt x="12828" y="7459"/>
                    </a:lnTo>
                    <a:lnTo>
                      <a:pt x="12734" y="7433"/>
                    </a:lnTo>
                    <a:lnTo>
                      <a:pt x="12612" y="7394"/>
                    </a:lnTo>
                    <a:lnTo>
                      <a:pt x="12499" y="7355"/>
                    </a:lnTo>
                    <a:lnTo>
                      <a:pt x="12395" y="7303"/>
                    </a:lnTo>
                    <a:lnTo>
                      <a:pt x="11831" y="6980"/>
                    </a:lnTo>
                    <a:lnTo>
                      <a:pt x="11398" y="6696"/>
                    </a:lnTo>
                    <a:lnTo>
                      <a:pt x="10965" y="6399"/>
                    </a:lnTo>
                    <a:lnTo>
                      <a:pt x="10541" y="6088"/>
                    </a:lnTo>
                    <a:lnTo>
                      <a:pt x="9694" y="5442"/>
                    </a:lnTo>
                    <a:lnTo>
                      <a:pt x="9261" y="5119"/>
                    </a:lnTo>
                    <a:lnTo>
                      <a:pt x="8819" y="4796"/>
                    </a:lnTo>
                    <a:lnTo>
                      <a:pt x="8659" y="4666"/>
                    </a:lnTo>
                    <a:lnTo>
                      <a:pt x="8518" y="4537"/>
                    </a:lnTo>
                    <a:lnTo>
                      <a:pt x="8367" y="4395"/>
                    </a:lnTo>
                    <a:lnTo>
                      <a:pt x="8235" y="4240"/>
                    </a:lnTo>
                    <a:lnTo>
                      <a:pt x="8085" y="4085"/>
                    </a:lnTo>
                    <a:lnTo>
                      <a:pt x="7934" y="3917"/>
                    </a:lnTo>
                    <a:lnTo>
                      <a:pt x="7784" y="3762"/>
                    </a:lnTo>
                    <a:lnTo>
                      <a:pt x="7614" y="3606"/>
                    </a:lnTo>
                    <a:lnTo>
                      <a:pt x="7539" y="3555"/>
                    </a:lnTo>
                    <a:lnTo>
                      <a:pt x="7454" y="3516"/>
                    </a:lnTo>
                    <a:lnTo>
                      <a:pt x="7379" y="3503"/>
                    </a:lnTo>
                    <a:lnTo>
                      <a:pt x="7304" y="3503"/>
                    </a:lnTo>
                    <a:lnTo>
                      <a:pt x="7153" y="3529"/>
                    </a:lnTo>
                    <a:lnTo>
                      <a:pt x="7087" y="3555"/>
                    </a:lnTo>
                    <a:lnTo>
                      <a:pt x="7012" y="3581"/>
                    </a:lnTo>
                    <a:lnTo>
                      <a:pt x="6965" y="3594"/>
                    </a:lnTo>
                    <a:lnTo>
                      <a:pt x="6908" y="3697"/>
                    </a:lnTo>
                    <a:lnTo>
                      <a:pt x="6889" y="3775"/>
                    </a:lnTo>
                    <a:lnTo>
                      <a:pt x="6880" y="3852"/>
                    </a:lnTo>
                    <a:lnTo>
                      <a:pt x="6871" y="3943"/>
                    </a:lnTo>
                    <a:lnTo>
                      <a:pt x="6880" y="4020"/>
                    </a:lnTo>
                    <a:lnTo>
                      <a:pt x="6889" y="4111"/>
                    </a:lnTo>
                    <a:lnTo>
                      <a:pt x="6927" y="4227"/>
                    </a:lnTo>
                    <a:lnTo>
                      <a:pt x="6965" y="4330"/>
                    </a:lnTo>
                    <a:lnTo>
                      <a:pt x="7021" y="4434"/>
                    </a:lnTo>
                    <a:lnTo>
                      <a:pt x="7087" y="4524"/>
                    </a:lnTo>
                    <a:lnTo>
                      <a:pt x="7219" y="4692"/>
                    </a:lnTo>
                    <a:lnTo>
                      <a:pt x="7369" y="4847"/>
                    </a:lnTo>
                    <a:lnTo>
                      <a:pt x="7511" y="5015"/>
                    </a:lnTo>
                    <a:lnTo>
                      <a:pt x="7642" y="5171"/>
                    </a:lnTo>
                    <a:lnTo>
                      <a:pt x="7699" y="5261"/>
                    </a:lnTo>
                    <a:lnTo>
                      <a:pt x="7765" y="5364"/>
                    </a:lnTo>
                    <a:lnTo>
                      <a:pt x="7812" y="5481"/>
                    </a:lnTo>
                    <a:lnTo>
                      <a:pt x="7849" y="5584"/>
                    </a:lnTo>
                    <a:lnTo>
                      <a:pt x="7586" y="5545"/>
                    </a:lnTo>
                    <a:lnTo>
                      <a:pt x="7332" y="5494"/>
                    </a:lnTo>
                    <a:lnTo>
                      <a:pt x="7068" y="5442"/>
                    </a:lnTo>
                    <a:lnTo>
                      <a:pt x="6795" y="5377"/>
                    </a:lnTo>
                    <a:lnTo>
                      <a:pt x="6541" y="5326"/>
                    </a:lnTo>
                    <a:lnTo>
                      <a:pt x="6014" y="5222"/>
                    </a:lnTo>
                    <a:lnTo>
                      <a:pt x="5760" y="5196"/>
                    </a:lnTo>
                    <a:lnTo>
                      <a:pt x="5487" y="5196"/>
                    </a:lnTo>
                    <a:lnTo>
                      <a:pt x="5384" y="5222"/>
                    </a:lnTo>
                    <a:lnTo>
                      <a:pt x="5308" y="5248"/>
                    </a:lnTo>
                    <a:lnTo>
                      <a:pt x="5242" y="5287"/>
                    </a:lnTo>
                    <a:lnTo>
                      <a:pt x="5158" y="5403"/>
                    </a:lnTo>
                    <a:lnTo>
                      <a:pt x="5139" y="5442"/>
                    </a:lnTo>
                    <a:lnTo>
                      <a:pt x="5111" y="5584"/>
                    </a:lnTo>
                    <a:lnTo>
                      <a:pt x="5082" y="5739"/>
                    </a:lnTo>
                    <a:lnTo>
                      <a:pt x="5073" y="5882"/>
                    </a:lnTo>
                    <a:lnTo>
                      <a:pt x="5073" y="6101"/>
                    </a:lnTo>
                    <a:lnTo>
                      <a:pt x="5082" y="6179"/>
                    </a:lnTo>
                    <a:lnTo>
                      <a:pt x="5101" y="6231"/>
                    </a:lnTo>
                    <a:lnTo>
                      <a:pt x="5120" y="6308"/>
                    </a:lnTo>
                    <a:lnTo>
                      <a:pt x="5139" y="6360"/>
                    </a:lnTo>
                    <a:lnTo>
                      <a:pt x="5186" y="6411"/>
                    </a:lnTo>
                    <a:lnTo>
                      <a:pt x="5214" y="6450"/>
                    </a:lnTo>
                    <a:lnTo>
                      <a:pt x="5252" y="6489"/>
                    </a:lnTo>
                    <a:lnTo>
                      <a:pt x="5384" y="6592"/>
                    </a:lnTo>
                    <a:lnTo>
                      <a:pt x="5525" y="6670"/>
                    </a:lnTo>
                    <a:lnTo>
                      <a:pt x="5807" y="6799"/>
                    </a:lnTo>
                    <a:lnTo>
                      <a:pt x="5958" y="6838"/>
                    </a:lnTo>
                    <a:lnTo>
                      <a:pt x="6099" y="6890"/>
                    </a:lnTo>
                    <a:lnTo>
                      <a:pt x="6249" y="6916"/>
                    </a:lnTo>
                    <a:lnTo>
                      <a:pt x="6701" y="6954"/>
                    </a:lnTo>
                    <a:lnTo>
                      <a:pt x="7002" y="6954"/>
                    </a:lnTo>
                    <a:lnTo>
                      <a:pt x="7313" y="6941"/>
                    </a:lnTo>
                    <a:lnTo>
                      <a:pt x="7614" y="6916"/>
                    </a:lnTo>
                    <a:lnTo>
                      <a:pt x="7755" y="6916"/>
                    </a:lnTo>
                    <a:lnTo>
                      <a:pt x="7896" y="6903"/>
                    </a:lnTo>
                    <a:lnTo>
                      <a:pt x="8329" y="6903"/>
                    </a:lnTo>
                    <a:lnTo>
                      <a:pt x="8471" y="6929"/>
                    </a:lnTo>
                    <a:lnTo>
                      <a:pt x="8602" y="6967"/>
                    </a:lnTo>
                    <a:lnTo>
                      <a:pt x="8734" y="7045"/>
                    </a:lnTo>
                    <a:lnTo>
                      <a:pt x="8781" y="7071"/>
                    </a:lnTo>
                    <a:lnTo>
                      <a:pt x="8875" y="7148"/>
                    </a:lnTo>
                    <a:lnTo>
                      <a:pt x="8941" y="7200"/>
                    </a:lnTo>
                    <a:lnTo>
                      <a:pt x="8988" y="7239"/>
                    </a:lnTo>
                    <a:lnTo>
                      <a:pt x="9045" y="7278"/>
                    </a:lnTo>
                    <a:lnTo>
                      <a:pt x="9101" y="7303"/>
                    </a:lnTo>
                    <a:lnTo>
                      <a:pt x="9167" y="7316"/>
                    </a:lnTo>
                    <a:lnTo>
                      <a:pt x="9158" y="7342"/>
                    </a:lnTo>
                    <a:lnTo>
                      <a:pt x="9139" y="7368"/>
                    </a:lnTo>
                    <a:lnTo>
                      <a:pt x="9111" y="7394"/>
                    </a:lnTo>
                    <a:lnTo>
                      <a:pt x="9082" y="7394"/>
                    </a:lnTo>
                    <a:lnTo>
                      <a:pt x="9054" y="7407"/>
                    </a:lnTo>
                    <a:lnTo>
                      <a:pt x="9007" y="7407"/>
                    </a:lnTo>
                    <a:lnTo>
                      <a:pt x="8725" y="7446"/>
                    </a:lnTo>
                    <a:lnTo>
                      <a:pt x="8442" y="7459"/>
                    </a:lnTo>
                    <a:lnTo>
                      <a:pt x="8160" y="7446"/>
                    </a:lnTo>
                    <a:lnTo>
                      <a:pt x="7887" y="7433"/>
                    </a:lnTo>
                    <a:lnTo>
                      <a:pt x="7351" y="7433"/>
                    </a:lnTo>
                    <a:lnTo>
                      <a:pt x="7078" y="7446"/>
                    </a:lnTo>
                    <a:lnTo>
                      <a:pt x="6786" y="7484"/>
                    </a:lnTo>
                    <a:lnTo>
                      <a:pt x="6720" y="7523"/>
                    </a:lnTo>
                    <a:lnTo>
                      <a:pt x="6654" y="7549"/>
                    </a:lnTo>
                    <a:lnTo>
                      <a:pt x="6598" y="7588"/>
                    </a:lnTo>
                    <a:lnTo>
                      <a:pt x="6532" y="7639"/>
                    </a:lnTo>
                    <a:lnTo>
                      <a:pt x="6485" y="7691"/>
                    </a:lnTo>
                    <a:lnTo>
                      <a:pt x="6438" y="7756"/>
                    </a:lnTo>
                    <a:lnTo>
                      <a:pt x="6400" y="7846"/>
                    </a:lnTo>
                    <a:lnTo>
                      <a:pt x="6362" y="7911"/>
                    </a:lnTo>
                    <a:lnTo>
                      <a:pt x="6325" y="8001"/>
                    </a:lnTo>
                    <a:lnTo>
                      <a:pt x="6306" y="8079"/>
                    </a:lnTo>
                    <a:lnTo>
                      <a:pt x="6296" y="8182"/>
                    </a:lnTo>
                    <a:lnTo>
                      <a:pt x="6278" y="8363"/>
                    </a:lnTo>
                    <a:lnTo>
                      <a:pt x="6287" y="8467"/>
                    </a:lnTo>
                    <a:lnTo>
                      <a:pt x="6296" y="8557"/>
                    </a:lnTo>
                    <a:lnTo>
                      <a:pt x="6315" y="8661"/>
                    </a:lnTo>
                    <a:lnTo>
                      <a:pt x="6353" y="8738"/>
                    </a:lnTo>
                    <a:lnTo>
                      <a:pt x="6381" y="8829"/>
                    </a:lnTo>
                    <a:lnTo>
                      <a:pt x="6456" y="8958"/>
                    </a:lnTo>
                    <a:lnTo>
                      <a:pt x="6504" y="9010"/>
                    </a:lnTo>
                    <a:lnTo>
                      <a:pt x="6560" y="9048"/>
                    </a:lnTo>
                    <a:lnTo>
                      <a:pt x="6616" y="9100"/>
                    </a:lnTo>
                    <a:lnTo>
                      <a:pt x="6673" y="9139"/>
                    </a:lnTo>
                    <a:lnTo>
                      <a:pt x="6795" y="9178"/>
                    </a:lnTo>
                    <a:lnTo>
                      <a:pt x="6936" y="9217"/>
                    </a:lnTo>
                    <a:lnTo>
                      <a:pt x="7068" y="9229"/>
                    </a:lnTo>
                    <a:lnTo>
                      <a:pt x="7191" y="9229"/>
                    </a:lnTo>
                    <a:lnTo>
                      <a:pt x="7529" y="9204"/>
                    </a:lnTo>
                    <a:lnTo>
                      <a:pt x="7859" y="9152"/>
                    </a:lnTo>
                    <a:lnTo>
                      <a:pt x="8188" y="9087"/>
                    </a:lnTo>
                    <a:lnTo>
                      <a:pt x="8536" y="8997"/>
                    </a:lnTo>
                    <a:lnTo>
                      <a:pt x="9214" y="8816"/>
                    </a:lnTo>
                    <a:lnTo>
                      <a:pt x="9892" y="8661"/>
                    </a:lnTo>
                    <a:lnTo>
                      <a:pt x="10221" y="8609"/>
                    </a:lnTo>
                    <a:lnTo>
                      <a:pt x="10560" y="8596"/>
                    </a:lnTo>
                    <a:lnTo>
                      <a:pt x="10889" y="8596"/>
                    </a:lnTo>
                    <a:lnTo>
                      <a:pt x="11059" y="8609"/>
                    </a:lnTo>
                    <a:lnTo>
                      <a:pt x="11209" y="8648"/>
                    </a:lnTo>
                    <a:lnTo>
                      <a:pt x="11379" y="8674"/>
                    </a:lnTo>
                    <a:lnTo>
                      <a:pt x="11539" y="8725"/>
                    </a:lnTo>
                    <a:lnTo>
                      <a:pt x="11699" y="8803"/>
                    </a:lnTo>
                    <a:lnTo>
                      <a:pt x="11849" y="8880"/>
                    </a:lnTo>
                    <a:lnTo>
                      <a:pt x="12009" y="8958"/>
                    </a:lnTo>
                    <a:lnTo>
                      <a:pt x="12169" y="9061"/>
                    </a:lnTo>
                    <a:lnTo>
                      <a:pt x="12311" y="9191"/>
                    </a:lnTo>
                    <a:lnTo>
                      <a:pt x="12471" y="9333"/>
                    </a:lnTo>
                    <a:lnTo>
                      <a:pt x="12273" y="9475"/>
                    </a:lnTo>
                    <a:lnTo>
                      <a:pt x="12094" y="9630"/>
                    </a:lnTo>
                    <a:lnTo>
                      <a:pt x="11906" y="9798"/>
                    </a:lnTo>
                    <a:lnTo>
                      <a:pt x="11736" y="9953"/>
                    </a:lnTo>
                    <a:lnTo>
                      <a:pt x="11548" y="10121"/>
                    </a:lnTo>
                    <a:lnTo>
                      <a:pt x="11369" y="10276"/>
                    </a:lnTo>
                    <a:lnTo>
                      <a:pt x="11181" y="10445"/>
                    </a:lnTo>
                    <a:lnTo>
                      <a:pt x="11002" y="10600"/>
                    </a:lnTo>
                    <a:lnTo>
                      <a:pt x="10786" y="10768"/>
                    </a:lnTo>
                    <a:lnTo>
                      <a:pt x="10353" y="11026"/>
                    </a:lnTo>
                    <a:lnTo>
                      <a:pt x="10136" y="11143"/>
                    </a:lnTo>
                    <a:lnTo>
                      <a:pt x="9911" y="11233"/>
                    </a:lnTo>
                    <a:lnTo>
                      <a:pt x="9685" y="11336"/>
                    </a:lnTo>
                    <a:lnTo>
                      <a:pt x="9449" y="11401"/>
                    </a:lnTo>
                    <a:lnTo>
                      <a:pt x="9224" y="11466"/>
                    </a:lnTo>
                    <a:lnTo>
                      <a:pt x="9045" y="11530"/>
                    </a:lnTo>
                    <a:lnTo>
                      <a:pt x="8866" y="11621"/>
                    </a:lnTo>
                    <a:lnTo>
                      <a:pt x="8706" y="11685"/>
                    </a:lnTo>
                    <a:lnTo>
                      <a:pt x="8536" y="11763"/>
                    </a:lnTo>
                    <a:lnTo>
                      <a:pt x="8367" y="11828"/>
                    </a:lnTo>
                    <a:lnTo>
                      <a:pt x="8188" y="11892"/>
                    </a:lnTo>
                    <a:lnTo>
                      <a:pt x="8028" y="11931"/>
                    </a:lnTo>
                    <a:lnTo>
                      <a:pt x="7849" y="11957"/>
                    </a:lnTo>
                    <a:lnTo>
                      <a:pt x="7492" y="11957"/>
                    </a:lnTo>
                    <a:lnTo>
                      <a:pt x="7153" y="11983"/>
                    </a:lnTo>
                    <a:lnTo>
                      <a:pt x="6795" y="11996"/>
                    </a:lnTo>
                    <a:lnTo>
                      <a:pt x="6456" y="12022"/>
                    </a:lnTo>
                    <a:lnTo>
                      <a:pt x="6099" y="12022"/>
                    </a:lnTo>
                    <a:lnTo>
                      <a:pt x="5751" y="12009"/>
                    </a:lnTo>
                    <a:lnTo>
                      <a:pt x="5572" y="11996"/>
                    </a:lnTo>
                    <a:lnTo>
                      <a:pt x="5393" y="11970"/>
                    </a:lnTo>
                    <a:lnTo>
                      <a:pt x="5224" y="11944"/>
                    </a:lnTo>
                    <a:lnTo>
                      <a:pt x="5035" y="11892"/>
                    </a:lnTo>
                    <a:lnTo>
                      <a:pt x="4593" y="11776"/>
                    </a:lnTo>
                    <a:lnTo>
                      <a:pt x="4151" y="11685"/>
                    </a:lnTo>
                    <a:lnTo>
                      <a:pt x="3718" y="11569"/>
                    </a:lnTo>
                    <a:lnTo>
                      <a:pt x="3275" y="11492"/>
                    </a:lnTo>
                    <a:lnTo>
                      <a:pt x="2852" y="11401"/>
                    </a:lnTo>
                    <a:lnTo>
                      <a:pt x="2409" y="11311"/>
                    </a:lnTo>
                    <a:lnTo>
                      <a:pt x="1967" y="11207"/>
                    </a:lnTo>
                    <a:lnTo>
                      <a:pt x="1506" y="11104"/>
                    </a:lnTo>
                    <a:lnTo>
                      <a:pt x="1336" y="11052"/>
                    </a:lnTo>
                    <a:lnTo>
                      <a:pt x="1158" y="11000"/>
                    </a:lnTo>
                    <a:lnTo>
                      <a:pt x="988" y="10936"/>
                    </a:lnTo>
                    <a:lnTo>
                      <a:pt x="819" y="10910"/>
                    </a:lnTo>
                    <a:lnTo>
                      <a:pt x="555" y="10910"/>
                    </a:lnTo>
                    <a:lnTo>
                      <a:pt x="471" y="10936"/>
                    </a:lnTo>
                    <a:lnTo>
                      <a:pt x="386" y="10975"/>
                    </a:lnTo>
                    <a:lnTo>
                      <a:pt x="311" y="11013"/>
                    </a:lnTo>
                    <a:lnTo>
                      <a:pt x="235" y="11065"/>
                    </a:lnTo>
                    <a:lnTo>
                      <a:pt x="160" y="11130"/>
                    </a:lnTo>
                    <a:lnTo>
                      <a:pt x="122" y="11181"/>
                    </a:lnTo>
                    <a:lnTo>
                      <a:pt x="75" y="11259"/>
                    </a:lnTo>
                    <a:lnTo>
                      <a:pt x="38" y="11362"/>
                    </a:lnTo>
                    <a:lnTo>
                      <a:pt x="9" y="11466"/>
                    </a:lnTo>
                    <a:lnTo>
                      <a:pt x="0" y="11517"/>
                    </a:lnTo>
                    <a:lnTo>
                      <a:pt x="0" y="11582"/>
                    </a:lnTo>
                    <a:lnTo>
                      <a:pt x="9" y="11647"/>
                    </a:lnTo>
                    <a:lnTo>
                      <a:pt x="19" y="11698"/>
                    </a:lnTo>
                    <a:lnTo>
                      <a:pt x="38" y="11750"/>
                    </a:lnTo>
                    <a:lnTo>
                      <a:pt x="113" y="11828"/>
                    </a:lnTo>
                    <a:lnTo>
                      <a:pt x="160" y="11866"/>
                    </a:lnTo>
                    <a:lnTo>
                      <a:pt x="226" y="11892"/>
                    </a:lnTo>
                    <a:lnTo>
                      <a:pt x="292" y="11931"/>
                    </a:lnTo>
                    <a:lnTo>
                      <a:pt x="358" y="11944"/>
                    </a:lnTo>
                    <a:lnTo>
                      <a:pt x="424" y="11944"/>
                    </a:lnTo>
                    <a:lnTo>
                      <a:pt x="555" y="11918"/>
                    </a:lnTo>
                    <a:lnTo>
                      <a:pt x="678" y="11879"/>
                    </a:lnTo>
                    <a:lnTo>
                      <a:pt x="819" y="11841"/>
                    </a:lnTo>
                    <a:lnTo>
                      <a:pt x="941" y="11815"/>
                    </a:lnTo>
                    <a:lnTo>
                      <a:pt x="1016" y="11802"/>
                    </a:lnTo>
                    <a:lnTo>
                      <a:pt x="1148" y="11802"/>
                    </a:lnTo>
                    <a:lnTo>
                      <a:pt x="1205" y="11815"/>
                    </a:lnTo>
                    <a:lnTo>
                      <a:pt x="1638" y="11944"/>
                    </a:lnTo>
                    <a:lnTo>
                      <a:pt x="1854" y="11996"/>
                    </a:lnTo>
                    <a:lnTo>
                      <a:pt x="2061" y="12047"/>
                    </a:lnTo>
                    <a:lnTo>
                      <a:pt x="2278" y="12099"/>
                    </a:lnTo>
                    <a:lnTo>
                      <a:pt x="2485" y="12177"/>
                    </a:lnTo>
                    <a:lnTo>
                      <a:pt x="2692" y="12280"/>
                    </a:lnTo>
                    <a:lnTo>
                      <a:pt x="2880" y="12396"/>
                    </a:lnTo>
                    <a:lnTo>
                      <a:pt x="2899" y="12409"/>
                    </a:lnTo>
                    <a:lnTo>
                      <a:pt x="2908" y="12422"/>
                    </a:lnTo>
                    <a:lnTo>
                      <a:pt x="2918" y="12448"/>
                    </a:lnTo>
                    <a:lnTo>
                      <a:pt x="2918" y="12461"/>
                    </a:lnTo>
                    <a:lnTo>
                      <a:pt x="2908" y="12500"/>
                    </a:lnTo>
                    <a:lnTo>
                      <a:pt x="2880" y="12552"/>
                    </a:lnTo>
                    <a:lnTo>
                      <a:pt x="2852" y="12590"/>
                    </a:lnTo>
                    <a:lnTo>
                      <a:pt x="2805" y="12616"/>
                    </a:lnTo>
                    <a:lnTo>
                      <a:pt x="2776" y="12642"/>
                    </a:lnTo>
                    <a:lnTo>
                      <a:pt x="2748" y="12642"/>
                    </a:lnTo>
                    <a:lnTo>
                      <a:pt x="2456" y="12745"/>
                    </a:lnTo>
                    <a:lnTo>
                      <a:pt x="2165" y="12875"/>
                    </a:lnTo>
                    <a:lnTo>
                      <a:pt x="1864" y="13004"/>
                    </a:lnTo>
                    <a:lnTo>
                      <a:pt x="1591" y="13146"/>
                    </a:lnTo>
                    <a:lnTo>
                      <a:pt x="1459" y="13250"/>
                    </a:lnTo>
                    <a:lnTo>
                      <a:pt x="1318" y="13340"/>
                    </a:lnTo>
                    <a:lnTo>
                      <a:pt x="1195" y="13443"/>
                    </a:lnTo>
                    <a:lnTo>
                      <a:pt x="1073" y="13573"/>
                    </a:lnTo>
                    <a:lnTo>
                      <a:pt x="951" y="13689"/>
                    </a:lnTo>
                    <a:lnTo>
                      <a:pt x="744" y="13973"/>
                    </a:lnTo>
                    <a:lnTo>
                      <a:pt x="649" y="14141"/>
                    </a:lnTo>
                    <a:lnTo>
                      <a:pt x="621" y="14219"/>
                    </a:lnTo>
                    <a:lnTo>
                      <a:pt x="602" y="14322"/>
                    </a:lnTo>
                    <a:lnTo>
                      <a:pt x="593" y="14439"/>
                    </a:lnTo>
                    <a:lnTo>
                      <a:pt x="602" y="14542"/>
                    </a:lnTo>
                    <a:lnTo>
                      <a:pt x="631" y="14646"/>
                    </a:lnTo>
                    <a:lnTo>
                      <a:pt x="668" y="14749"/>
                    </a:lnTo>
                    <a:lnTo>
                      <a:pt x="696" y="14788"/>
                    </a:lnTo>
                    <a:lnTo>
                      <a:pt x="734" y="14814"/>
                    </a:lnTo>
                    <a:lnTo>
                      <a:pt x="781" y="14839"/>
                    </a:lnTo>
                    <a:lnTo>
                      <a:pt x="819" y="14865"/>
                    </a:lnTo>
                    <a:lnTo>
                      <a:pt x="1035" y="14904"/>
                    </a:lnTo>
                    <a:lnTo>
                      <a:pt x="1252" y="14917"/>
                    </a:lnTo>
                    <a:lnTo>
                      <a:pt x="1468" y="14917"/>
                    </a:lnTo>
                    <a:lnTo>
                      <a:pt x="1666" y="14891"/>
                    </a:lnTo>
                    <a:lnTo>
                      <a:pt x="1882" y="14839"/>
                    </a:lnTo>
                    <a:lnTo>
                      <a:pt x="2089" y="14775"/>
                    </a:lnTo>
                    <a:lnTo>
                      <a:pt x="2306" y="14697"/>
                    </a:lnTo>
                    <a:lnTo>
                      <a:pt x="2513" y="14607"/>
                    </a:lnTo>
                    <a:lnTo>
                      <a:pt x="2786" y="14490"/>
                    </a:lnTo>
                    <a:lnTo>
                      <a:pt x="3049" y="14348"/>
                    </a:lnTo>
                    <a:lnTo>
                      <a:pt x="3332" y="14219"/>
                    </a:lnTo>
                    <a:lnTo>
                      <a:pt x="3595" y="14064"/>
                    </a:lnTo>
                    <a:lnTo>
                      <a:pt x="4141" y="13805"/>
                    </a:lnTo>
                    <a:lnTo>
                      <a:pt x="4424" y="13689"/>
                    </a:lnTo>
                    <a:lnTo>
                      <a:pt x="4715" y="13586"/>
                    </a:lnTo>
                    <a:lnTo>
                      <a:pt x="4998" y="13534"/>
                    </a:lnTo>
                    <a:lnTo>
                      <a:pt x="5280" y="13469"/>
                    </a:lnTo>
                    <a:lnTo>
                      <a:pt x="5572" y="13456"/>
                    </a:lnTo>
                    <a:lnTo>
                      <a:pt x="5854" y="13456"/>
                    </a:lnTo>
                    <a:lnTo>
                      <a:pt x="6155" y="13469"/>
                    </a:lnTo>
                    <a:lnTo>
                      <a:pt x="6438" y="13534"/>
                    </a:lnTo>
                    <a:lnTo>
                      <a:pt x="6588" y="13573"/>
                    </a:lnTo>
                    <a:lnTo>
                      <a:pt x="6720" y="13611"/>
                    </a:lnTo>
                    <a:lnTo>
                      <a:pt x="6871" y="13650"/>
                    </a:lnTo>
                    <a:lnTo>
                      <a:pt x="7012" y="13715"/>
                    </a:lnTo>
                    <a:lnTo>
                      <a:pt x="7012" y="13767"/>
                    </a:lnTo>
                    <a:lnTo>
                      <a:pt x="7021" y="13805"/>
                    </a:lnTo>
                    <a:lnTo>
                      <a:pt x="7021" y="13844"/>
                    </a:lnTo>
                    <a:lnTo>
                      <a:pt x="7002" y="13896"/>
                    </a:lnTo>
                    <a:lnTo>
                      <a:pt x="6993" y="13909"/>
                    </a:lnTo>
                    <a:lnTo>
                      <a:pt x="6908" y="13999"/>
                    </a:lnTo>
                    <a:lnTo>
                      <a:pt x="6824" y="14077"/>
                    </a:lnTo>
                    <a:lnTo>
                      <a:pt x="6720" y="14141"/>
                    </a:lnTo>
                    <a:lnTo>
                      <a:pt x="6626" y="14193"/>
                    </a:lnTo>
                    <a:lnTo>
                      <a:pt x="6513" y="14232"/>
                    </a:lnTo>
                    <a:lnTo>
                      <a:pt x="6428" y="14284"/>
                    </a:lnTo>
                    <a:lnTo>
                      <a:pt x="6325" y="14348"/>
                    </a:lnTo>
                    <a:lnTo>
                      <a:pt x="6249" y="14439"/>
                    </a:lnTo>
                    <a:lnTo>
                      <a:pt x="6099" y="14646"/>
                    </a:lnTo>
                    <a:lnTo>
                      <a:pt x="5835" y="15111"/>
                    </a:lnTo>
                    <a:lnTo>
                      <a:pt x="5722" y="15331"/>
                    </a:lnTo>
                    <a:lnTo>
                      <a:pt x="5591" y="15563"/>
                    </a:lnTo>
                    <a:lnTo>
                      <a:pt x="5459" y="15783"/>
                    </a:lnTo>
                    <a:lnTo>
                      <a:pt x="5384" y="15887"/>
                    </a:lnTo>
                    <a:lnTo>
                      <a:pt x="5308" y="16003"/>
                    </a:lnTo>
                    <a:lnTo>
                      <a:pt x="5233" y="16093"/>
                    </a:lnTo>
                    <a:lnTo>
                      <a:pt x="5139" y="16184"/>
                    </a:lnTo>
                    <a:lnTo>
                      <a:pt x="5054" y="16248"/>
                    </a:lnTo>
                    <a:lnTo>
                      <a:pt x="4969" y="16326"/>
                    </a:lnTo>
                    <a:lnTo>
                      <a:pt x="4875" y="16404"/>
                    </a:lnTo>
                    <a:lnTo>
                      <a:pt x="4791" y="16468"/>
                    </a:lnTo>
                    <a:lnTo>
                      <a:pt x="4696" y="16533"/>
                    </a:lnTo>
                    <a:lnTo>
                      <a:pt x="4621" y="16610"/>
                    </a:lnTo>
                    <a:lnTo>
                      <a:pt x="4546" y="16701"/>
                    </a:lnTo>
                    <a:lnTo>
                      <a:pt x="4480" y="16778"/>
                    </a:lnTo>
                    <a:lnTo>
                      <a:pt x="4141" y="17192"/>
                    </a:lnTo>
                    <a:lnTo>
                      <a:pt x="3972" y="17412"/>
                    </a:lnTo>
                    <a:lnTo>
                      <a:pt x="3520" y="18071"/>
                    </a:lnTo>
                    <a:lnTo>
                      <a:pt x="3238" y="18536"/>
                    </a:lnTo>
                    <a:lnTo>
                      <a:pt x="2965" y="19015"/>
                    </a:lnTo>
                    <a:lnTo>
                      <a:pt x="2692" y="19519"/>
                    </a:lnTo>
                    <a:lnTo>
                      <a:pt x="2438" y="20036"/>
                    </a:lnTo>
                    <a:lnTo>
                      <a:pt x="2174" y="20592"/>
                    </a:lnTo>
                    <a:lnTo>
                      <a:pt x="2127" y="20656"/>
                    </a:lnTo>
                    <a:lnTo>
                      <a:pt x="2099" y="20747"/>
                    </a:lnTo>
                    <a:lnTo>
                      <a:pt x="2071" y="20824"/>
                    </a:lnTo>
                    <a:lnTo>
                      <a:pt x="2061" y="20902"/>
                    </a:lnTo>
                    <a:lnTo>
                      <a:pt x="2042" y="20980"/>
                    </a:lnTo>
                    <a:lnTo>
                      <a:pt x="2042" y="21057"/>
                    </a:lnTo>
                    <a:lnTo>
                      <a:pt x="2061" y="21212"/>
                    </a:lnTo>
                    <a:lnTo>
                      <a:pt x="2099" y="21316"/>
                    </a:lnTo>
                    <a:lnTo>
                      <a:pt x="2127" y="21380"/>
                    </a:lnTo>
                    <a:lnTo>
                      <a:pt x="2193" y="21471"/>
                    </a:lnTo>
                    <a:lnTo>
                      <a:pt x="2231" y="21510"/>
                    </a:lnTo>
                    <a:lnTo>
                      <a:pt x="2344" y="21587"/>
                    </a:lnTo>
                    <a:lnTo>
                      <a:pt x="2391" y="21587"/>
                    </a:lnTo>
                    <a:lnTo>
                      <a:pt x="2438" y="21600"/>
                    </a:lnTo>
                    <a:lnTo>
                      <a:pt x="2513" y="21574"/>
                    </a:lnTo>
                    <a:lnTo>
                      <a:pt x="2551" y="21548"/>
                    </a:lnTo>
                    <a:lnTo>
                      <a:pt x="2588" y="21510"/>
                    </a:lnTo>
                    <a:lnTo>
                      <a:pt x="2635" y="21458"/>
                    </a:lnTo>
                    <a:lnTo>
                      <a:pt x="2776" y="21186"/>
                    </a:lnTo>
                    <a:lnTo>
                      <a:pt x="2936" y="20915"/>
                    </a:lnTo>
                    <a:lnTo>
                      <a:pt x="3087" y="20643"/>
                    </a:lnTo>
                    <a:lnTo>
                      <a:pt x="3228" y="20385"/>
                    </a:lnTo>
                    <a:lnTo>
                      <a:pt x="3388" y="20139"/>
                    </a:lnTo>
                    <a:lnTo>
                      <a:pt x="3558" y="19881"/>
                    </a:lnTo>
                    <a:lnTo>
                      <a:pt x="3718" y="19635"/>
                    </a:lnTo>
                    <a:lnTo>
                      <a:pt x="3944" y="19325"/>
                    </a:lnTo>
                    <a:lnTo>
                      <a:pt x="3981" y="19247"/>
                    </a:lnTo>
                    <a:lnTo>
                      <a:pt x="4028" y="19183"/>
                    </a:lnTo>
                    <a:lnTo>
                      <a:pt x="4075" y="19092"/>
                    </a:lnTo>
                    <a:lnTo>
                      <a:pt x="4122" y="19015"/>
                    </a:lnTo>
                    <a:lnTo>
                      <a:pt x="4169" y="18950"/>
                    </a:lnTo>
                    <a:lnTo>
                      <a:pt x="4226" y="18885"/>
                    </a:lnTo>
                    <a:lnTo>
                      <a:pt x="4292" y="18808"/>
                    </a:lnTo>
                    <a:lnTo>
                      <a:pt x="4414" y="18679"/>
                    </a:lnTo>
                    <a:lnTo>
                      <a:pt x="4536" y="18536"/>
                    </a:lnTo>
                    <a:lnTo>
                      <a:pt x="4640" y="18368"/>
                    </a:lnTo>
                    <a:lnTo>
                      <a:pt x="4744" y="18213"/>
                    </a:lnTo>
                    <a:lnTo>
                      <a:pt x="4847" y="18045"/>
                    </a:lnTo>
                    <a:lnTo>
                      <a:pt x="4951" y="17890"/>
                    </a:lnTo>
                    <a:lnTo>
                      <a:pt x="5054" y="17722"/>
                    </a:lnTo>
                    <a:lnTo>
                      <a:pt x="5158" y="17580"/>
                    </a:lnTo>
                    <a:lnTo>
                      <a:pt x="5289" y="17438"/>
                    </a:lnTo>
                    <a:lnTo>
                      <a:pt x="5421" y="17308"/>
                    </a:lnTo>
                    <a:lnTo>
                      <a:pt x="5544" y="17166"/>
                    </a:lnTo>
                    <a:lnTo>
                      <a:pt x="5675" y="17050"/>
                    </a:lnTo>
                    <a:lnTo>
                      <a:pt x="5798" y="16921"/>
                    </a:lnTo>
                    <a:lnTo>
                      <a:pt x="5929" y="16804"/>
                    </a:lnTo>
                    <a:lnTo>
                      <a:pt x="6193" y="16597"/>
                    </a:lnTo>
                    <a:lnTo>
                      <a:pt x="6231" y="16572"/>
                    </a:lnTo>
                    <a:lnTo>
                      <a:pt x="6259" y="16533"/>
                    </a:lnTo>
                    <a:lnTo>
                      <a:pt x="6306" y="16494"/>
                    </a:lnTo>
                    <a:lnTo>
                      <a:pt x="6362" y="16468"/>
                    </a:lnTo>
                    <a:lnTo>
                      <a:pt x="6400" y="16442"/>
                    </a:lnTo>
                    <a:lnTo>
                      <a:pt x="6447" y="16455"/>
                    </a:lnTo>
                    <a:lnTo>
                      <a:pt x="6475" y="16455"/>
                    </a:lnTo>
                    <a:lnTo>
                      <a:pt x="6541" y="16546"/>
                    </a:lnTo>
                    <a:lnTo>
                      <a:pt x="6447" y="16636"/>
                    </a:lnTo>
                    <a:lnTo>
                      <a:pt x="6372" y="16714"/>
                    </a:lnTo>
                    <a:lnTo>
                      <a:pt x="6306" y="16817"/>
                    </a:lnTo>
                    <a:lnTo>
                      <a:pt x="6249" y="16921"/>
                    </a:lnTo>
                    <a:lnTo>
                      <a:pt x="6212" y="17050"/>
                    </a:lnTo>
                    <a:lnTo>
                      <a:pt x="6165" y="17166"/>
                    </a:lnTo>
                    <a:lnTo>
                      <a:pt x="6127" y="17296"/>
                    </a:lnTo>
                    <a:lnTo>
                      <a:pt x="6080" y="17399"/>
                    </a:lnTo>
                    <a:lnTo>
                      <a:pt x="5929" y="17916"/>
                    </a:lnTo>
                    <a:lnTo>
                      <a:pt x="5845" y="18149"/>
                    </a:lnTo>
                    <a:lnTo>
                      <a:pt x="5694" y="18666"/>
                    </a:lnTo>
                    <a:lnTo>
                      <a:pt x="5591" y="18911"/>
                    </a:lnTo>
                    <a:lnTo>
                      <a:pt x="5506" y="19170"/>
                    </a:lnTo>
                    <a:lnTo>
                      <a:pt x="5393" y="19415"/>
                    </a:lnTo>
                    <a:lnTo>
                      <a:pt x="5365" y="19519"/>
                    </a:lnTo>
                    <a:lnTo>
                      <a:pt x="5346" y="19609"/>
                    </a:lnTo>
                    <a:lnTo>
                      <a:pt x="5336" y="19713"/>
                    </a:lnTo>
                    <a:lnTo>
                      <a:pt x="5336" y="19816"/>
                    </a:lnTo>
                    <a:lnTo>
                      <a:pt x="5346" y="19907"/>
                    </a:lnTo>
                    <a:lnTo>
                      <a:pt x="5365" y="19984"/>
                    </a:lnTo>
                    <a:lnTo>
                      <a:pt x="5393" y="20049"/>
                    </a:lnTo>
                    <a:lnTo>
                      <a:pt x="5440" y="20113"/>
                    </a:lnTo>
                    <a:lnTo>
                      <a:pt x="5478" y="20178"/>
                    </a:lnTo>
                    <a:lnTo>
                      <a:pt x="5525" y="20230"/>
                    </a:lnTo>
                    <a:lnTo>
                      <a:pt x="5581" y="20269"/>
                    </a:lnTo>
                    <a:lnTo>
                      <a:pt x="5628" y="20294"/>
                    </a:lnTo>
                    <a:lnTo>
                      <a:pt x="5694" y="20307"/>
                    </a:lnTo>
                    <a:lnTo>
                      <a:pt x="5882" y="20307"/>
                    </a:lnTo>
                    <a:lnTo>
                      <a:pt x="5995" y="20269"/>
                    </a:lnTo>
                    <a:lnTo>
                      <a:pt x="6099" y="20217"/>
                    </a:lnTo>
                    <a:lnTo>
                      <a:pt x="6193" y="20165"/>
                    </a:lnTo>
                    <a:lnTo>
                      <a:pt x="6249" y="20101"/>
                    </a:lnTo>
                    <a:lnTo>
                      <a:pt x="6400" y="19855"/>
                    </a:lnTo>
                    <a:lnTo>
                      <a:pt x="6532" y="19596"/>
                    </a:lnTo>
                    <a:lnTo>
                      <a:pt x="6654" y="19325"/>
                    </a:lnTo>
                    <a:lnTo>
                      <a:pt x="6767" y="19054"/>
                    </a:lnTo>
                    <a:lnTo>
                      <a:pt x="6880" y="18769"/>
                    </a:lnTo>
                    <a:lnTo>
                      <a:pt x="6974" y="18485"/>
                    </a:lnTo>
                    <a:lnTo>
                      <a:pt x="7078" y="18213"/>
                    </a:lnTo>
                    <a:lnTo>
                      <a:pt x="7162" y="17916"/>
                    </a:lnTo>
                    <a:lnTo>
                      <a:pt x="7360" y="17334"/>
                    </a:lnTo>
                    <a:lnTo>
                      <a:pt x="7558" y="16740"/>
                    </a:lnTo>
                    <a:lnTo>
                      <a:pt x="7661" y="16442"/>
                    </a:lnTo>
                    <a:lnTo>
                      <a:pt x="7906" y="15874"/>
                    </a:lnTo>
                    <a:lnTo>
                      <a:pt x="8047" y="15602"/>
                    </a:lnTo>
                    <a:lnTo>
                      <a:pt x="8122" y="15460"/>
                    </a:lnTo>
                    <a:lnTo>
                      <a:pt x="8216" y="15318"/>
                    </a:lnTo>
                    <a:lnTo>
                      <a:pt x="8292" y="15189"/>
                    </a:lnTo>
                    <a:lnTo>
                      <a:pt x="8376" y="15072"/>
                    </a:lnTo>
                    <a:lnTo>
                      <a:pt x="8565" y="14839"/>
                    </a:lnTo>
                    <a:lnTo>
                      <a:pt x="8762" y="14620"/>
                    </a:lnTo>
                    <a:lnTo>
                      <a:pt x="9158" y="14206"/>
                    </a:lnTo>
                    <a:lnTo>
                      <a:pt x="9336" y="13999"/>
                    </a:lnTo>
                    <a:lnTo>
                      <a:pt x="9525" y="13754"/>
                    </a:lnTo>
                    <a:lnTo>
                      <a:pt x="9732" y="13573"/>
                    </a:lnTo>
                    <a:lnTo>
                      <a:pt x="9854" y="13495"/>
                    </a:lnTo>
                    <a:lnTo>
                      <a:pt x="9958" y="13418"/>
                    </a:lnTo>
                    <a:lnTo>
                      <a:pt x="10202" y="13288"/>
                    </a:lnTo>
                    <a:lnTo>
                      <a:pt x="10325" y="13237"/>
                    </a:lnTo>
                    <a:lnTo>
                      <a:pt x="10438" y="13172"/>
                    </a:lnTo>
                    <a:lnTo>
                      <a:pt x="10569" y="13094"/>
                    </a:lnTo>
                    <a:lnTo>
                      <a:pt x="10701" y="13030"/>
                    </a:lnTo>
                    <a:lnTo>
                      <a:pt x="10965" y="12952"/>
                    </a:lnTo>
                    <a:lnTo>
                      <a:pt x="11256" y="12901"/>
                    </a:lnTo>
                    <a:lnTo>
                      <a:pt x="11539" y="12875"/>
                    </a:lnTo>
                    <a:lnTo>
                      <a:pt x="11821" y="12836"/>
                    </a:lnTo>
                    <a:lnTo>
                      <a:pt x="12113" y="12810"/>
                    </a:lnTo>
                    <a:lnTo>
                      <a:pt x="12414" y="12758"/>
                    </a:lnTo>
                    <a:lnTo>
                      <a:pt x="12555" y="12720"/>
                    </a:lnTo>
                    <a:lnTo>
                      <a:pt x="12706" y="12668"/>
                    </a:lnTo>
                    <a:lnTo>
                      <a:pt x="12772" y="12642"/>
                    </a:lnTo>
                    <a:lnTo>
                      <a:pt x="12838" y="12603"/>
                    </a:lnTo>
                    <a:lnTo>
                      <a:pt x="12913" y="12564"/>
                    </a:lnTo>
                    <a:lnTo>
                      <a:pt x="13111" y="12409"/>
                    </a:lnTo>
                    <a:lnTo>
                      <a:pt x="13224" y="12293"/>
                    </a:lnTo>
                    <a:lnTo>
                      <a:pt x="13355" y="12164"/>
                    </a:lnTo>
                    <a:lnTo>
                      <a:pt x="13478" y="12060"/>
                    </a:lnTo>
                    <a:lnTo>
                      <a:pt x="13544" y="12009"/>
                    </a:lnTo>
                    <a:lnTo>
                      <a:pt x="13769" y="11892"/>
                    </a:lnTo>
                    <a:lnTo>
                      <a:pt x="13882" y="11866"/>
                    </a:lnTo>
                    <a:lnTo>
                      <a:pt x="14108" y="11789"/>
                    </a:lnTo>
                    <a:lnTo>
                      <a:pt x="14202" y="11737"/>
                    </a:lnTo>
                    <a:lnTo>
                      <a:pt x="14409" y="11621"/>
                    </a:lnTo>
                    <a:lnTo>
                      <a:pt x="14616" y="11492"/>
                    </a:lnTo>
                    <a:lnTo>
                      <a:pt x="14814" y="11375"/>
                    </a:lnTo>
                    <a:lnTo>
                      <a:pt x="15021" y="11259"/>
                    </a:lnTo>
                    <a:lnTo>
                      <a:pt x="15115" y="11220"/>
                    </a:lnTo>
                    <a:lnTo>
                      <a:pt x="15228" y="11181"/>
                    </a:lnTo>
                    <a:lnTo>
                      <a:pt x="15332" y="11168"/>
                    </a:lnTo>
                    <a:lnTo>
                      <a:pt x="15445" y="11143"/>
                    </a:lnTo>
                    <a:lnTo>
                      <a:pt x="15595" y="11143"/>
                    </a:lnTo>
                    <a:lnTo>
                      <a:pt x="15765" y="11130"/>
                    </a:lnTo>
                    <a:lnTo>
                      <a:pt x="15944" y="11117"/>
                    </a:lnTo>
                    <a:lnTo>
                      <a:pt x="16104" y="11117"/>
                    </a:lnTo>
                    <a:lnTo>
                      <a:pt x="16273" y="11143"/>
                    </a:lnTo>
                    <a:lnTo>
                      <a:pt x="16442" y="11181"/>
                    </a:lnTo>
                    <a:lnTo>
                      <a:pt x="16518" y="11220"/>
                    </a:lnTo>
                    <a:lnTo>
                      <a:pt x="16602" y="11259"/>
                    </a:lnTo>
                    <a:lnTo>
                      <a:pt x="16678" y="11324"/>
                    </a:lnTo>
                    <a:lnTo>
                      <a:pt x="16753" y="11375"/>
                    </a:lnTo>
                    <a:lnTo>
                      <a:pt x="16734" y="11349"/>
                    </a:lnTo>
                    <a:lnTo>
                      <a:pt x="16734" y="11336"/>
                    </a:lnTo>
                    <a:lnTo>
                      <a:pt x="16725" y="11311"/>
                    </a:lnTo>
                    <a:lnTo>
                      <a:pt x="16715" y="11298"/>
                    </a:lnTo>
                    <a:lnTo>
                      <a:pt x="16715" y="11259"/>
                    </a:lnTo>
                    <a:lnTo>
                      <a:pt x="16706" y="11233"/>
                    </a:lnTo>
                    <a:lnTo>
                      <a:pt x="16706" y="11220"/>
                    </a:lnTo>
                    <a:lnTo>
                      <a:pt x="16828" y="11298"/>
                    </a:lnTo>
                    <a:lnTo>
                      <a:pt x="17035" y="11453"/>
                    </a:lnTo>
                    <a:lnTo>
                      <a:pt x="17158" y="11517"/>
                    </a:lnTo>
                    <a:lnTo>
                      <a:pt x="17271" y="11582"/>
                    </a:lnTo>
                    <a:lnTo>
                      <a:pt x="17393" y="11634"/>
                    </a:lnTo>
                    <a:lnTo>
                      <a:pt x="17449" y="11647"/>
                    </a:lnTo>
                    <a:lnTo>
                      <a:pt x="17581" y="11647"/>
                    </a:lnTo>
                    <a:lnTo>
                      <a:pt x="17647" y="11634"/>
                    </a:lnTo>
                    <a:lnTo>
                      <a:pt x="17647" y="11685"/>
                    </a:lnTo>
                    <a:lnTo>
                      <a:pt x="17656" y="11724"/>
                    </a:lnTo>
                    <a:lnTo>
                      <a:pt x="17666" y="11776"/>
                    </a:lnTo>
                    <a:lnTo>
                      <a:pt x="17685" y="11815"/>
                    </a:lnTo>
                    <a:lnTo>
                      <a:pt x="17704" y="11841"/>
                    </a:lnTo>
                    <a:lnTo>
                      <a:pt x="17722" y="11879"/>
                    </a:lnTo>
                    <a:lnTo>
                      <a:pt x="17779" y="11957"/>
                    </a:lnTo>
                    <a:lnTo>
                      <a:pt x="17911" y="12086"/>
                    </a:lnTo>
                    <a:lnTo>
                      <a:pt x="18061" y="12228"/>
                    </a:lnTo>
                    <a:lnTo>
                      <a:pt x="18344" y="12461"/>
                    </a:lnTo>
                    <a:lnTo>
                      <a:pt x="18635" y="12694"/>
                    </a:lnTo>
                    <a:lnTo>
                      <a:pt x="18936" y="12939"/>
                    </a:lnTo>
                    <a:lnTo>
                      <a:pt x="19068" y="13043"/>
                    </a:lnTo>
                    <a:lnTo>
                      <a:pt x="19219" y="13185"/>
                    </a:lnTo>
                    <a:lnTo>
                      <a:pt x="19482" y="13443"/>
                    </a:lnTo>
                    <a:lnTo>
                      <a:pt x="19614" y="13611"/>
                    </a:lnTo>
                    <a:lnTo>
                      <a:pt x="19736" y="13767"/>
                    </a:lnTo>
                    <a:lnTo>
                      <a:pt x="19859" y="13948"/>
                    </a:lnTo>
                    <a:lnTo>
                      <a:pt x="20066" y="14335"/>
                    </a:lnTo>
                    <a:lnTo>
                      <a:pt x="20254" y="14749"/>
                    </a:lnTo>
                    <a:lnTo>
                      <a:pt x="20339" y="14956"/>
                    </a:lnTo>
                    <a:lnTo>
                      <a:pt x="20414" y="15176"/>
                    </a:lnTo>
                    <a:lnTo>
                      <a:pt x="20480" y="15408"/>
                    </a:lnTo>
                    <a:lnTo>
                      <a:pt x="20555" y="15628"/>
                    </a:lnTo>
                    <a:lnTo>
                      <a:pt x="20602" y="15874"/>
                    </a:lnTo>
                    <a:lnTo>
                      <a:pt x="20612" y="15925"/>
                    </a:lnTo>
                    <a:lnTo>
                      <a:pt x="20631" y="15964"/>
                    </a:lnTo>
                    <a:lnTo>
                      <a:pt x="20659" y="16016"/>
                    </a:lnTo>
                    <a:lnTo>
                      <a:pt x="20678" y="16042"/>
                    </a:lnTo>
                    <a:lnTo>
                      <a:pt x="20734" y="16106"/>
                    </a:lnTo>
                    <a:lnTo>
                      <a:pt x="20809" y="16145"/>
                    </a:lnTo>
                    <a:lnTo>
                      <a:pt x="20875" y="16171"/>
                    </a:lnTo>
                    <a:lnTo>
                      <a:pt x="20932" y="16171"/>
                    </a:lnTo>
                    <a:lnTo>
                      <a:pt x="20960" y="16158"/>
                    </a:lnTo>
                    <a:lnTo>
                      <a:pt x="20998" y="16132"/>
                    </a:lnTo>
                    <a:lnTo>
                      <a:pt x="21026" y="16106"/>
                    </a:lnTo>
                    <a:lnTo>
                      <a:pt x="21054" y="16016"/>
                    </a:lnTo>
                    <a:lnTo>
                      <a:pt x="21082" y="15912"/>
                    </a:lnTo>
                    <a:lnTo>
                      <a:pt x="21101" y="15822"/>
                    </a:lnTo>
                    <a:lnTo>
                      <a:pt x="21111" y="15744"/>
                    </a:lnTo>
                    <a:lnTo>
                      <a:pt x="21129" y="15550"/>
                    </a:lnTo>
                    <a:lnTo>
                      <a:pt x="21120" y="15382"/>
                    </a:lnTo>
                    <a:lnTo>
                      <a:pt x="21101" y="15189"/>
                    </a:lnTo>
                    <a:lnTo>
                      <a:pt x="21073" y="15008"/>
                    </a:lnTo>
                    <a:lnTo>
                      <a:pt x="21026" y="14839"/>
                    </a:lnTo>
                    <a:lnTo>
                      <a:pt x="20960" y="14659"/>
                    </a:lnTo>
                    <a:lnTo>
                      <a:pt x="20819" y="14322"/>
                    </a:lnTo>
                    <a:lnTo>
                      <a:pt x="20649" y="13973"/>
                    </a:lnTo>
                    <a:lnTo>
                      <a:pt x="20480" y="13650"/>
                    </a:lnTo>
                    <a:lnTo>
                      <a:pt x="20329" y="13314"/>
                    </a:lnTo>
                    <a:lnTo>
                      <a:pt x="20273" y="13211"/>
                    </a:lnTo>
                    <a:lnTo>
                      <a:pt x="20216" y="13082"/>
                    </a:lnTo>
                    <a:lnTo>
                      <a:pt x="20169" y="12965"/>
                    </a:lnTo>
                    <a:lnTo>
                      <a:pt x="20122" y="12823"/>
                    </a:lnTo>
                    <a:lnTo>
                      <a:pt x="20104" y="12694"/>
                    </a:lnTo>
                    <a:lnTo>
                      <a:pt x="20094" y="12564"/>
                    </a:lnTo>
                    <a:lnTo>
                      <a:pt x="20094" y="12487"/>
                    </a:lnTo>
                    <a:lnTo>
                      <a:pt x="20104" y="12422"/>
                    </a:lnTo>
                    <a:lnTo>
                      <a:pt x="20122" y="12358"/>
                    </a:lnTo>
                    <a:lnTo>
                      <a:pt x="20151" y="12293"/>
                    </a:lnTo>
                    <a:lnTo>
                      <a:pt x="20207" y="12151"/>
                    </a:lnTo>
                    <a:lnTo>
                      <a:pt x="20358" y="11892"/>
                    </a:lnTo>
                    <a:lnTo>
                      <a:pt x="20433" y="11776"/>
                    </a:lnTo>
                    <a:lnTo>
                      <a:pt x="20602" y="11543"/>
                    </a:lnTo>
                    <a:lnTo>
                      <a:pt x="20791" y="11336"/>
                    </a:lnTo>
                    <a:lnTo>
                      <a:pt x="20960" y="11117"/>
                    </a:lnTo>
                    <a:lnTo>
                      <a:pt x="21139" y="10884"/>
                    </a:lnTo>
                    <a:lnTo>
                      <a:pt x="21224" y="10781"/>
                    </a:lnTo>
                    <a:lnTo>
                      <a:pt x="21318" y="10638"/>
                    </a:lnTo>
                    <a:lnTo>
                      <a:pt x="21393" y="10522"/>
                    </a:lnTo>
                    <a:lnTo>
                      <a:pt x="21478" y="10380"/>
                    </a:lnTo>
                    <a:lnTo>
                      <a:pt x="21506" y="10341"/>
                    </a:lnTo>
                    <a:lnTo>
                      <a:pt x="21534" y="10276"/>
                    </a:lnTo>
                    <a:lnTo>
                      <a:pt x="21553" y="10225"/>
                    </a:lnTo>
                    <a:lnTo>
                      <a:pt x="21572" y="10160"/>
                    </a:lnTo>
                    <a:lnTo>
                      <a:pt x="21581" y="10108"/>
                    </a:lnTo>
                    <a:lnTo>
                      <a:pt x="21591" y="10044"/>
                    </a:lnTo>
                    <a:lnTo>
                      <a:pt x="21591" y="9953"/>
                    </a:lnTo>
                    <a:lnTo>
                      <a:pt x="21600" y="9876"/>
                    </a:lnTo>
                    <a:lnTo>
                      <a:pt x="21572" y="9837"/>
                    </a:lnTo>
                    <a:lnTo>
                      <a:pt x="21525" y="9837"/>
                    </a:lnTo>
                    <a:lnTo>
                      <a:pt x="21506" y="9824"/>
                    </a:lnTo>
                    <a:lnTo>
                      <a:pt x="21487" y="9798"/>
                    </a:lnTo>
                    <a:lnTo>
                      <a:pt x="21478" y="9746"/>
                    </a:lnTo>
                    <a:lnTo>
                      <a:pt x="21478" y="9656"/>
                    </a:lnTo>
                    <a:lnTo>
                      <a:pt x="21393" y="9630"/>
                    </a:lnTo>
                    <a:lnTo>
                      <a:pt x="21318" y="9630"/>
                    </a:lnTo>
                    <a:lnTo>
                      <a:pt x="21242" y="9617"/>
                    </a:lnTo>
                    <a:lnTo>
                      <a:pt x="21158" y="9630"/>
                    </a:lnTo>
                    <a:lnTo>
                      <a:pt x="21092" y="9643"/>
                    </a:lnTo>
                    <a:lnTo>
                      <a:pt x="21026" y="9669"/>
                    </a:lnTo>
                    <a:lnTo>
                      <a:pt x="20960" y="9734"/>
                    </a:lnTo>
                    <a:lnTo>
                      <a:pt x="20904" y="9785"/>
                    </a:lnTo>
                    <a:lnTo>
                      <a:pt x="20781" y="9927"/>
                    </a:lnTo>
                    <a:lnTo>
                      <a:pt x="20631" y="10070"/>
                    </a:lnTo>
                    <a:lnTo>
                      <a:pt x="20489" y="10199"/>
                    </a:lnTo>
                    <a:lnTo>
                      <a:pt x="20358" y="10315"/>
                    </a:lnTo>
                    <a:lnTo>
                      <a:pt x="20207" y="10457"/>
                    </a:lnTo>
                    <a:lnTo>
                      <a:pt x="20066" y="10587"/>
                    </a:lnTo>
                    <a:lnTo>
                      <a:pt x="19784" y="10871"/>
                    </a:lnTo>
                    <a:lnTo>
                      <a:pt x="19671" y="10949"/>
                    </a:lnTo>
                    <a:lnTo>
                      <a:pt x="19624" y="10987"/>
                    </a:lnTo>
                    <a:lnTo>
                      <a:pt x="19567" y="11000"/>
                    </a:lnTo>
                    <a:lnTo>
                      <a:pt x="19529" y="11000"/>
                    </a:lnTo>
                    <a:lnTo>
                      <a:pt x="19482" y="10987"/>
                    </a:lnTo>
                    <a:lnTo>
                      <a:pt x="19445" y="10949"/>
                    </a:lnTo>
                    <a:lnTo>
                      <a:pt x="19313" y="10832"/>
                    </a:lnTo>
                    <a:lnTo>
                      <a:pt x="19200" y="10729"/>
                    </a:lnTo>
                    <a:lnTo>
                      <a:pt x="19078" y="10600"/>
                    </a:lnTo>
                    <a:lnTo>
                      <a:pt x="18974" y="10470"/>
                    </a:lnTo>
                    <a:lnTo>
                      <a:pt x="18758" y="10199"/>
                    </a:lnTo>
                    <a:lnTo>
                      <a:pt x="18560" y="9927"/>
                    </a:lnTo>
                    <a:lnTo>
                      <a:pt x="18362" y="9643"/>
                    </a:lnTo>
                    <a:lnTo>
                      <a:pt x="18165" y="9346"/>
                    </a:lnTo>
                    <a:lnTo>
                      <a:pt x="17958" y="9087"/>
                    </a:lnTo>
                    <a:lnTo>
                      <a:pt x="17760" y="8816"/>
                    </a:lnTo>
                    <a:lnTo>
                      <a:pt x="17572" y="8609"/>
                    </a:lnTo>
                    <a:lnTo>
                      <a:pt x="17374" y="8415"/>
                    </a:lnTo>
                    <a:lnTo>
                      <a:pt x="16979" y="8079"/>
                    </a:lnTo>
                    <a:lnTo>
                      <a:pt x="16565" y="7795"/>
                    </a:lnTo>
                    <a:lnTo>
                      <a:pt x="16358" y="7665"/>
                    </a:lnTo>
                    <a:lnTo>
                      <a:pt x="16151" y="7549"/>
                    </a:lnTo>
                    <a:lnTo>
                      <a:pt x="15718" y="7303"/>
                    </a:lnTo>
                    <a:lnTo>
                      <a:pt x="15285" y="7045"/>
                    </a:lnTo>
                    <a:lnTo>
                      <a:pt x="15059" y="6929"/>
                    </a:lnTo>
                    <a:lnTo>
                      <a:pt x="14852" y="6786"/>
                    </a:lnTo>
                    <a:lnTo>
                      <a:pt x="14635" y="6644"/>
                    </a:lnTo>
                    <a:lnTo>
                      <a:pt x="14419" y="6489"/>
                    </a:lnTo>
                    <a:lnTo>
                      <a:pt x="14362" y="6437"/>
                    </a:lnTo>
                    <a:lnTo>
                      <a:pt x="14306" y="6373"/>
                    </a:lnTo>
                    <a:lnTo>
                      <a:pt x="14268" y="6308"/>
                    </a:lnTo>
                    <a:lnTo>
                      <a:pt x="14221" y="6231"/>
                    </a:lnTo>
                    <a:lnTo>
                      <a:pt x="14184" y="6153"/>
                    </a:lnTo>
                    <a:lnTo>
                      <a:pt x="14155" y="6062"/>
                    </a:lnTo>
                    <a:lnTo>
                      <a:pt x="14118" y="5985"/>
                    </a:lnTo>
                    <a:lnTo>
                      <a:pt x="14080" y="589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0" name="Kształt">
                <a:extLst>
                  <a:ext uri="{FF2B5EF4-FFF2-40B4-BE49-F238E27FC236}">
                    <a16:creationId xmlns:a16="http://schemas.microsoft.com/office/drawing/2014/main" id="{C93A3F01-ACD0-CB59-F032-5F938DB83641}"/>
                  </a:ext>
                </a:extLst>
              </p:cNvPr>
              <p:cNvSpPr/>
              <p:nvPr/>
            </p:nvSpPr>
            <p:spPr>
              <a:xfrm>
                <a:off x="49671" y="0"/>
                <a:ext cx="1483360" cy="937410"/>
              </a:xfrm>
              <a:custGeom>
                <a:avLst/>
                <a:gdLst/>
                <a:ahLst/>
                <a:cxnLst>
                  <a:cxn ang="0">
                    <a:pos x="wd2" y="hd2"/>
                  </a:cxn>
                  <a:cxn ang="5400000">
                    <a:pos x="wd2" y="hd2"/>
                  </a:cxn>
                  <a:cxn ang="10800000">
                    <a:pos x="wd2" y="hd2"/>
                  </a:cxn>
                  <a:cxn ang="16200000">
                    <a:pos x="wd2" y="hd2"/>
                  </a:cxn>
                </a:cxnLst>
                <a:rect l="0" t="0" r="r" b="b"/>
                <a:pathLst>
                  <a:path w="21600" h="21600" extrusionOk="0">
                    <a:moveTo>
                      <a:pt x="15040" y="17565"/>
                    </a:moveTo>
                    <a:lnTo>
                      <a:pt x="15049" y="17599"/>
                    </a:lnTo>
                    <a:lnTo>
                      <a:pt x="15057" y="17640"/>
                    </a:lnTo>
                    <a:lnTo>
                      <a:pt x="15070" y="17668"/>
                    </a:lnTo>
                    <a:lnTo>
                      <a:pt x="15084" y="17702"/>
                    </a:lnTo>
                    <a:lnTo>
                      <a:pt x="15110" y="17757"/>
                    </a:lnTo>
                    <a:lnTo>
                      <a:pt x="15149" y="17818"/>
                    </a:lnTo>
                    <a:lnTo>
                      <a:pt x="15224" y="17961"/>
                    </a:lnTo>
                    <a:lnTo>
                      <a:pt x="15303" y="18105"/>
                    </a:lnTo>
                    <a:lnTo>
                      <a:pt x="15386" y="18241"/>
                    </a:lnTo>
                    <a:lnTo>
                      <a:pt x="15474" y="18371"/>
                    </a:lnTo>
                    <a:lnTo>
                      <a:pt x="15557" y="18501"/>
                    </a:lnTo>
                    <a:lnTo>
                      <a:pt x="15649" y="18617"/>
                    </a:lnTo>
                    <a:lnTo>
                      <a:pt x="15741" y="18740"/>
                    </a:lnTo>
                    <a:lnTo>
                      <a:pt x="15837" y="18856"/>
                    </a:lnTo>
                    <a:lnTo>
                      <a:pt x="15872" y="18883"/>
                    </a:lnTo>
                    <a:lnTo>
                      <a:pt x="15890" y="18903"/>
                    </a:lnTo>
                    <a:lnTo>
                      <a:pt x="15912" y="18917"/>
                    </a:lnTo>
                    <a:lnTo>
                      <a:pt x="15929" y="18938"/>
                    </a:lnTo>
                    <a:lnTo>
                      <a:pt x="15947" y="18951"/>
                    </a:lnTo>
                    <a:lnTo>
                      <a:pt x="15969" y="18972"/>
                    </a:lnTo>
                    <a:lnTo>
                      <a:pt x="15986" y="18979"/>
                    </a:lnTo>
                    <a:lnTo>
                      <a:pt x="16043" y="19006"/>
                    </a:lnTo>
                    <a:lnTo>
                      <a:pt x="16157" y="19033"/>
                    </a:lnTo>
                    <a:lnTo>
                      <a:pt x="16267" y="19033"/>
                    </a:lnTo>
                    <a:lnTo>
                      <a:pt x="16372" y="19006"/>
                    </a:lnTo>
                    <a:lnTo>
                      <a:pt x="16420" y="18979"/>
                    </a:lnTo>
                    <a:lnTo>
                      <a:pt x="16495" y="18938"/>
                    </a:lnTo>
                    <a:lnTo>
                      <a:pt x="16565" y="18897"/>
                    </a:lnTo>
                    <a:lnTo>
                      <a:pt x="16635" y="18849"/>
                    </a:lnTo>
                    <a:lnTo>
                      <a:pt x="16705" y="18787"/>
                    </a:lnTo>
                    <a:lnTo>
                      <a:pt x="16775" y="18733"/>
                    </a:lnTo>
                    <a:lnTo>
                      <a:pt x="16837" y="18671"/>
                    </a:lnTo>
                    <a:lnTo>
                      <a:pt x="16902" y="18596"/>
                    </a:lnTo>
                    <a:lnTo>
                      <a:pt x="16959" y="18528"/>
                    </a:lnTo>
                    <a:lnTo>
                      <a:pt x="16999" y="18473"/>
                    </a:lnTo>
                    <a:lnTo>
                      <a:pt x="17034" y="18419"/>
                    </a:lnTo>
                    <a:lnTo>
                      <a:pt x="17113" y="18323"/>
                    </a:lnTo>
                    <a:lnTo>
                      <a:pt x="17152" y="18269"/>
                    </a:lnTo>
                    <a:lnTo>
                      <a:pt x="17187" y="18221"/>
                    </a:lnTo>
                    <a:lnTo>
                      <a:pt x="17222" y="18159"/>
                    </a:lnTo>
                    <a:lnTo>
                      <a:pt x="17248" y="18091"/>
                    </a:lnTo>
                    <a:lnTo>
                      <a:pt x="17270" y="18030"/>
                    </a:lnTo>
                    <a:lnTo>
                      <a:pt x="17292" y="17975"/>
                    </a:lnTo>
                    <a:lnTo>
                      <a:pt x="17319" y="17907"/>
                    </a:lnTo>
                    <a:lnTo>
                      <a:pt x="17345" y="17852"/>
                    </a:lnTo>
                    <a:lnTo>
                      <a:pt x="17371" y="17784"/>
                    </a:lnTo>
                    <a:lnTo>
                      <a:pt x="17415" y="17661"/>
                    </a:lnTo>
                    <a:lnTo>
                      <a:pt x="17441" y="17593"/>
                    </a:lnTo>
                    <a:lnTo>
                      <a:pt x="17446" y="17593"/>
                    </a:lnTo>
                    <a:lnTo>
                      <a:pt x="17446" y="17586"/>
                    </a:lnTo>
                    <a:lnTo>
                      <a:pt x="17450" y="17579"/>
                    </a:lnTo>
                    <a:lnTo>
                      <a:pt x="17450" y="17565"/>
                    </a:lnTo>
                    <a:lnTo>
                      <a:pt x="18646" y="17565"/>
                    </a:lnTo>
                    <a:lnTo>
                      <a:pt x="18638" y="17627"/>
                    </a:lnTo>
                    <a:lnTo>
                      <a:pt x="18633" y="17695"/>
                    </a:lnTo>
                    <a:lnTo>
                      <a:pt x="18629" y="17750"/>
                    </a:lnTo>
                    <a:lnTo>
                      <a:pt x="18620" y="17873"/>
                    </a:lnTo>
                    <a:lnTo>
                      <a:pt x="18620" y="17995"/>
                    </a:lnTo>
                    <a:lnTo>
                      <a:pt x="18624" y="18057"/>
                    </a:lnTo>
                    <a:lnTo>
                      <a:pt x="18765" y="17989"/>
                    </a:lnTo>
                    <a:lnTo>
                      <a:pt x="18839" y="17954"/>
                    </a:lnTo>
                    <a:lnTo>
                      <a:pt x="18979" y="17886"/>
                    </a:lnTo>
                    <a:lnTo>
                      <a:pt x="19054" y="17852"/>
                    </a:lnTo>
                    <a:lnTo>
                      <a:pt x="19124" y="17818"/>
                    </a:lnTo>
                    <a:lnTo>
                      <a:pt x="19194" y="17777"/>
                    </a:lnTo>
                    <a:lnTo>
                      <a:pt x="19238" y="17750"/>
                    </a:lnTo>
                    <a:lnTo>
                      <a:pt x="19256" y="17736"/>
                    </a:lnTo>
                    <a:lnTo>
                      <a:pt x="19277" y="17722"/>
                    </a:lnTo>
                    <a:lnTo>
                      <a:pt x="19299" y="17702"/>
                    </a:lnTo>
                    <a:lnTo>
                      <a:pt x="19312" y="17688"/>
                    </a:lnTo>
                    <a:lnTo>
                      <a:pt x="19348" y="17661"/>
                    </a:lnTo>
                    <a:lnTo>
                      <a:pt x="19365" y="17654"/>
                    </a:lnTo>
                    <a:lnTo>
                      <a:pt x="19387" y="17640"/>
                    </a:lnTo>
                    <a:lnTo>
                      <a:pt x="19422" y="17613"/>
                    </a:lnTo>
                    <a:lnTo>
                      <a:pt x="19440" y="17606"/>
                    </a:lnTo>
                    <a:lnTo>
                      <a:pt x="19492" y="17565"/>
                    </a:lnTo>
                    <a:lnTo>
                      <a:pt x="20294" y="17565"/>
                    </a:lnTo>
                    <a:lnTo>
                      <a:pt x="20294" y="17579"/>
                    </a:lnTo>
                    <a:lnTo>
                      <a:pt x="20303" y="17593"/>
                    </a:lnTo>
                    <a:lnTo>
                      <a:pt x="20307" y="17593"/>
                    </a:lnTo>
                    <a:lnTo>
                      <a:pt x="20316" y="17620"/>
                    </a:lnTo>
                    <a:lnTo>
                      <a:pt x="20329" y="17640"/>
                    </a:lnTo>
                    <a:lnTo>
                      <a:pt x="20338" y="17640"/>
                    </a:lnTo>
                    <a:lnTo>
                      <a:pt x="20355" y="17647"/>
                    </a:lnTo>
                    <a:lnTo>
                      <a:pt x="20417" y="17647"/>
                    </a:lnTo>
                    <a:lnTo>
                      <a:pt x="20461" y="17640"/>
                    </a:lnTo>
                    <a:lnTo>
                      <a:pt x="20540" y="17613"/>
                    </a:lnTo>
                    <a:lnTo>
                      <a:pt x="20579" y="17606"/>
                    </a:lnTo>
                    <a:lnTo>
                      <a:pt x="20618" y="17593"/>
                    </a:lnTo>
                    <a:lnTo>
                      <a:pt x="20688" y="17565"/>
                    </a:lnTo>
                    <a:lnTo>
                      <a:pt x="21482" y="17565"/>
                    </a:lnTo>
                    <a:lnTo>
                      <a:pt x="21499" y="17688"/>
                    </a:lnTo>
                    <a:lnTo>
                      <a:pt x="21499" y="17750"/>
                    </a:lnTo>
                    <a:lnTo>
                      <a:pt x="21495" y="17797"/>
                    </a:lnTo>
                    <a:lnTo>
                      <a:pt x="21482" y="17852"/>
                    </a:lnTo>
                    <a:lnTo>
                      <a:pt x="21464" y="17893"/>
                    </a:lnTo>
                    <a:lnTo>
                      <a:pt x="21451" y="17914"/>
                    </a:lnTo>
                    <a:lnTo>
                      <a:pt x="21438" y="17927"/>
                    </a:lnTo>
                    <a:lnTo>
                      <a:pt x="21416" y="17941"/>
                    </a:lnTo>
                    <a:lnTo>
                      <a:pt x="21398" y="17948"/>
                    </a:lnTo>
                    <a:lnTo>
                      <a:pt x="21311" y="17975"/>
                    </a:lnTo>
                    <a:lnTo>
                      <a:pt x="21232" y="18002"/>
                    </a:lnTo>
                    <a:lnTo>
                      <a:pt x="21065" y="18071"/>
                    </a:lnTo>
                    <a:lnTo>
                      <a:pt x="20986" y="18112"/>
                    </a:lnTo>
                    <a:lnTo>
                      <a:pt x="20916" y="18173"/>
                    </a:lnTo>
                    <a:lnTo>
                      <a:pt x="20877" y="18200"/>
                    </a:lnTo>
                    <a:lnTo>
                      <a:pt x="20842" y="18234"/>
                    </a:lnTo>
                    <a:lnTo>
                      <a:pt x="20807" y="18275"/>
                    </a:lnTo>
                    <a:lnTo>
                      <a:pt x="20772" y="18323"/>
                    </a:lnTo>
                    <a:lnTo>
                      <a:pt x="20759" y="18344"/>
                    </a:lnTo>
                    <a:lnTo>
                      <a:pt x="20750" y="18385"/>
                    </a:lnTo>
                    <a:lnTo>
                      <a:pt x="20745" y="18412"/>
                    </a:lnTo>
                    <a:lnTo>
                      <a:pt x="20745" y="18439"/>
                    </a:lnTo>
                    <a:lnTo>
                      <a:pt x="20750" y="18473"/>
                    </a:lnTo>
                    <a:lnTo>
                      <a:pt x="20754" y="18501"/>
                    </a:lnTo>
                    <a:lnTo>
                      <a:pt x="20763" y="18528"/>
                    </a:lnTo>
                    <a:lnTo>
                      <a:pt x="20794" y="18569"/>
                    </a:lnTo>
                    <a:lnTo>
                      <a:pt x="20820" y="18603"/>
                    </a:lnTo>
                    <a:lnTo>
                      <a:pt x="20851" y="18637"/>
                    </a:lnTo>
                    <a:lnTo>
                      <a:pt x="21026" y="18774"/>
                    </a:lnTo>
                    <a:lnTo>
                      <a:pt x="21105" y="18897"/>
                    </a:lnTo>
                    <a:lnTo>
                      <a:pt x="21127" y="18924"/>
                    </a:lnTo>
                    <a:lnTo>
                      <a:pt x="21144" y="18958"/>
                    </a:lnTo>
                    <a:lnTo>
                      <a:pt x="21157" y="18999"/>
                    </a:lnTo>
                    <a:lnTo>
                      <a:pt x="21171" y="19026"/>
                    </a:lnTo>
                    <a:lnTo>
                      <a:pt x="21228" y="19156"/>
                    </a:lnTo>
                    <a:lnTo>
                      <a:pt x="21284" y="19265"/>
                    </a:lnTo>
                    <a:lnTo>
                      <a:pt x="21346" y="19381"/>
                    </a:lnTo>
                    <a:lnTo>
                      <a:pt x="21403" y="19497"/>
                    </a:lnTo>
                    <a:lnTo>
                      <a:pt x="21460" y="19607"/>
                    </a:lnTo>
                    <a:lnTo>
                      <a:pt x="21508" y="19723"/>
                    </a:lnTo>
                    <a:lnTo>
                      <a:pt x="21526" y="19784"/>
                    </a:lnTo>
                    <a:lnTo>
                      <a:pt x="21552" y="19852"/>
                    </a:lnTo>
                    <a:lnTo>
                      <a:pt x="21569" y="19914"/>
                    </a:lnTo>
                    <a:lnTo>
                      <a:pt x="21582" y="19989"/>
                    </a:lnTo>
                    <a:lnTo>
                      <a:pt x="21591" y="20009"/>
                    </a:lnTo>
                    <a:lnTo>
                      <a:pt x="21596" y="20037"/>
                    </a:lnTo>
                    <a:lnTo>
                      <a:pt x="21596" y="20057"/>
                    </a:lnTo>
                    <a:lnTo>
                      <a:pt x="21600" y="20091"/>
                    </a:lnTo>
                    <a:lnTo>
                      <a:pt x="21600" y="20119"/>
                    </a:lnTo>
                    <a:lnTo>
                      <a:pt x="21596" y="20153"/>
                    </a:lnTo>
                    <a:lnTo>
                      <a:pt x="21591" y="20180"/>
                    </a:lnTo>
                    <a:lnTo>
                      <a:pt x="21582" y="20214"/>
                    </a:lnTo>
                    <a:lnTo>
                      <a:pt x="21569" y="20235"/>
                    </a:lnTo>
                    <a:lnTo>
                      <a:pt x="21565" y="20235"/>
                    </a:lnTo>
                    <a:lnTo>
                      <a:pt x="21556" y="20241"/>
                    </a:lnTo>
                    <a:lnTo>
                      <a:pt x="21547" y="20255"/>
                    </a:lnTo>
                    <a:lnTo>
                      <a:pt x="21539" y="20262"/>
                    </a:lnTo>
                    <a:lnTo>
                      <a:pt x="21486" y="20282"/>
                    </a:lnTo>
                    <a:lnTo>
                      <a:pt x="21425" y="20310"/>
                    </a:lnTo>
                    <a:lnTo>
                      <a:pt x="21372" y="20330"/>
                    </a:lnTo>
                    <a:lnTo>
                      <a:pt x="21311" y="20344"/>
                    </a:lnTo>
                    <a:lnTo>
                      <a:pt x="21284" y="20351"/>
                    </a:lnTo>
                    <a:lnTo>
                      <a:pt x="21258" y="20351"/>
                    </a:lnTo>
                    <a:lnTo>
                      <a:pt x="21236" y="20344"/>
                    </a:lnTo>
                    <a:lnTo>
                      <a:pt x="21206" y="20337"/>
                    </a:lnTo>
                    <a:lnTo>
                      <a:pt x="21184" y="20323"/>
                    </a:lnTo>
                    <a:lnTo>
                      <a:pt x="21162" y="20303"/>
                    </a:lnTo>
                    <a:lnTo>
                      <a:pt x="21140" y="20269"/>
                    </a:lnTo>
                    <a:lnTo>
                      <a:pt x="21122" y="20235"/>
                    </a:lnTo>
                    <a:lnTo>
                      <a:pt x="21079" y="20166"/>
                    </a:lnTo>
                    <a:lnTo>
                      <a:pt x="21043" y="20084"/>
                    </a:lnTo>
                    <a:lnTo>
                      <a:pt x="21017" y="20003"/>
                    </a:lnTo>
                    <a:lnTo>
                      <a:pt x="20986" y="19914"/>
                    </a:lnTo>
                    <a:lnTo>
                      <a:pt x="20965" y="19825"/>
                    </a:lnTo>
                    <a:lnTo>
                      <a:pt x="20912" y="19648"/>
                    </a:lnTo>
                    <a:lnTo>
                      <a:pt x="20881" y="19552"/>
                    </a:lnTo>
                    <a:lnTo>
                      <a:pt x="20868" y="19525"/>
                    </a:lnTo>
                    <a:lnTo>
                      <a:pt x="20851" y="19491"/>
                    </a:lnTo>
                    <a:lnTo>
                      <a:pt x="20829" y="19470"/>
                    </a:lnTo>
                    <a:lnTo>
                      <a:pt x="20807" y="19436"/>
                    </a:lnTo>
                    <a:lnTo>
                      <a:pt x="20785" y="19409"/>
                    </a:lnTo>
                    <a:lnTo>
                      <a:pt x="20754" y="19388"/>
                    </a:lnTo>
                    <a:lnTo>
                      <a:pt x="20732" y="19361"/>
                    </a:lnTo>
                    <a:lnTo>
                      <a:pt x="20706" y="19334"/>
                    </a:lnTo>
                    <a:lnTo>
                      <a:pt x="20706" y="19340"/>
                    </a:lnTo>
                    <a:lnTo>
                      <a:pt x="20688" y="19368"/>
                    </a:lnTo>
                    <a:lnTo>
                      <a:pt x="20684" y="19368"/>
                    </a:lnTo>
                    <a:lnTo>
                      <a:pt x="20684" y="19340"/>
                    </a:lnTo>
                    <a:lnTo>
                      <a:pt x="20688" y="19327"/>
                    </a:lnTo>
                    <a:lnTo>
                      <a:pt x="20688" y="19320"/>
                    </a:lnTo>
                    <a:lnTo>
                      <a:pt x="20688" y="19368"/>
                    </a:lnTo>
                    <a:lnTo>
                      <a:pt x="20636" y="19340"/>
                    </a:lnTo>
                    <a:lnTo>
                      <a:pt x="20583" y="19320"/>
                    </a:lnTo>
                    <a:lnTo>
                      <a:pt x="20531" y="19293"/>
                    </a:lnTo>
                    <a:lnTo>
                      <a:pt x="20483" y="19272"/>
                    </a:lnTo>
                    <a:lnTo>
                      <a:pt x="20426" y="19252"/>
                    </a:lnTo>
                    <a:lnTo>
                      <a:pt x="20373" y="19238"/>
                    </a:lnTo>
                    <a:lnTo>
                      <a:pt x="20259" y="19197"/>
                    </a:lnTo>
                    <a:lnTo>
                      <a:pt x="20128" y="19149"/>
                    </a:lnTo>
                    <a:lnTo>
                      <a:pt x="19873" y="19040"/>
                    </a:lnTo>
                    <a:lnTo>
                      <a:pt x="19746" y="18992"/>
                    </a:lnTo>
                    <a:lnTo>
                      <a:pt x="19615" y="18944"/>
                    </a:lnTo>
                    <a:lnTo>
                      <a:pt x="19479" y="18910"/>
                    </a:lnTo>
                    <a:lnTo>
                      <a:pt x="19409" y="18903"/>
                    </a:lnTo>
                    <a:lnTo>
                      <a:pt x="19339" y="18890"/>
                    </a:lnTo>
                    <a:lnTo>
                      <a:pt x="19260" y="18883"/>
                    </a:lnTo>
                    <a:lnTo>
                      <a:pt x="19190" y="18883"/>
                    </a:lnTo>
                    <a:lnTo>
                      <a:pt x="19111" y="18890"/>
                    </a:lnTo>
                    <a:lnTo>
                      <a:pt x="19041" y="18903"/>
                    </a:lnTo>
                    <a:lnTo>
                      <a:pt x="18971" y="18931"/>
                    </a:lnTo>
                    <a:lnTo>
                      <a:pt x="18901" y="18972"/>
                    </a:lnTo>
                    <a:lnTo>
                      <a:pt x="18835" y="19006"/>
                    </a:lnTo>
                    <a:lnTo>
                      <a:pt x="18765" y="19047"/>
                    </a:lnTo>
                    <a:lnTo>
                      <a:pt x="18624" y="19115"/>
                    </a:lnTo>
                    <a:lnTo>
                      <a:pt x="18567" y="19149"/>
                    </a:lnTo>
                    <a:lnTo>
                      <a:pt x="18519" y="19183"/>
                    </a:lnTo>
                    <a:lnTo>
                      <a:pt x="18462" y="19217"/>
                    </a:lnTo>
                    <a:lnTo>
                      <a:pt x="18414" y="19258"/>
                    </a:lnTo>
                    <a:lnTo>
                      <a:pt x="18362" y="19313"/>
                    </a:lnTo>
                    <a:lnTo>
                      <a:pt x="18217" y="19456"/>
                    </a:lnTo>
                    <a:lnTo>
                      <a:pt x="18195" y="19497"/>
                    </a:lnTo>
                    <a:lnTo>
                      <a:pt x="18169" y="19538"/>
                    </a:lnTo>
                    <a:lnTo>
                      <a:pt x="18156" y="19586"/>
                    </a:lnTo>
                    <a:lnTo>
                      <a:pt x="18147" y="19695"/>
                    </a:lnTo>
                    <a:lnTo>
                      <a:pt x="18147" y="19757"/>
                    </a:lnTo>
                    <a:lnTo>
                      <a:pt x="18156" y="19818"/>
                    </a:lnTo>
                    <a:lnTo>
                      <a:pt x="18164" y="19873"/>
                    </a:lnTo>
                    <a:lnTo>
                      <a:pt x="18177" y="19927"/>
                    </a:lnTo>
                    <a:lnTo>
                      <a:pt x="18199" y="19996"/>
                    </a:lnTo>
                    <a:lnTo>
                      <a:pt x="18217" y="20057"/>
                    </a:lnTo>
                    <a:lnTo>
                      <a:pt x="18239" y="20112"/>
                    </a:lnTo>
                    <a:lnTo>
                      <a:pt x="18256" y="20180"/>
                    </a:lnTo>
                    <a:lnTo>
                      <a:pt x="18278" y="20235"/>
                    </a:lnTo>
                    <a:lnTo>
                      <a:pt x="18313" y="20371"/>
                    </a:lnTo>
                    <a:lnTo>
                      <a:pt x="18322" y="20398"/>
                    </a:lnTo>
                    <a:lnTo>
                      <a:pt x="18331" y="20405"/>
                    </a:lnTo>
                    <a:lnTo>
                      <a:pt x="18335" y="20419"/>
                    </a:lnTo>
                    <a:lnTo>
                      <a:pt x="18353" y="20433"/>
                    </a:lnTo>
                    <a:lnTo>
                      <a:pt x="18357" y="20439"/>
                    </a:lnTo>
                    <a:lnTo>
                      <a:pt x="18366" y="20446"/>
                    </a:lnTo>
                    <a:lnTo>
                      <a:pt x="18388" y="20467"/>
                    </a:lnTo>
                    <a:lnTo>
                      <a:pt x="18432" y="20480"/>
                    </a:lnTo>
                    <a:lnTo>
                      <a:pt x="18502" y="20480"/>
                    </a:lnTo>
                    <a:lnTo>
                      <a:pt x="18532" y="20487"/>
                    </a:lnTo>
                    <a:lnTo>
                      <a:pt x="18554" y="20501"/>
                    </a:lnTo>
                    <a:lnTo>
                      <a:pt x="18611" y="20583"/>
                    </a:lnTo>
                    <a:lnTo>
                      <a:pt x="18668" y="20678"/>
                    </a:lnTo>
                    <a:lnTo>
                      <a:pt x="18716" y="20760"/>
                    </a:lnTo>
                    <a:lnTo>
                      <a:pt x="18769" y="20856"/>
                    </a:lnTo>
                    <a:lnTo>
                      <a:pt x="18817" y="20945"/>
                    </a:lnTo>
                    <a:lnTo>
                      <a:pt x="18874" y="21040"/>
                    </a:lnTo>
                    <a:lnTo>
                      <a:pt x="18927" y="21129"/>
                    </a:lnTo>
                    <a:lnTo>
                      <a:pt x="18984" y="21211"/>
                    </a:lnTo>
                    <a:lnTo>
                      <a:pt x="19010" y="21252"/>
                    </a:lnTo>
                    <a:lnTo>
                      <a:pt x="19032" y="21306"/>
                    </a:lnTo>
                    <a:lnTo>
                      <a:pt x="19058" y="21354"/>
                    </a:lnTo>
                    <a:lnTo>
                      <a:pt x="19080" y="21402"/>
                    </a:lnTo>
                    <a:lnTo>
                      <a:pt x="19098" y="21450"/>
                    </a:lnTo>
                    <a:lnTo>
                      <a:pt x="19120" y="21504"/>
                    </a:lnTo>
                    <a:lnTo>
                      <a:pt x="19172" y="21600"/>
                    </a:lnTo>
                    <a:lnTo>
                      <a:pt x="17222" y="21600"/>
                    </a:lnTo>
                    <a:lnTo>
                      <a:pt x="17213" y="21593"/>
                    </a:lnTo>
                    <a:lnTo>
                      <a:pt x="17200" y="21580"/>
                    </a:lnTo>
                    <a:lnTo>
                      <a:pt x="17196" y="21566"/>
                    </a:lnTo>
                    <a:lnTo>
                      <a:pt x="17178" y="21552"/>
                    </a:lnTo>
                    <a:lnTo>
                      <a:pt x="17152" y="21511"/>
                    </a:lnTo>
                    <a:lnTo>
                      <a:pt x="17126" y="21491"/>
                    </a:lnTo>
                    <a:lnTo>
                      <a:pt x="17056" y="21450"/>
                    </a:lnTo>
                    <a:lnTo>
                      <a:pt x="17025" y="21443"/>
                    </a:lnTo>
                    <a:lnTo>
                      <a:pt x="16959" y="21443"/>
                    </a:lnTo>
                    <a:lnTo>
                      <a:pt x="16929" y="21463"/>
                    </a:lnTo>
                    <a:lnTo>
                      <a:pt x="16902" y="21477"/>
                    </a:lnTo>
                    <a:lnTo>
                      <a:pt x="16885" y="21491"/>
                    </a:lnTo>
                    <a:lnTo>
                      <a:pt x="16863" y="21504"/>
                    </a:lnTo>
                    <a:lnTo>
                      <a:pt x="16845" y="21518"/>
                    </a:lnTo>
                    <a:lnTo>
                      <a:pt x="16832" y="21532"/>
                    </a:lnTo>
                    <a:lnTo>
                      <a:pt x="16797" y="21559"/>
                    </a:lnTo>
                    <a:lnTo>
                      <a:pt x="16784" y="21566"/>
                    </a:lnTo>
                    <a:lnTo>
                      <a:pt x="16762" y="21580"/>
                    </a:lnTo>
                    <a:lnTo>
                      <a:pt x="14378" y="21580"/>
                    </a:lnTo>
                    <a:lnTo>
                      <a:pt x="14347" y="21525"/>
                    </a:lnTo>
                    <a:lnTo>
                      <a:pt x="14312" y="21470"/>
                    </a:lnTo>
                    <a:lnTo>
                      <a:pt x="14282" y="21416"/>
                    </a:lnTo>
                    <a:lnTo>
                      <a:pt x="14242" y="21361"/>
                    </a:lnTo>
                    <a:lnTo>
                      <a:pt x="14207" y="21306"/>
                    </a:lnTo>
                    <a:lnTo>
                      <a:pt x="14172" y="21245"/>
                    </a:lnTo>
                    <a:lnTo>
                      <a:pt x="14093" y="21136"/>
                    </a:lnTo>
                    <a:lnTo>
                      <a:pt x="14076" y="21108"/>
                    </a:lnTo>
                    <a:lnTo>
                      <a:pt x="14049" y="21102"/>
                    </a:lnTo>
                    <a:lnTo>
                      <a:pt x="14032" y="21088"/>
                    </a:lnTo>
                    <a:lnTo>
                      <a:pt x="14014" y="21081"/>
                    </a:lnTo>
                    <a:lnTo>
                      <a:pt x="13992" y="21068"/>
                    </a:lnTo>
                    <a:lnTo>
                      <a:pt x="13975" y="21061"/>
                    </a:lnTo>
                    <a:lnTo>
                      <a:pt x="13957" y="21047"/>
                    </a:lnTo>
                    <a:lnTo>
                      <a:pt x="13940" y="21027"/>
                    </a:lnTo>
                    <a:lnTo>
                      <a:pt x="13909" y="21006"/>
                    </a:lnTo>
                    <a:lnTo>
                      <a:pt x="13883" y="20986"/>
                    </a:lnTo>
                    <a:lnTo>
                      <a:pt x="13861" y="20951"/>
                    </a:lnTo>
                    <a:lnTo>
                      <a:pt x="13830" y="20924"/>
                    </a:lnTo>
                    <a:lnTo>
                      <a:pt x="13804" y="20897"/>
                    </a:lnTo>
                    <a:lnTo>
                      <a:pt x="13782" y="20863"/>
                    </a:lnTo>
                    <a:lnTo>
                      <a:pt x="13756" y="20835"/>
                    </a:lnTo>
                    <a:lnTo>
                      <a:pt x="13725" y="20808"/>
                    </a:lnTo>
                    <a:lnTo>
                      <a:pt x="13699" y="20767"/>
                    </a:lnTo>
                    <a:lnTo>
                      <a:pt x="13673" y="20733"/>
                    </a:lnTo>
                    <a:lnTo>
                      <a:pt x="13642" y="20706"/>
                    </a:lnTo>
                    <a:lnTo>
                      <a:pt x="13607" y="20672"/>
                    </a:lnTo>
                    <a:lnTo>
                      <a:pt x="13581" y="20644"/>
                    </a:lnTo>
                    <a:lnTo>
                      <a:pt x="13550" y="20603"/>
                    </a:lnTo>
                    <a:lnTo>
                      <a:pt x="13515" y="20576"/>
                    </a:lnTo>
                    <a:lnTo>
                      <a:pt x="13484" y="20542"/>
                    </a:lnTo>
                    <a:lnTo>
                      <a:pt x="13462" y="20521"/>
                    </a:lnTo>
                    <a:lnTo>
                      <a:pt x="13445" y="20494"/>
                    </a:lnTo>
                    <a:lnTo>
                      <a:pt x="13427" y="20474"/>
                    </a:lnTo>
                    <a:lnTo>
                      <a:pt x="13405" y="20433"/>
                    </a:lnTo>
                    <a:lnTo>
                      <a:pt x="13370" y="20378"/>
                    </a:lnTo>
                    <a:lnTo>
                      <a:pt x="13357" y="20351"/>
                    </a:lnTo>
                    <a:lnTo>
                      <a:pt x="13340" y="20317"/>
                    </a:lnTo>
                    <a:lnTo>
                      <a:pt x="13173" y="20112"/>
                    </a:lnTo>
                    <a:lnTo>
                      <a:pt x="13094" y="20023"/>
                    </a:lnTo>
                    <a:lnTo>
                      <a:pt x="13011" y="19921"/>
                    </a:lnTo>
                    <a:lnTo>
                      <a:pt x="12928" y="19832"/>
                    </a:lnTo>
                    <a:lnTo>
                      <a:pt x="12844" y="19729"/>
                    </a:lnTo>
                    <a:lnTo>
                      <a:pt x="12770" y="19620"/>
                    </a:lnTo>
                    <a:lnTo>
                      <a:pt x="12691" y="19518"/>
                    </a:lnTo>
                    <a:lnTo>
                      <a:pt x="12673" y="19484"/>
                    </a:lnTo>
                    <a:lnTo>
                      <a:pt x="12656" y="19436"/>
                    </a:lnTo>
                    <a:lnTo>
                      <a:pt x="12638" y="19395"/>
                    </a:lnTo>
                    <a:lnTo>
                      <a:pt x="12625" y="19354"/>
                    </a:lnTo>
                    <a:lnTo>
                      <a:pt x="12608" y="19258"/>
                    </a:lnTo>
                    <a:lnTo>
                      <a:pt x="12599" y="19163"/>
                    </a:lnTo>
                    <a:lnTo>
                      <a:pt x="12590" y="19095"/>
                    </a:lnTo>
                    <a:lnTo>
                      <a:pt x="12564" y="18985"/>
                    </a:lnTo>
                    <a:lnTo>
                      <a:pt x="12538" y="18924"/>
                    </a:lnTo>
                    <a:lnTo>
                      <a:pt x="12494" y="18828"/>
                    </a:lnTo>
                    <a:lnTo>
                      <a:pt x="12467" y="18774"/>
                    </a:lnTo>
                    <a:lnTo>
                      <a:pt x="12441" y="18726"/>
                    </a:lnTo>
                    <a:lnTo>
                      <a:pt x="12424" y="18692"/>
                    </a:lnTo>
                    <a:lnTo>
                      <a:pt x="12389" y="18651"/>
                    </a:lnTo>
                    <a:lnTo>
                      <a:pt x="12371" y="18624"/>
                    </a:lnTo>
                    <a:lnTo>
                      <a:pt x="12349" y="18610"/>
                    </a:lnTo>
                    <a:lnTo>
                      <a:pt x="12332" y="18589"/>
                    </a:lnTo>
                    <a:lnTo>
                      <a:pt x="12310" y="18569"/>
                    </a:lnTo>
                    <a:lnTo>
                      <a:pt x="12292" y="18542"/>
                    </a:lnTo>
                    <a:lnTo>
                      <a:pt x="12200" y="18419"/>
                    </a:lnTo>
                    <a:lnTo>
                      <a:pt x="12104" y="18316"/>
                    </a:lnTo>
                    <a:lnTo>
                      <a:pt x="12012" y="18207"/>
                    </a:lnTo>
                    <a:lnTo>
                      <a:pt x="11915" y="18112"/>
                    </a:lnTo>
                    <a:lnTo>
                      <a:pt x="11819" y="18023"/>
                    </a:lnTo>
                    <a:lnTo>
                      <a:pt x="11718" y="17927"/>
                    </a:lnTo>
                    <a:lnTo>
                      <a:pt x="11622" y="17832"/>
                    </a:lnTo>
                    <a:lnTo>
                      <a:pt x="11525" y="17722"/>
                    </a:lnTo>
                    <a:lnTo>
                      <a:pt x="11473" y="17722"/>
                    </a:lnTo>
                    <a:lnTo>
                      <a:pt x="11416" y="17729"/>
                    </a:lnTo>
                    <a:lnTo>
                      <a:pt x="11363" y="17729"/>
                    </a:lnTo>
                    <a:lnTo>
                      <a:pt x="11306" y="17736"/>
                    </a:lnTo>
                    <a:lnTo>
                      <a:pt x="11254" y="17743"/>
                    </a:lnTo>
                    <a:lnTo>
                      <a:pt x="11197" y="17750"/>
                    </a:lnTo>
                    <a:lnTo>
                      <a:pt x="11144" y="17770"/>
                    </a:lnTo>
                    <a:lnTo>
                      <a:pt x="11087" y="17791"/>
                    </a:lnTo>
                    <a:lnTo>
                      <a:pt x="11078" y="17797"/>
                    </a:lnTo>
                    <a:lnTo>
                      <a:pt x="11034" y="17900"/>
                    </a:lnTo>
                    <a:lnTo>
                      <a:pt x="11021" y="17920"/>
                    </a:lnTo>
                    <a:lnTo>
                      <a:pt x="11013" y="17948"/>
                    </a:lnTo>
                    <a:lnTo>
                      <a:pt x="10982" y="18023"/>
                    </a:lnTo>
                    <a:lnTo>
                      <a:pt x="10947" y="18084"/>
                    </a:lnTo>
                    <a:lnTo>
                      <a:pt x="10912" y="18152"/>
                    </a:lnTo>
                    <a:lnTo>
                      <a:pt x="10850" y="18275"/>
                    </a:lnTo>
                    <a:lnTo>
                      <a:pt x="10780" y="18412"/>
                    </a:lnTo>
                    <a:lnTo>
                      <a:pt x="10750" y="18494"/>
                    </a:lnTo>
                    <a:lnTo>
                      <a:pt x="10750" y="18507"/>
                    </a:lnTo>
                    <a:lnTo>
                      <a:pt x="10745" y="18521"/>
                    </a:lnTo>
                    <a:lnTo>
                      <a:pt x="10741" y="18542"/>
                    </a:lnTo>
                    <a:lnTo>
                      <a:pt x="10741" y="18562"/>
                    </a:lnTo>
                    <a:lnTo>
                      <a:pt x="10732" y="18583"/>
                    </a:lnTo>
                    <a:lnTo>
                      <a:pt x="10728" y="18596"/>
                    </a:lnTo>
                    <a:lnTo>
                      <a:pt x="10715" y="18617"/>
                    </a:lnTo>
                    <a:lnTo>
                      <a:pt x="10697" y="18637"/>
                    </a:lnTo>
                    <a:lnTo>
                      <a:pt x="10644" y="18705"/>
                    </a:lnTo>
                    <a:lnTo>
                      <a:pt x="10596" y="18774"/>
                    </a:lnTo>
                    <a:lnTo>
                      <a:pt x="10552" y="18856"/>
                    </a:lnTo>
                    <a:lnTo>
                      <a:pt x="10517" y="18938"/>
                    </a:lnTo>
                    <a:lnTo>
                      <a:pt x="10474" y="19033"/>
                    </a:lnTo>
                    <a:lnTo>
                      <a:pt x="10438" y="19115"/>
                    </a:lnTo>
                    <a:lnTo>
                      <a:pt x="10399" y="19204"/>
                    </a:lnTo>
                    <a:lnTo>
                      <a:pt x="10351" y="19286"/>
                    </a:lnTo>
                    <a:lnTo>
                      <a:pt x="10298" y="19279"/>
                    </a:lnTo>
                    <a:lnTo>
                      <a:pt x="10246" y="19286"/>
                    </a:lnTo>
                    <a:lnTo>
                      <a:pt x="10149" y="19327"/>
                    </a:lnTo>
                    <a:lnTo>
                      <a:pt x="10105" y="19361"/>
                    </a:lnTo>
                    <a:lnTo>
                      <a:pt x="10066" y="19402"/>
                    </a:lnTo>
                    <a:lnTo>
                      <a:pt x="10022" y="19450"/>
                    </a:lnTo>
                    <a:lnTo>
                      <a:pt x="9913" y="19620"/>
                    </a:lnTo>
                    <a:lnTo>
                      <a:pt x="9847" y="19757"/>
                    </a:lnTo>
                    <a:lnTo>
                      <a:pt x="9781" y="19886"/>
                    </a:lnTo>
                    <a:lnTo>
                      <a:pt x="9711" y="20016"/>
                    </a:lnTo>
                    <a:lnTo>
                      <a:pt x="9672" y="20091"/>
                    </a:lnTo>
                    <a:lnTo>
                      <a:pt x="9628" y="20166"/>
                    </a:lnTo>
                    <a:lnTo>
                      <a:pt x="9575" y="20228"/>
                    </a:lnTo>
                    <a:lnTo>
                      <a:pt x="9527" y="20303"/>
                    </a:lnTo>
                    <a:lnTo>
                      <a:pt x="9474" y="20364"/>
                    </a:lnTo>
                    <a:lnTo>
                      <a:pt x="9426" y="20433"/>
                    </a:lnTo>
                    <a:lnTo>
                      <a:pt x="9378" y="20515"/>
                    </a:lnTo>
                    <a:lnTo>
                      <a:pt x="9334" y="20590"/>
                    </a:lnTo>
                    <a:lnTo>
                      <a:pt x="9268" y="20713"/>
                    </a:lnTo>
                    <a:lnTo>
                      <a:pt x="9211" y="20835"/>
                    </a:lnTo>
                    <a:lnTo>
                      <a:pt x="9154" y="20951"/>
                    </a:lnTo>
                    <a:lnTo>
                      <a:pt x="9102" y="21081"/>
                    </a:lnTo>
                    <a:lnTo>
                      <a:pt x="9045" y="21204"/>
                    </a:lnTo>
                    <a:lnTo>
                      <a:pt x="8992" y="21334"/>
                    </a:lnTo>
                    <a:lnTo>
                      <a:pt x="8940" y="21450"/>
                    </a:lnTo>
                    <a:lnTo>
                      <a:pt x="8887" y="21580"/>
                    </a:lnTo>
                    <a:lnTo>
                      <a:pt x="6047" y="21580"/>
                    </a:lnTo>
                    <a:lnTo>
                      <a:pt x="6047" y="21559"/>
                    </a:lnTo>
                    <a:lnTo>
                      <a:pt x="6052" y="21539"/>
                    </a:lnTo>
                    <a:lnTo>
                      <a:pt x="6052" y="21511"/>
                    </a:lnTo>
                    <a:lnTo>
                      <a:pt x="6056" y="21491"/>
                    </a:lnTo>
                    <a:lnTo>
                      <a:pt x="6056" y="21463"/>
                    </a:lnTo>
                    <a:lnTo>
                      <a:pt x="6061" y="21436"/>
                    </a:lnTo>
                    <a:lnTo>
                      <a:pt x="6069" y="21395"/>
                    </a:lnTo>
                    <a:lnTo>
                      <a:pt x="6069" y="21375"/>
                    </a:lnTo>
                    <a:lnTo>
                      <a:pt x="6078" y="21347"/>
                    </a:lnTo>
                    <a:lnTo>
                      <a:pt x="6087" y="21341"/>
                    </a:lnTo>
                    <a:lnTo>
                      <a:pt x="6091" y="21327"/>
                    </a:lnTo>
                    <a:lnTo>
                      <a:pt x="6096" y="21320"/>
                    </a:lnTo>
                    <a:lnTo>
                      <a:pt x="6100" y="21306"/>
                    </a:lnTo>
                    <a:lnTo>
                      <a:pt x="6100" y="21286"/>
                    </a:lnTo>
                    <a:lnTo>
                      <a:pt x="6109" y="21177"/>
                    </a:lnTo>
                    <a:lnTo>
                      <a:pt x="6113" y="21129"/>
                    </a:lnTo>
                    <a:lnTo>
                      <a:pt x="6118" y="21068"/>
                    </a:lnTo>
                    <a:lnTo>
                      <a:pt x="6122" y="21020"/>
                    </a:lnTo>
                    <a:lnTo>
                      <a:pt x="6122" y="20979"/>
                    </a:lnTo>
                    <a:lnTo>
                      <a:pt x="6118" y="20924"/>
                    </a:lnTo>
                    <a:lnTo>
                      <a:pt x="6109" y="20883"/>
                    </a:lnTo>
                    <a:lnTo>
                      <a:pt x="6109" y="20856"/>
                    </a:lnTo>
                    <a:lnTo>
                      <a:pt x="6104" y="20835"/>
                    </a:lnTo>
                    <a:lnTo>
                      <a:pt x="6104" y="20815"/>
                    </a:lnTo>
                    <a:lnTo>
                      <a:pt x="6100" y="20781"/>
                    </a:lnTo>
                    <a:lnTo>
                      <a:pt x="6096" y="20760"/>
                    </a:lnTo>
                    <a:lnTo>
                      <a:pt x="6091" y="20747"/>
                    </a:lnTo>
                    <a:lnTo>
                      <a:pt x="6087" y="20726"/>
                    </a:lnTo>
                    <a:lnTo>
                      <a:pt x="6078" y="20713"/>
                    </a:lnTo>
                    <a:lnTo>
                      <a:pt x="6008" y="20521"/>
                    </a:lnTo>
                    <a:lnTo>
                      <a:pt x="5982" y="20426"/>
                    </a:lnTo>
                    <a:lnTo>
                      <a:pt x="5960" y="20337"/>
                    </a:lnTo>
                    <a:lnTo>
                      <a:pt x="5942" y="20241"/>
                    </a:lnTo>
                    <a:lnTo>
                      <a:pt x="5916" y="20146"/>
                    </a:lnTo>
                    <a:lnTo>
                      <a:pt x="5898" y="20043"/>
                    </a:lnTo>
                    <a:lnTo>
                      <a:pt x="5877" y="19948"/>
                    </a:lnTo>
                    <a:lnTo>
                      <a:pt x="5863" y="19907"/>
                    </a:lnTo>
                    <a:lnTo>
                      <a:pt x="5859" y="19900"/>
                    </a:lnTo>
                    <a:lnTo>
                      <a:pt x="5850" y="19893"/>
                    </a:lnTo>
                    <a:lnTo>
                      <a:pt x="5846" y="19886"/>
                    </a:lnTo>
                    <a:lnTo>
                      <a:pt x="5842" y="19886"/>
                    </a:lnTo>
                    <a:lnTo>
                      <a:pt x="5842" y="19880"/>
                    </a:lnTo>
                    <a:lnTo>
                      <a:pt x="5767" y="19880"/>
                    </a:lnTo>
                    <a:lnTo>
                      <a:pt x="5732" y="19873"/>
                    </a:lnTo>
                    <a:lnTo>
                      <a:pt x="5693" y="19873"/>
                    </a:lnTo>
                    <a:lnTo>
                      <a:pt x="5662" y="19866"/>
                    </a:lnTo>
                    <a:lnTo>
                      <a:pt x="5592" y="19839"/>
                    </a:lnTo>
                    <a:lnTo>
                      <a:pt x="5561" y="19818"/>
                    </a:lnTo>
                    <a:lnTo>
                      <a:pt x="5500" y="19764"/>
                    </a:lnTo>
                    <a:lnTo>
                      <a:pt x="5434" y="19716"/>
                    </a:lnTo>
                    <a:lnTo>
                      <a:pt x="5373" y="19668"/>
                    </a:lnTo>
                    <a:lnTo>
                      <a:pt x="5311" y="19613"/>
                    </a:lnTo>
                    <a:lnTo>
                      <a:pt x="5241" y="19572"/>
                    </a:lnTo>
                    <a:lnTo>
                      <a:pt x="5180" y="19525"/>
                    </a:lnTo>
                    <a:lnTo>
                      <a:pt x="5114" y="19477"/>
                    </a:lnTo>
                    <a:lnTo>
                      <a:pt x="5048" y="19422"/>
                    </a:lnTo>
                    <a:lnTo>
                      <a:pt x="5035" y="19415"/>
                    </a:lnTo>
                    <a:lnTo>
                      <a:pt x="5018" y="19409"/>
                    </a:lnTo>
                    <a:lnTo>
                      <a:pt x="5005" y="19402"/>
                    </a:lnTo>
                    <a:lnTo>
                      <a:pt x="4987" y="19388"/>
                    </a:lnTo>
                    <a:lnTo>
                      <a:pt x="4961" y="19347"/>
                    </a:lnTo>
                    <a:lnTo>
                      <a:pt x="4943" y="19327"/>
                    </a:lnTo>
                    <a:lnTo>
                      <a:pt x="4939" y="19286"/>
                    </a:lnTo>
                    <a:lnTo>
                      <a:pt x="4873" y="19306"/>
                    </a:lnTo>
                    <a:lnTo>
                      <a:pt x="4803" y="19313"/>
                    </a:lnTo>
                    <a:lnTo>
                      <a:pt x="4742" y="19320"/>
                    </a:lnTo>
                    <a:lnTo>
                      <a:pt x="4671" y="19327"/>
                    </a:lnTo>
                    <a:lnTo>
                      <a:pt x="4540" y="19340"/>
                    </a:lnTo>
                    <a:lnTo>
                      <a:pt x="4474" y="19354"/>
                    </a:lnTo>
                    <a:lnTo>
                      <a:pt x="4404" y="19368"/>
                    </a:lnTo>
                    <a:lnTo>
                      <a:pt x="4246" y="19388"/>
                    </a:lnTo>
                    <a:lnTo>
                      <a:pt x="3611" y="19388"/>
                    </a:lnTo>
                    <a:lnTo>
                      <a:pt x="3453" y="19395"/>
                    </a:lnTo>
                    <a:lnTo>
                      <a:pt x="3374" y="19402"/>
                    </a:lnTo>
                    <a:lnTo>
                      <a:pt x="3291" y="19415"/>
                    </a:lnTo>
                    <a:lnTo>
                      <a:pt x="3133" y="19456"/>
                    </a:lnTo>
                    <a:lnTo>
                      <a:pt x="2997" y="19504"/>
                    </a:lnTo>
                    <a:lnTo>
                      <a:pt x="2862" y="19538"/>
                    </a:lnTo>
                    <a:lnTo>
                      <a:pt x="2730" y="19566"/>
                    </a:lnTo>
                    <a:lnTo>
                      <a:pt x="2594" y="19593"/>
                    </a:lnTo>
                    <a:lnTo>
                      <a:pt x="2529" y="19613"/>
                    </a:lnTo>
                    <a:lnTo>
                      <a:pt x="2467" y="19641"/>
                    </a:lnTo>
                    <a:lnTo>
                      <a:pt x="2397" y="19668"/>
                    </a:lnTo>
                    <a:lnTo>
                      <a:pt x="2336" y="19702"/>
                    </a:lnTo>
                    <a:lnTo>
                      <a:pt x="2213" y="19784"/>
                    </a:lnTo>
                    <a:lnTo>
                      <a:pt x="2156" y="19846"/>
                    </a:lnTo>
                    <a:lnTo>
                      <a:pt x="2095" y="19907"/>
                    </a:lnTo>
                    <a:lnTo>
                      <a:pt x="1994" y="20064"/>
                    </a:lnTo>
                    <a:lnTo>
                      <a:pt x="1946" y="20153"/>
                    </a:lnTo>
                    <a:lnTo>
                      <a:pt x="1898" y="20228"/>
                    </a:lnTo>
                    <a:lnTo>
                      <a:pt x="1849" y="20317"/>
                    </a:lnTo>
                    <a:lnTo>
                      <a:pt x="1753" y="20480"/>
                    </a:lnTo>
                    <a:lnTo>
                      <a:pt x="1696" y="20555"/>
                    </a:lnTo>
                    <a:lnTo>
                      <a:pt x="1643" y="20637"/>
                    </a:lnTo>
                    <a:lnTo>
                      <a:pt x="1586" y="20706"/>
                    </a:lnTo>
                    <a:lnTo>
                      <a:pt x="1534" y="20781"/>
                    </a:lnTo>
                    <a:lnTo>
                      <a:pt x="1481" y="20863"/>
                    </a:lnTo>
                    <a:lnTo>
                      <a:pt x="1429" y="20938"/>
                    </a:lnTo>
                    <a:lnTo>
                      <a:pt x="1332" y="21102"/>
                    </a:lnTo>
                    <a:lnTo>
                      <a:pt x="1288" y="21197"/>
                    </a:lnTo>
                    <a:lnTo>
                      <a:pt x="1258" y="21238"/>
                    </a:lnTo>
                    <a:lnTo>
                      <a:pt x="1231" y="21279"/>
                    </a:lnTo>
                    <a:lnTo>
                      <a:pt x="1214" y="21334"/>
                    </a:lnTo>
                    <a:lnTo>
                      <a:pt x="1192" y="21382"/>
                    </a:lnTo>
                    <a:lnTo>
                      <a:pt x="1174" y="21429"/>
                    </a:lnTo>
                    <a:lnTo>
                      <a:pt x="1153" y="21484"/>
                    </a:lnTo>
                    <a:lnTo>
                      <a:pt x="1117" y="21580"/>
                    </a:lnTo>
                    <a:lnTo>
                      <a:pt x="754" y="21580"/>
                    </a:lnTo>
                    <a:lnTo>
                      <a:pt x="771" y="21518"/>
                    </a:lnTo>
                    <a:lnTo>
                      <a:pt x="789" y="21463"/>
                    </a:lnTo>
                    <a:lnTo>
                      <a:pt x="806" y="21402"/>
                    </a:lnTo>
                    <a:lnTo>
                      <a:pt x="824" y="21347"/>
                    </a:lnTo>
                    <a:lnTo>
                      <a:pt x="846" y="21286"/>
                    </a:lnTo>
                    <a:lnTo>
                      <a:pt x="881" y="21177"/>
                    </a:lnTo>
                    <a:lnTo>
                      <a:pt x="898" y="21115"/>
                    </a:lnTo>
                    <a:lnTo>
                      <a:pt x="828" y="21143"/>
                    </a:lnTo>
                    <a:lnTo>
                      <a:pt x="802" y="21156"/>
                    </a:lnTo>
                    <a:lnTo>
                      <a:pt x="771" y="21177"/>
                    </a:lnTo>
                    <a:lnTo>
                      <a:pt x="745" y="21197"/>
                    </a:lnTo>
                    <a:lnTo>
                      <a:pt x="710" y="21218"/>
                    </a:lnTo>
                    <a:lnTo>
                      <a:pt x="684" y="21238"/>
                    </a:lnTo>
                    <a:lnTo>
                      <a:pt x="653" y="21259"/>
                    </a:lnTo>
                    <a:lnTo>
                      <a:pt x="622" y="21286"/>
                    </a:lnTo>
                    <a:lnTo>
                      <a:pt x="592" y="21320"/>
                    </a:lnTo>
                    <a:lnTo>
                      <a:pt x="513" y="21402"/>
                    </a:lnTo>
                    <a:lnTo>
                      <a:pt x="482" y="21423"/>
                    </a:lnTo>
                    <a:lnTo>
                      <a:pt x="456" y="21436"/>
                    </a:lnTo>
                    <a:lnTo>
                      <a:pt x="425" y="21443"/>
                    </a:lnTo>
                    <a:lnTo>
                      <a:pt x="390" y="21463"/>
                    </a:lnTo>
                    <a:lnTo>
                      <a:pt x="364" y="21477"/>
                    </a:lnTo>
                    <a:lnTo>
                      <a:pt x="259" y="21559"/>
                    </a:lnTo>
                    <a:lnTo>
                      <a:pt x="232" y="21573"/>
                    </a:lnTo>
                    <a:lnTo>
                      <a:pt x="206" y="21580"/>
                    </a:lnTo>
                    <a:lnTo>
                      <a:pt x="123" y="21580"/>
                    </a:lnTo>
                    <a:lnTo>
                      <a:pt x="96" y="21566"/>
                    </a:lnTo>
                    <a:lnTo>
                      <a:pt x="70" y="21545"/>
                    </a:lnTo>
                    <a:lnTo>
                      <a:pt x="48" y="21525"/>
                    </a:lnTo>
                    <a:lnTo>
                      <a:pt x="35" y="21498"/>
                    </a:lnTo>
                    <a:lnTo>
                      <a:pt x="22" y="21463"/>
                    </a:lnTo>
                    <a:lnTo>
                      <a:pt x="13" y="21423"/>
                    </a:lnTo>
                    <a:lnTo>
                      <a:pt x="4" y="21388"/>
                    </a:lnTo>
                    <a:lnTo>
                      <a:pt x="0" y="21347"/>
                    </a:lnTo>
                    <a:lnTo>
                      <a:pt x="0" y="21259"/>
                    </a:lnTo>
                    <a:lnTo>
                      <a:pt x="4" y="21218"/>
                    </a:lnTo>
                    <a:lnTo>
                      <a:pt x="13" y="21177"/>
                    </a:lnTo>
                    <a:lnTo>
                      <a:pt x="22" y="21143"/>
                    </a:lnTo>
                    <a:lnTo>
                      <a:pt x="31" y="21095"/>
                    </a:lnTo>
                    <a:lnTo>
                      <a:pt x="44" y="21061"/>
                    </a:lnTo>
                    <a:lnTo>
                      <a:pt x="61" y="21027"/>
                    </a:lnTo>
                    <a:lnTo>
                      <a:pt x="92" y="20986"/>
                    </a:lnTo>
                    <a:lnTo>
                      <a:pt x="123" y="20951"/>
                    </a:lnTo>
                    <a:lnTo>
                      <a:pt x="153" y="20924"/>
                    </a:lnTo>
                    <a:lnTo>
                      <a:pt x="215" y="20876"/>
                    </a:lnTo>
                    <a:lnTo>
                      <a:pt x="276" y="20835"/>
                    </a:lnTo>
                    <a:lnTo>
                      <a:pt x="307" y="20808"/>
                    </a:lnTo>
                    <a:lnTo>
                      <a:pt x="377" y="20740"/>
                    </a:lnTo>
                    <a:lnTo>
                      <a:pt x="447" y="20678"/>
                    </a:lnTo>
                    <a:lnTo>
                      <a:pt x="521" y="20610"/>
                    </a:lnTo>
                    <a:lnTo>
                      <a:pt x="592" y="20549"/>
                    </a:lnTo>
                    <a:lnTo>
                      <a:pt x="666" y="20494"/>
                    </a:lnTo>
                    <a:lnTo>
                      <a:pt x="741" y="20433"/>
                    </a:lnTo>
                    <a:lnTo>
                      <a:pt x="811" y="20378"/>
                    </a:lnTo>
                    <a:lnTo>
                      <a:pt x="890" y="20330"/>
                    </a:lnTo>
                    <a:lnTo>
                      <a:pt x="999" y="20255"/>
                    </a:lnTo>
                    <a:lnTo>
                      <a:pt x="1109" y="20187"/>
                    </a:lnTo>
                    <a:lnTo>
                      <a:pt x="1319" y="20023"/>
                    </a:lnTo>
                    <a:lnTo>
                      <a:pt x="1420" y="19921"/>
                    </a:lnTo>
                    <a:lnTo>
                      <a:pt x="1516" y="19818"/>
                    </a:lnTo>
                    <a:lnTo>
                      <a:pt x="1613" y="19695"/>
                    </a:lnTo>
                    <a:lnTo>
                      <a:pt x="1656" y="19620"/>
                    </a:lnTo>
                    <a:lnTo>
                      <a:pt x="1696" y="19552"/>
                    </a:lnTo>
                    <a:lnTo>
                      <a:pt x="1696" y="19538"/>
                    </a:lnTo>
                    <a:lnTo>
                      <a:pt x="1692" y="19531"/>
                    </a:lnTo>
                    <a:lnTo>
                      <a:pt x="1692" y="19518"/>
                    </a:lnTo>
                    <a:lnTo>
                      <a:pt x="1687" y="19518"/>
                    </a:lnTo>
                    <a:lnTo>
                      <a:pt x="1591" y="19531"/>
                    </a:lnTo>
                    <a:lnTo>
                      <a:pt x="1499" y="19538"/>
                    </a:lnTo>
                    <a:lnTo>
                      <a:pt x="1398" y="19545"/>
                    </a:lnTo>
                    <a:lnTo>
                      <a:pt x="1302" y="19552"/>
                    </a:lnTo>
                    <a:lnTo>
                      <a:pt x="1205" y="19566"/>
                    </a:lnTo>
                    <a:lnTo>
                      <a:pt x="1109" y="19572"/>
                    </a:lnTo>
                    <a:lnTo>
                      <a:pt x="1012" y="19586"/>
                    </a:lnTo>
                    <a:lnTo>
                      <a:pt x="912" y="19607"/>
                    </a:lnTo>
                    <a:lnTo>
                      <a:pt x="894" y="19613"/>
                    </a:lnTo>
                    <a:lnTo>
                      <a:pt x="881" y="19620"/>
                    </a:lnTo>
                    <a:lnTo>
                      <a:pt x="868" y="19634"/>
                    </a:lnTo>
                    <a:lnTo>
                      <a:pt x="841" y="19648"/>
                    </a:lnTo>
                    <a:lnTo>
                      <a:pt x="824" y="19654"/>
                    </a:lnTo>
                    <a:lnTo>
                      <a:pt x="811" y="19654"/>
                    </a:lnTo>
                    <a:lnTo>
                      <a:pt x="793" y="19661"/>
                    </a:lnTo>
                    <a:lnTo>
                      <a:pt x="767" y="19675"/>
                    </a:lnTo>
                    <a:lnTo>
                      <a:pt x="736" y="19682"/>
                    </a:lnTo>
                    <a:lnTo>
                      <a:pt x="701" y="19668"/>
                    </a:lnTo>
                    <a:lnTo>
                      <a:pt x="675" y="19654"/>
                    </a:lnTo>
                    <a:lnTo>
                      <a:pt x="649" y="19620"/>
                    </a:lnTo>
                    <a:lnTo>
                      <a:pt x="622" y="19593"/>
                    </a:lnTo>
                    <a:lnTo>
                      <a:pt x="592" y="19566"/>
                    </a:lnTo>
                    <a:lnTo>
                      <a:pt x="570" y="19538"/>
                    </a:lnTo>
                    <a:lnTo>
                      <a:pt x="548" y="19518"/>
                    </a:lnTo>
                    <a:lnTo>
                      <a:pt x="535" y="19491"/>
                    </a:lnTo>
                    <a:lnTo>
                      <a:pt x="526" y="19450"/>
                    </a:lnTo>
                    <a:lnTo>
                      <a:pt x="517" y="19381"/>
                    </a:lnTo>
                    <a:lnTo>
                      <a:pt x="517" y="19313"/>
                    </a:lnTo>
                    <a:lnTo>
                      <a:pt x="521" y="19272"/>
                    </a:lnTo>
                    <a:lnTo>
                      <a:pt x="530" y="19204"/>
                    </a:lnTo>
                    <a:lnTo>
                      <a:pt x="552" y="19136"/>
                    </a:lnTo>
                    <a:lnTo>
                      <a:pt x="578" y="19060"/>
                    </a:lnTo>
                    <a:lnTo>
                      <a:pt x="609" y="19006"/>
                    </a:lnTo>
                    <a:lnTo>
                      <a:pt x="644" y="18951"/>
                    </a:lnTo>
                    <a:lnTo>
                      <a:pt x="723" y="18883"/>
                    </a:lnTo>
                    <a:lnTo>
                      <a:pt x="771" y="18869"/>
                    </a:lnTo>
                    <a:lnTo>
                      <a:pt x="938" y="18828"/>
                    </a:lnTo>
                    <a:lnTo>
                      <a:pt x="1109" y="18787"/>
                    </a:lnTo>
                    <a:lnTo>
                      <a:pt x="1275" y="18767"/>
                    </a:lnTo>
                    <a:lnTo>
                      <a:pt x="1442" y="18753"/>
                    </a:lnTo>
                    <a:lnTo>
                      <a:pt x="1608" y="18733"/>
                    </a:lnTo>
                    <a:lnTo>
                      <a:pt x="1775" y="18719"/>
                    </a:lnTo>
                    <a:lnTo>
                      <a:pt x="1941" y="18692"/>
                    </a:lnTo>
                    <a:lnTo>
                      <a:pt x="2112" y="18651"/>
                    </a:lnTo>
                    <a:lnTo>
                      <a:pt x="2112" y="18644"/>
                    </a:lnTo>
                    <a:lnTo>
                      <a:pt x="2121" y="18637"/>
                    </a:lnTo>
                    <a:lnTo>
                      <a:pt x="2125" y="18624"/>
                    </a:lnTo>
                    <a:lnTo>
                      <a:pt x="2134" y="18610"/>
                    </a:lnTo>
                    <a:lnTo>
                      <a:pt x="2147" y="18596"/>
                    </a:lnTo>
                    <a:lnTo>
                      <a:pt x="2152" y="18589"/>
                    </a:lnTo>
                    <a:lnTo>
                      <a:pt x="2160" y="18583"/>
                    </a:lnTo>
                    <a:lnTo>
                      <a:pt x="2174" y="18583"/>
                    </a:lnTo>
                    <a:lnTo>
                      <a:pt x="2261" y="18535"/>
                    </a:lnTo>
                    <a:lnTo>
                      <a:pt x="2344" y="18501"/>
                    </a:lnTo>
                    <a:lnTo>
                      <a:pt x="2432" y="18453"/>
                    </a:lnTo>
                    <a:lnTo>
                      <a:pt x="2607" y="18385"/>
                    </a:lnTo>
                    <a:lnTo>
                      <a:pt x="2783" y="18330"/>
                    </a:lnTo>
                    <a:lnTo>
                      <a:pt x="2870" y="18309"/>
                    </a:lnTo>
                    <a:lnTo>
                      <a:pt x="2879" y="18309"/>
                    </a:lnTo>
                    <a:lnTo>
                      <a:pt x="2892" y="18296"/>
                    </a:lnTo>
                    <a:lnTo>
                      <a:pt x="2910" y="18289"/>
                    </a:lnTo>
                    <a:lnTo>
                      <a:pt x="2923" y="18282"/>
                    </a:lnTo>
                    <a:lnTo>
                      <a:pt x="2940" y="18269"/>
                    </a:lnTo>
                    <a:lnTo>
                      <a:pt x="2954" y="18262"/>
                    </a:lnTo>
                    <a:lnTo>
                      <a:pt x="2967" y="18248"/>
                    </a:lnTo>
                    <a:lnTo>
                      <a:pt x="2980" y="18241"/>
                    </a:lnTo>
                    <a:lnTo>
                      <a:pt x="3028" y="18214"/>
                    </a:lnTo>
                    <a:lnTo>
                      <a:pt x="3072" y="18200"/>
                    </a:lnTo>
                    <a:lnTo>
                      <a:pt x="3125" y="18187"/>
                    </a:lnTo>
                    <a:lnTo>
                      <a:pt x="3173" y="18173"/>
                    </a:lnTo>
                    <a:lnTo>
                      <a:pt x="3230" y="18166"/>
                    </a:lnTo>
                    <a:lnTo>
                      <a:pt x="3278" y="18152"/>
                    </a:lnTo>
                    <a:lnTo>
                      <a:pt x="3335" y="18125"/>
                    </a:lnTo>
                    <a:lnTo>
                      <a:pt x="3387" y="18105"/>
                    </a:lnTo>
                    <a:lnTo>
                      <a:pt x="3440" y="18091"/>
                    </a:lnTo>
                    <a:lnTo>
                      <a:pt x="3484" y="18077"/>
                    </a:lnTo>
                    <a:lnTo>
                      <a:pt x="3532" y="18071"/>
                    </a:lnTo>
                    <a:lnTo>
                      <a:pt x="3633" y="18071"/>
                    </a:lnTo>
                    <a:lnTo>
                      <a:pt x="3685" y="18064"/>
                    </a:lnTo>
                    <a:lnTo>
                      <a:pt x="3729" y="18064"/>
                    </a:lnTo>
                    <a:lnTo>
                      <a:pt x="3782" y="18057"/>
                    </a:lnTo>
                    <a:lnTo>
                      <a:pt x="3738" y="18002"/>
                    </a:lnTo>
                    <a:lnTo>
                      <a:pt x="3659" y="17893"/>
                    </a:lnTo>
                    <a:lnTo>
                      <a:pt x="3620" y="17832"/>
                    </a:lnTo>
                    <a:lnTo>
                      <a:pt x="3585" y="17763"/>
                    </a:lnTo>
                    <a:lnTo>
                      <a:pt x="3515" y="17640"/>
                    </a:lnTo>
                    <a:lnTo>
                      <a:pt x="3488" y="17565"/>
                    </a:lnTo>
                    <a:lnTo>
                      <a:pt x="4176" y="17565"/>
                    </a:lnTo>
                    <a:lnTo>
                      <a:pt x="4203" y="17620"/>
                    </a:lnTo>
                    <a:lnTo>
                      <a:pt x="4220" y="17675"/>
                    </a:lnTo>
                    <a:lnTo>
                      <a:pt x="4238" y="17716"/>
                    </a:lnTo>
                    <a:lnTo>
                      <a:pt x="4255" y="17750"/>
                    </a:lnTo>
                    <a:lnTo>
                      <a:pt x="4277" y="17777"/>
                    </a:lnTo>
                    <a:lnTo>
                      <a:pt x="4299" y="17818"/>
                    </a:lnTo>
                    <a:lnTo>
                      <a:pt x="4330" y="17845"/>
                    </a:lnTo>
                    <a:lnTo>
                      <a:pt x="4365" y="17873"/>
                    </a:lnTo>
                    <a:lnTo>
                      <a:pt x="4404" y="17893"/>
                    </a:lnTo>
                    <a:lnTo>
                      <a:pt x="4448" y="17914"/>
                    </a:lnTo>
                    <a:lnTo>
                      <a:pt x="4492" y="17927"/>
                    </a:lnTo>
                    <a:lnTo>
                      <a:pt x="4544" y="17934"/>
                    </a:lnTo>
                    <a:lnTo>
                      <a:pt x="4588" y="17941"/>
                    </a:lnTo>
                    <a:lnTo>
                      <a:pt x="4636" y="17934"/>
                    </a:lnTo>
                    <a:lnTo>
                      <a:pt x="4680" y="17907"/>
                    </a:lnTo>
                    <a:lnTo>
                      <a:pt x="4698" y="17893"/>
                    </a:lnTo>
                    <a:lnTo>
                      <a:pt x="4715" y="17873"/>
                    </a:lnTo>
                    <a:lnTo>
                      <a:pt x="4742" y="17838"/>
                    </a:lnTo>
                    <a:lnTo>
                      <a:pt x="4759" y="17811"/>
                    </a:lnTo>
                    <a:lnTo>
                      <a:pt x="4768" y="17770"/>
                    </a:lnTo>
                    <a:lnTo>
                      <a:pt x="4781" y="17736"/>
                    </a:lnTo>
                    <a:lnTo>
                      <a:pt x="4790" y="17654"/>
                    </a:lnTo>
                    <a:lnTo>
                      <a:pt x="4794" y="17606"/>
                    </a:lnTo>
                    <a:lnTo>
                      <a:pt x="4794" y="17565"/>
                    </a:lnTo>
                    <a:lnTo>
                      <a:pt x="5877" y="17565"/>
                    </a:lnTo>
                    <a:lnTo>
                      <a:pt x="5991" y="17688"/>
                    </a:lnTo>
                    <a:lnTo>
                      <a:pt x="6056" y="17743"/>
                    </a:lnTo>
                    <a:lnTo>
                      <a:pt x="6118" y="17797"/>
                    </a:lnTo>
                    <a:lnTo>
                      <a:pt x="6153" y="17838"/>
                    </a:lnTo>
                    <a:lnTo>
                      <a:pt x="6179" y="17866"/>
                    </a:lnTo>
                    <a:lnTo>
                      <a:pt x="6205" y="17900"/>
                    </a:lnTo>
                    <a:lnTo>
                      <a:pt x="6232" y="17941"/>
                    </a:lnTo>
                    <a:lnTo>
                      <a:pt x="6253" y="17989"/>
                    </a:lnTo>
                    <a:lnTo>
                      <a:pt x="6280" y="18036"/>
                    </a:lnTo>
                    <a:lnTo>
                      <a:pt x="6297" y="18084"/>
                    </a:lnTo>
                    <a:lnTo>
                      <a:pt x="6315" y="18152"/>
                    </a:lnTo>
                    <a:lnTo>
                      <a:pt x="6394" y="18187"/>
                    </a:lnTo>
                    <a:lnTo>
                      <a:pt x="6468" y="18214"/>
                    </a:lnTo>
                    <a:lnTo>
                      <a:pt x="6547" y="18234"/>
                    </a:lnTo>
                    <a:lnTo>
                      <a:pt x="6626" y="18248"/>
                    </a:lnTo>
                    <a:lnTo>
                      <a:pt x="6705" y="18255"/>
                    </a:lnTo>
                    <a:lnTo>
                      <a:pt x="6858" y="18255"/>
                    </a:lnTo>
                    <a:lnTo>
                      <a:pt x="6937" y="18241"/>
                    </a:lnTo>
                    <a:lnTo>
                      <a:pt x="7012" y="18221"/>
                    </a:lnTo>
                    <a:lnTo>
                      <a:pt x="7161" y="18166"/>
                    </a:lnTo>
                    <a:lnTo>
                      <a:pt x="7235" y="18118"/>
                    </a:lnTo>
                    <a:lnTo>
                      <a:pt x="7301" y="18071"/>
                    </a:lnTo>
                    <a:lnTo>
                      <a:pt x="7371" y="18016"/>
                    </a:lnTo>
                    <a:lnTo>
                      <a:pt x="7437" y="17954"/>
                    </a:lnTo>
                    <a:lnTo>
                      <a:pt x="7502" y="17886"/>
                    </a:lnTo>
                    <a:lnTo>
                      <a:pt x="7537" y="17852"/>
                    </a:lnTo>
                    <a:lnTo>
                      <a:pt x="7608" y="17797"/>
                    </a:lnTo>
                    <a:lnTo>
                      <a:pt x="7638" y="17777"/>
                    </a:lnTo>
                    <a:lnTo>
                      <a:pt x="7678" y="17757"/>
                    </a:lnTo>
                    <a:lnTo>
                      <a:pt x="7739" y="17702"/>
                    </a:lnTo>
                    <a:lnTo>
                      <a:pt x="7770" y="17661"/>
                    </a:lnTo>
                    <a:lnTo>
                      <a:pt x="7831" y="17661"/>
                    </a:lnTo>
                    <a:lnTo>
                      <a:pt x="7958" y="17518"/>
                    </a:lnTo>
                    <a:lnTo>
                      <a:pt x="8090" y="17381"/>
                    </a:lnTo>
                    <a:lnTo>
                      <a:pt x="8221" y="17238"/>
                    </a:lnTo>
                    <a:lnTo>
                      <a:pt x="8475" y="16951"/>
                    </a:lnTo>
                    <a:lnTo>
                      <a:pt x="8729" y="16651"/>
                    </a:lnTo>
                    <a:lnTo>
                      <a:pt x="8865" y="16494"/>
                    </a:lnTo>
                    <a:lnTo>
                      <a:pt x="8949" y="16377"/>
                    </a:lnTo>
                    <a:lnTo>
                      <a:pt x="9036" y="16261"/>
                    </a:lnTo>
                    <a:lnTo>
                      <a:pt x="9124" y="16152"/>
                    </a:lnTo>
                    <a:lnTo>
                      <a:pt x="9282" y="15906"/>
                    </a:lnTo>
                    <a:lnTo>
                      <a:pt x="9356" y="15777"/>
                    </a:lnTo>
                    <a:lnTo>
                      <a:pt x="9431" y="15640"/>
                    </a:lnTo>
                    <a:lnTo>
                      <a:pt x="9496" y="15510"/>
                    </a:lnTo>
                    <a:lnTo>
                      <a:pt x="9562" y="15374"/>
                    </a:lnTo>
                    <a:lnTo>
                      <a:pt x="9628" y="15231"/>
                    </a:lnTo>
                    <a:lnTo>
                      <a:pt x="9680" y="15080"/>
                    </a:lnTo>
                    <a:lnTo>
                      <a:pt x="9733" y="14923"/>
                    </a:lnTo>
                    <a:lnTo>
                      <a:pt x="9781" y="14766"/>
                    </a:lnTo>
                    <a:lnTo>
                      <a:pt x="9860" y="14439"/>
                    </a:lnTo>
                    <a:lnTo>
                      <a:pt x="9891" y="14268"/>
                    </a:lnTo>
                    <a:lnTo>
                      <a:pt x="9904" y="14193"/>
                    </a:lnTo>
                    <a:lnTo>
                      <a:pt x="9917" y="14111"/>
                    </a:lnTo>
                    <a:lnTo>
                      <a:pt x="9930" y="14036"/>
                    </a:lnTo>
                    <a:lnTo>
                      <a:pt x="9939" y="13954"/>
                    </a:lnTo>
                    <a:lnTo>
                      <a:pt x="9956" y="13879"/>
                    </a:lnTo>
                    <a:lnTo>
                      <a:pt x="9970" y="13790"/>
                    </a:lnTo>
                    <a:lnTo>
                      <a:pt x="9978" y="13715"/>
                    </a:lnTo>
                    <a:lnTo>
                      <a:pt x="9983" y="13633"/>
                    </a:lnTo>
                    <a:lnTo>
                      <a:pt x="9970" y="13633"/>
                    </a:lnTo>
                    <a:lnTo>
                      <a:pt x="10000" y="13476"/>
                    </a:lnTo>
                    <a:lnTo>
                      <a:pt x="10027" y="13326"/>
                    </a:lnTo>
                    <a:lnTo>
                      <a:pt x="10057" y="13169"/>
                    </a:lnTo>
                    <a:lnTo>
                      <a:pt x="10092" y="12855"/>
                    </a:lnTo>
                    <a:lnTo>
                      <a:pt x="10105" y="12698"/>
                    </a:lnTo>
                    <a:lnTo>
                      <a:pt x="10119" y="12534"/>
                    </a:lnTo>
                    <a:lnTo>
                      <a:pt x="10127" y="12377"/>
                    </a:lnTo>
                    <a:lnTo>
                      <a:pt x="10140" y="12172"/>
                    </a:lnTo>
                    <a:lnTo>
                      <a:pt x="10154" y="11961"/>
                    </a:lnTo>
                    <a:lnTo>
                      <a:pt x="10171" y="11756"/>
                    </a:lnTo>
                    <a:lnTo>
                      <a:pt x="10184" y="11558"/>
                    </a:lnTo>
                    <a:lnTo>
                      <a:pt x="10202" y="11353"/>
                    </a:lnTo>
                    <a:lnTo>
                      <a:pt x="10224" y="11148"/>
                    </a:lnTo>
                    <a:lnTo>
                      <a:pt x="10250" y="10950"/>
                    </a:lnTo>
                    <a:lnTo>
                      <a:pt x="10289" y="10752"/>
                    </a:lnTo>
                    <a:lnTo>
                      <a:pt x="10298" y="10670"/>
                    </a:lnTo>
                    <a:lnTo>
                      <a:pt x="10298" y="10575"/>
                    </a:lnTo>
                    <a:lnTo>
                      <a:pt x="10289" y="10472"/>
                    </a:lnTo>
                    <a:lnTo>
                      <a:pt x="10276" y="10377"/>
                    </a:lnTo>
                    <a:lnTo>
                      <a:pt x="10259" y="10268"/>
                    </a:lnTo>
                    <a:lnTo>
                      <a:pt x="10246" y="10158"/>
                    </a:lnTo>
                    <a:lnTo>
                      <a:pt x="10246" y="10110"/>
                    </a:lnTo>
                    <a:lnTo>
                      <a:pt x="10241" y="10056"/>
                    </a:lnTo>
                    <a:lnTo>
                      <a:pt x="10246" y="10008"/>
                    </a:lnTo>
                    <a:lnTo>
                      <a:pt x="10250" y="9953"/>
                    </a:lnTo>
                    <a:lnTo>
                      <a:pt x="10263" y="9885"/>
                    </a:lnTo>
                    <a:lnTo>
                      <a:pt x="10272" y="9817"/>
                    </a:lnTo>
                    <a:lnTo>
                      <a:pt x="10276" y="9749"/>
                    </a:lnTo>
                    <a:lnTo>
                      <a:pt x="10272" y="9687"/>
                    </a:lnTo>
                    <a:lnTo>
                      <a:pt x="10272" y="9619"/>
                    </a:lnTo>
                    <a:lnTo>
                      <a:pt x="10263" y="9558"/>
                    </a:lnTo>
                    <a:lnTo>
                      <a:pt x="10259" y="9489"/>
                    </a:lnTo>
                    <a:lnTo>
                      <a:pt x="10250" y="9428"/>
                    </a:lnTo>
                    <a:lnTo>
                      <a:pt x="10237" y="9291"/>
                    </a:lnTo>
                    <a:lnTo>
                      <a:pt x="10219" y="9155"/>
                    </a:lnTo>
                    <a:lnTo>
                      <a:pt x="10206" y="9032"/>
                    </a:lnTo>
                    <a:lnTo>
                      <a:pt x="10193" y="8902"/>
                    </a:lnTo>
                    <a:lnTo>
                      <a:pt x="10184" y="8772"/>
                    </a:lnTo>
                    <a:lnTo>
                      <a:pt x="10180" y="8643"/>
                    </a:lnTo>
                    <a:lnTo>
                      <a:pt x="10184" y="8520"/>
                    </a:lnTo>
                    <a:lnTo>
                      <a:pt x="10193" y="8390"/>
                    </a:lnTo>
                    <a:lnTo>
                      <a:pt x="10211" y="8247"/>
                    </a:lnTo>
                    <a:lnTo>
                      <a:pt x="10228" y="7960"/>
                    </a:lnTo>
                    <a:lnTo>
                      <a:pt x="10233" y="7817"/>
                    </a:lnTo>
                    <a:lnTo>
                      <a:pt x="10237" y="7537"/>
                    </a:lnTo>
                    <a:lnTo>
                      <a:pt x="10228" y="7250"/>
                    </a:lnTo>
                    <a:lnTo>
                      <a:pt x="10224" y="6970"/>
                    </a:lnTo>
                    <a:lnTo>
                      <a:pt x="10215" y="6690"/>
                    </a:lnTo>
                    <a:lnTo>
                      <a:pt x="10211" y="6410"/>
                    </a:lnTo>
                    <a:lnTo>
                      <a:pt x="10211" y="5851"/>
                    </a:lnTo>
                    <a:lnTo>
                      <a:pt x="10215" y="5175"/>
                    </a:lnTo>
                    <a:lnTo>
                      <a:pt x="10219" y="4246"/>
                    </a:lnTo>
                    <a:lnTo>
                      <a:pt x="10228" y="3174"/>
                    </a:lnTo>
                    <a:lnTo>
                      <a:pt x="10233" y="2116"/>
                    </a:lnTo>
                    <a:lnTo>
                      <a:pt x="10241" y="1174"/>
                    </a:lnTo>
                    <a:lnTo>
                      <a:pt x="10250" y="505"/>
                    </a:lnTo>
                    <a:lnTo>
                      <a:pt x="10259" y="232"/>
                    </a:lnTo>
                    <a:lnTo>
                      <a:pt x="10289" y="177"/>
                    </a:lnTo>
                    <a:lnTo>
                      <a:pt x="10316" y="143"/>
                    </a:lnTo>
                    <a:lnTo>
                      <a:pt x="10355" y="109"/>
                    </a:lnTo>
                    <a:lnTo>
                      <a:pt x="10399" y="82"/>
                    </a:lnTo>
                    <a:lnTo>
                      <a:pt x="10443" y="61"/>
                    </a:lnTo>
                    <a:lnTo>
                      <a:pt x="10491" y="48"/>
                    </a:lnTo>
                    <a:lnTo>
                      <a:pt x="10539" y="27"/>
                    </a:lnTo>
                    <a:lnTo>
                      <a:pt x="10587" y="20"/>
                    </a:lnTo>
                    <a:lnTo>
                      <a:pt x="10684" y="14"/>
                    </a:lnTo>
                    <a:lnTo>
                      <a:pt x="10833" y="14"/>
                    </a:lnTo>
                    <a:lnTo>
                      <a:pt x="10859" y="7"/>
                    </a:lnTo>
                    <a:lnTo>
                      <a:pt x="10894" y="0"/>
                    </a:lnTo>
                    <a:lnTo>
                      <a:pt x="10942" y="7"/>
                    </a:lnTo>
                    <a:lnTo>
                      <a:pt x="10999" y="14"/>
                    </a:lnTo>
                    <a:lnTo>
                      <a:pt x="11065" y="27"/>
                    </a:lnTo>
                    <a:lnTo>
                      <a:pt x="11126" y="48"/>
                    </a:lnTo>
                    <a:lnTo>
                      <a:pt x="11192" y="61"/>
                    </a:lnTo>
                    <a:lnTo>
                      <a:pt x="11245" y="75"/>
                    </a:lnTo>
                    <a:lnTo>
                      <a:pt x="11359" y="75"/>
                    </a:lnTo>
                    <a:lnTo>
                      <a:pt x="11398" y="82"/>
                    </a:lnTo>
                    <a:lnTo>
                      <a:pt x="11438" y="96"/>
                    </a:lnTo>
                    <a:lnTo>
                      <a:pt x="11481" y="102"/>
                    </a:lnTo>
                    <a:lnTo>
                      <a:pt x="11521" y="109"/>
                    </a:lnTo>
                    <a:lnTo>
                      <a:pt x="11560" y="109"/>
                    </a:lnTo>
                    <a:lnTo>
                      <a:pt x="11604" y="102"/>
                    </a:lnTo>
                    <a:lnTo>
                      <a:pt x="11617" y="102"/>
                    </a:lnTo>
                    <a:lnTo>
                      <a:pt x="11639" y="109"/>
                    </a:lnTo>
                    <a:lnTo>
                      <a:pt x="11665" y="123"/>
                    </a:lnTo>
                    <a:lnTo>
                      <a:pt x="11701" y="137"/>
                    </a:lnTo>
                    <a:lnTo>
                      <a:pt x="11727" y="143"/>
                    </a:lnTo>
                    <a:lnTo>
                      <a:pt x="11753" y="157"/>
                    </a:lnTo>
                    <a:lnTo>
                      <a:pt x="11771" y="164"/>
                    </a:lnTo>
                    <a:lnTo>
                      <a:pt x="11779" y="164"/>
                    </a:lnTo>
                    <a:lnTo>
                      <a:pt x="11841" y="150"/>
                    </a:lnTo>
                    <a:lnTo>
                      <a:pt x="11924" y="137"/>
                    </a:lnTo>
                    <a:lnTo>
                      <a:pt x="12029" y="116"/>
                    </a:lnTo>
                    <a:lnTo>
                      <a:pt x="12161" y="96"/>
                    </a:lnTo>
                    <a:lnTo>
                      <a:pt x="12323" y="82"/>
                    </a:lnTo>
                    <a:lnTo>
                      <a:pt x="12520" y="68"/>
                    </a:lnTo>
                    <a:lnTo>
                      <a:pt x="12752" y="68"/>
                    </a:lnTo>
                    <a:lnTo>
                      <a:pt x="13028" y="75"/>
                    </a:lnTo>
                    <a:lnTo>
                      <a:pt x="13050" y="82"/>
                    </a:lnTo>
                    <a:lnTo>
                      <a:pt x="13068" y="89"/>
                    </a:lnTo>
                    <a:lnTo>
                      <a:pt x="13094" y="96"/>
                    </a:lnTo>
                    <a:lnTo>
                      <a:pt x="13112" y="109"/>
                    </a:lnTo>
                    <a:lnTo>
                      <a:pt x="13129" y="130"/>
                    </a:lnTo>
                    <a:lnTo>
                      <a:pt x="13164" y="157"/>
                    </a:lnTo>
                    <a:lnTo>
                      <a:pt x="13177" y="164"/>
                    </a:lnTo>
                    <a:lnTo>
                      <a:pt x="13204" y="184"/>
                    </a:lnTo>
                    <a:lnTo>
                      <a:pt x="13221" y="239"/>
                    </a:lnTo>
                    <a:lnTo>
                      <a:pt x="13239" y="307"/>
                    </a:lnTo>
                    <a:lnTo>
                      <a:pt x="13252" y="416"/>
                    </a:lnTo>
                    <a:lnTo>
                      <a:pt x="13261" y="539"/>
                    </a:lnTo>
                    <a:lnTo>
                      <a:pt x="13265" y="683"/>
                    </a:lnTo>
                    <a:lnTo>
                      <a:pt x="13269" y="853"/>
                    </a:lnTo>
                    <a:lnTo>
                      <a:pt x="13274" y="1045"/>
                    </a:lnTo>
                    <a:lnTo>
                      <a:pt x="13274" y="1454"/>
                    </a:lnTo>
                    <a:lnTo>
                      <a:pt x="13265" y="1925"/>
                    </a:lnTo>
                    <a:lnTo>
                      <a:pt x="13256" y="2424"/>
                    </a:lnTo>
                    <a:lnTo>
                      <a:pt x="13243" y="2936"/>
                    </a:lnTo>
                    <a:lnTo>
                      <a:pt x="13230" y="3454"/>
                    </a:lnTo>
                    <a:lnTo>
                      <a:pt x="13221" y="3960"/>
                    </a:lnTo>
                    <a:lnTo>
                      <a:pt x="13212" y="4437"/>
                    </a:lnTo>
                    <a:lnTo>
                      <a:pt x="13208" y="4874"/>
                    </a:lnTo>
                    <a:lnTo>
                      <a:pt x="13208" y="5072"/>
                    </a:lnTo>
                    <a:lnTo>
                      <a:pt x="13212" y="5250"/>
                    </a:lnTo>
                    <a:lnTo>
                      <a:pt x="13217" y="5407"/>
                    </a:lnTo>
                    <a:lnTo>
                      <a:pt x="13226" y="5550"/>
                    </a:lnTo>
                    <a:lnTo>
                      <a:pt x="13234" y="5659"/>
                    </a:lnTo>
                    <a:lnTo>
                      <a:pt x="13247" y="5755"/>
                    </a:lnTo>
                    <a:lnTo>
                      <a:pt x="13261" y="5823"/>
                    </a:lnTo>
                    <a:lnTo>
                      <a:pt x="13283" y="5864"/>
                    </a:lnTo>
                    <a:lnTo>
                      <a:pt x="13269" y="5973"/>
                    </a:lnTo>
                    <a:lnTo>
                      <a:pt x="13261" y="6090"/>
                    </a:lnTo>
                    <a:lnTo>
                      <a:pt x="13247" y="6206"/>
                    </a:lnTo>
                    <a:lnTo>
                      <a:pt x="13239" y="6315"/>
                    </a:lnTo>
                    <a:lnTo>
                      <a:pt x="13239" y="6431"/>
                    </a:lnTo>
                    <a:lnTo>
                      <a:pt x="13243" y="6547"/>
                    </a:lnTo>
                    <a:lnTo>
                      <a:pt x="13247" y="6595"/>
                    </a:lnTo>
                    <a:lnTo>
                      <a:pt x="13265" y="6704"/>
                    </a:lnTo>
                    <a:lnTo>
                      <a:pt x="13283" y="6759"/>
                    </a:lnTo>
                    <a:lnTo>
                      <a:pt x="13309" y="6861"/>
                    </a:lnTo>
                    <a:lnTo>
                      <a:pt x="13326" y="6950"/>
                    </a:lnTo>
                    <a:lnTo>
                      <a:pt x="13335" y="7052"/>
                    </a:lnTo>
                    <a:lnTo>
                      <a:pt x="13340" y="7141"/>
                    </a:lnTo>
                    <a:lnTo>
                      <a:pt x="13348" y="7346"/>
                    </a:lnTo>
                    <a:lnTo>
                      <a:pt x="13357" y="7441"/>
                    </a:lnTo>
                    <a:lnTo>
                      <a:pt x="13375" y="7550"/>
                    </a:lnTo>
                    <a:lnTo>
                      <a:pt x="13375" y="7544"/>
                    </a:lnTo>
                    <a:lnTo>
                      <a:pt x="13375" y="7598"/>
                    </a:lnTo>
                    <a:lnTo>
                      <a:pt x="13379" y="7694"/>
                    </a:lnTo>
                    <a:lnTo>
                      <a:pt x="13388" y="7796"/>
                    </a:lnTo>
                    <a:lnTo>
                      <a:pt x="13392" y="7905"/>
                    </a:lnTo>
                    <a:lnTo>
                      <a:pt x="13405" y="7987"/>
                    </a:lnTo>
                    <a:lnTo>
                      <a:pt x="13418" y="8049"/>
                    </a:lnTo>
                    <a:lnTo>
                      <a:pt x="13418" y="8056"/>
                    </a:lnTo>
                    <a:lnTo>
                      <a:pt x="13423" y="8056"/>
                    </a:lnTo>
                    <a:lnTo>
                      <a:pt x="13427" y="8049"/>
                    </a:lnTo>
                    <a:lnTo>
                      <a:pt x="13396" y="8165"/>
                    </a:lnTo>
                    <a:lnTo>
                      <a:pt x="13379" y="8295"/>
                    </a:lnTo>
                    <a:lnTo>
                      <a:pt x="13366" y="8417"/>
                    </a:lnTo>
                    <a:lnTo>
                      <a:pt x="13357" y="8547"/>
                    </a:lnTo>
                    <a:lnTo>
                      <a:pt x="13353" y="8677"/>
                    </a:lnTo>
                    <a:lnTo>
                      <a:pt x="13353" y="8800"/>
                    </a:lnTo>
                    <a:lnTo>
                      <a:pt x="13361" y="9059"/>
                    </a:lnTo>
                    <a:lnTo>
                      <a:pt x="13375" y="9312"/>
                    </a:lnTo>
                    <a:lnTo>
                      <a:pt x="13392" y="9578"/>
                    </a:lnTo>
                    <a:lnTo>
                      <a:pt x="13401" y="9837"/>
                    </a:lnTo>
                    <a:lnTo>
                      <a:pt x="13401" y="9953"/>
                    </a:lnTo>
                    <a:lnTo>
                      <a:pt x="13396" y="10083"/>
                    </a:lnTo>
                    <a:lnTo>
                      <a:pt x="13396" y="10056"/>
                    </a:lnTo>
                    <a:lnTo>
                      <a:pt x="13401" y="10104"/>
                    </a:lnTo>
                    <a:lnTo>
                      <a:pt x="13401" y="10151"/>
                    </a:lnTo>
                    <a:lnTo>
                      <a:pt x="13383" y="10247"/>
                    </a:lnTo>
                    <a:lnTo>
                      <a:pt x="13370" y="10288"/>
                    </a:lnTo>
                    <a:lnTo>
                      <a:pt x="13361" y="10336"/>
                    </a:lnTo>
                    <a:lnTo>
                      <a:pt x="13353" y="10377"/>
                    </a:lnTo>
                    <a:lnTo>
                      <a:pt x="13348" y="10411"/>
                    </a:lnTo>
                    <a:lnTo>
                      <a:pt x="13344" y="10568"/>
                    </a:lnTo>
                    <a:lnTo>
                      <a:pt x="13335" y="10718"/>
                    </a:lnTo>
                    <a:lnTo>
                      <a:pt x="13318" y="10875"/>
                    </a:lnTo>
                    <a:lnTo>
                      <a:pt x="13304" y="11032"/>
                    </a:lnTo>
                    <a:lnTo>
                      <a:pt x="13287" y="11189"/>
                    </a:lnTo>
                    <a:lnTo>
                      <a:pt x="13278" y="11346"/>
                    </a:lnTo>
                    <a:lnTo>
                      <a:pt x="13274" y="11421"/>
                    </a:lnTo>
                    <a:lnTo>
                      <a:pt x="13278" y="11503"/>
                    </a:lnTo>
                    <a:lnTo>
                      <a:pt x="13283" y="11578"/>
                    </a:lnTo>
                    <a:lnTo>
                      <a:pt x="13287" y="11667"/>
                    </a:lnTo>
                    <a:lnTo>
                      <a:pt x="13296" y="11728"/>
                    </a:lnTo>
                    <a:lnTo>
                      <a:pt x="13309" y="11783"/>
                    </a:lnTo>
                    <a:lnTo>
                      <a:pt x="13322" y="11845"/>
                    </a:lnTo>
                    <a:lnTo>
                      <a:pt x="13348" y="11954"/>
                    </a:lnTo>
                    <a:lnTo>
                      <a:pt x="13357" y="12015"/>
                    </a:lnTo>
                    <a:lnTo>
                      <a:pt x="13370" y="12077"/>
                    </a:lnTo>
                    <a:lnTo>
                      <a:pt x="13375" y="12131"/>
                    </a:lnTo>
                    <a:lnTo>
                      <a:pt x="13379" y="12234"/>
                    </a:lnTo>
                    <a:lnTo>
                      <a:pt x="13383" y="12329"/>
                    </a:lnTo>
                    <a:lnTo>
                      <a:pt x="13383" y="12520"/>
                    </a:lnTo>
                    <a:lnTo>
                      <a:pt x="13379" y="12616"/>
                    </a:lnTo>
                    <a:lnTo>
                      <a:pt x="13370" y="12718"/>
                    </a:lnTo>
                    <a:lnTo>
                      <a:pt x="13361" y="12828"/>
                    </a:lnTo>
                    <a:lnTo>
                      <a:pt x="13348" y="12923"/>
                    </a:lnTo>
                    <a:lnTo>
                      <a:pt x="13361" y="12930"/>
                    </a:lnTo>
                    <a:lnTo>
                      <a:pt x="13370" y="12937"/>
                    </a:lnTo>
                    <a:lnTo>
                      <a:pt x="13379" y="12964"/>
                    </a:lnTo>
                    <a:lnTo>
                      <a:pt x="13379" y="12978"/>
                    </a:lnTo>
                    <a:lnTo>
                      <a:pt x="13383" y="12998"/>
                    </a:lnTo>
                    <a:lnTo>
                      <a:pt x="13383" y="13005"/>
                    </a:lnTo>
                    <a:lnTo>
                      <a:pt x="13401" y="13333"/>
                    </a:lnTo>
                    <a:lnTo>
                      <a:pt x="13401" y="13558"/>
                    </a:lnTo>
                    <a:lnTo>
                      <a:pt x="13396" y="13633"/>
                    </a:lnTo>
                    <a:lnTo>
                      <a:pt x="13436" y="13633"/>
                    </a:lnTo>
                    <a:lnTo>
                      <a:pt x="13440" y="13708"/>
                    </a:lnTo>
                    <a:lnTo>
                      <a:pt x="13445" y="13776"/>
                    </a:lnTo>
                    <a:lnTo>
                      <a:pt x="13449" y="13852"/>
                    </a:lnTo>
                    <a:lnTo>
                      <a:pt x="13458" y="13927"/>
                    </a:lnTo>
                    <a:lnTo>
                      <a:pt x="13471" y="14002"/>
                    </a:lnTo>
                    <a:lnTo>
                      <a:pt x="13480" y="14070"/>
                    </a:lnTo>
                    <a:lnTo>
                      <a:pt x="13493" y="14138"/>
                    </a:lnTo>
                    <a:lnTo>
                      <a:pt x="13506" y="14213"/>
                    </a:lnTo>
                    <a:lnTo>
                      <a:pt x="13515" y="14295"/>
                    </a:lnTo>
                    <a:lnTo>
                      <a:pt x="13537" y="14377"/>
                    </a:lnTo>
                    <a:lnTo>
                      <a:pt x="13554" y="14446"/>
                    </a:lnTo>
                    <a:lnTo>
                      <a:pt x="13572" y="14527"/>
                    </a:lnTo>
                    <a:lnTo>
                      <a:pt x="13594" y="14596"/>
                    </a:lnTo>
                    <a:lnTo>
                      <a:pt x="13616" y="14678"/>
                    </a:lnTo>
                    <a:lnTo>
                      <a:pt x="13642" y="14753"/>
                    </a:lnTo>
                    <a:lnTo>
                      <a:pt x="13664" y="14835"/>
                    </a:lnTo>
                    <a:lnTo>
                      <a:pt x="13664" y="14862"/>
                    </a:lnTo>
                    <a:lnTo>
                      <a:pt x="13668" y="14882"/>
                    </a:lnTo>
                    <a:lnTo>
                      <a:pt x="13668" y="14896"/>
                    </a:lnTo>
                    <a:lnTo>
                      <a:pt x="13673" y="14917"/>
                    </a:lnTo>
                    <a:lnTo>
                      <a:pt x="13681" y="14930"/>
                    </a:lnTo>
                    <a:lnTo>
                      <a:pt x="13686" y="14944"/>
                    </a:lnTo>
                    <a:lnTo>
                      <a:pt x="13694" y="14964"/>
                    </a:lnTo>
                    <a:lnTo>
                      <a:pt x="13765" y="15053"/>
                    </a:lnTo>
                    <a:lnTo>
                      <a:pt x="13830" y="15135"/>
                    </a:lnTo>
                    <a:lnTo>
                      <a:pt x="13896" y="15231"/>
                    </a:lnTo>
                    <a:lnTo>
                      <a:pt x="13992" y="15381"/>
                    </a:lnTo>
                    <a:lnTo>
                      <a:pt x="14019" y="15429"/>
                    </a:lnTo>
                    <a:lnTo>
                      <a:pt x="14041" y="15483"/>
                    </a:lnTo>
                    <a:lnTo>
                      <a:pt x="14067" y="15538"/>
                    </a:lnTo>
                    <a:lnTo>
                      <a:pt x="14084" y="15592"/>
                    </a:lnTo>
                    <a:lnTo>
                      <a:pt x="14102" y="15654"/>
                    </a:lnTo>
                    <a:lnTo>
                      <a:pt x="14115" y="15715"/>
                    </a:lnTo>
                    <a:lnTo>
                      <a:pt x="14124" y="15777"/>
                    </a:lnTo>
                    <a:lnTo>
                      <a:pt x="14150" y="15906"/>
                    </a:lnTo>
                    <a:lnTo>
                      <a:pt x="14190" y="16023"/>
                    </a:lnTo>
                    <a:lnTo>
                      <a:pt x="14225" y="16132"/>
                    </a:lnTo>
                    <a:lnTo>
                      <a:pt x="14269" y="16241"/>
                    </a:lnTo>
                    <a:lnTo>
                      <a:pt x="14321" y="16343"/>
                    </a:lnTo>
                    <a:lnTo>
                      <a:pt x="14365" y="16439"/>
                    </a:lnTo>
                    <a:lnTo>
                      <a:pt x="14418" y="16541"/>
                    </a:lnTo>
                    <a:lnTo>
                      <a:pt x="14461" y="16630"/>
                    </a:lnTo>
                    <a:lnTo>
                      <a:pt x="14479" y="16671"/>
                    </a:lnTo>
                    <a:lnTo>
                      <a:pt x="14483" y="16685"/>
                    </a:lnTo>
                    <a:lnTo>
                      <a:pt x="14492" y="16705"/>
                    </a:lnTo>
                    <a:lnTo>
                      <a:pt x="14501" y="16719"/>
                    </a:lnTo>
                    <a:lnTo>
                      <a:pt x="14505" y="16732"/>
                    </a:lnTo>
                    <a:lnTo>
                      <a:pt x="14514" y="16746"/>
                    </a:lnTo>
                    <a:lnTo>
                      <a:pt x="14523" y="16753"/>
                    </a:lnTo>
                    <a:lnTo>
                      <a:pt x="14567" y="16835"/>
                    </a:lnTo>
                    <a:lnTo>
                      <a:pt x="14619" y="16903"/>
                    </a:lnTo>
                    <a:lnTo>
                      <a:pt x="14672" y="16965"/>
                    </a:lnTo>
                    <a:lnTo>
                      <a:pt x="14724" y="17033"/>
                    </a:lnTo>
                    <a:lnTo>
                      <a:pt x="14777" y="17087"/>
                    </a:lnTo>
                    <a:lnTo>
                      <a:pt x="14834" y="17156"/>
                    </a:lnTo>
                    <a:lnTo>
                      <a:pt x="14882" y="17224"/>
                    </a:lnTo>
                    <a:lnTo>
                      <a:pt x="14926" y="17299"/>
                    </a:lnTo>
                    <a:lnTo>
                      <a:pt x="14939" y="17333"/>
                    </a:lnTo>
                    <a:lnTo>
                      <a:pt x="14943" y="17354"/>
                    </a:lnTo>
                    <a:lnTo>
                      <a:pt x="14952" y="17374"/>
                    </a:lnTo>
                    <a:lnTo>
                      <a:pt x="14957" y="17395"/>
                    </a:lnTo>
                    <a:lnTo>
                      <a:pt x="14965" y="17415"/>
                    </a:lnTo>
                    <a:lnTo>
                      <a:pt x="14970" y="17436"/>
                    </a:lnTo>
                    <a:lnTo>
                      <a:pt x="14987" y="17477"/>
                    </a:lnTo>
                    <a:lnTo>
                      <a:pt x="15000" y="17497"/>
                    </a:lnTo>
                    <a:lnTo>
                      <a:pt x="15009" y="17518"/>
                    </a:lnTo>
                    <a:lnTo>
                      <a:pt x="15066" y="17606"/>
                    </a:lnTo>
                    <a:lnTo>
                      <a:pt x="15079" y="17640"/>
                    </a:lnTo>
                    <a:lnTo>
                      <a:pt x="15088" y="17661"/>
                    </a:lnTo>
                    <a:lnTo>
                      <a:pt x="15040" y="1756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1" name="Linia">
                <a:extLst>
                  <a:ext uri="{FF2B5EF4-FFF2-40B4-BE49-F238E27FC236}">
                    <a16:creationId xmlns:a16="http://schemas.microsoft.com/office/drawing/2014/main" id="{68E016CE-5E42-81EC-4BB5-DFEDD42CD8E4}"/>
                  </a:ext>
                </a:extLst>
              </p:cNvPr>
              <p:cNvSpPr/>
              <p:nvPr/>
            </p:nvSpPr>
            <p:spPr>
              <a:xfrm>
                <a:off x="49671" y="0"/>
                <a:ext cx="1483360" cy="937410"/>
              </a:xfrm>
              <a:custGeom>
                <a:avLst/>
                <a:gdLst/>
                <a:ahLst/>
                <a:cxnLst>
                  <a:cxn ang="0">
                    <a:pos x="wd2" y="hd2"/>
                  </a:cxn>
                  <a:cxn ang="5400000">
                    <a:pos x="wd2" y="hd2"/>
                  </a:cxn>
                  <a:cxn ang="10800000">
                    <a:pos x="wd2" y="hd2"/>
                  </a:cxn>
                  <a:cxn ang="16200000">
                    <a:pos x="wd2" y="hd2"/>
                  </a:cxn>
                </a:cxnLst>
                <a:rect l="0" t="0" r="r" b="b"/>
                <a:pathLst>
                  <a:path w="21600" h="21600" extrusionOk="0">
                    <a:moveTo>
                      <a:pt x="15040" y="17565"/>
                    </a:moveTo>
                    <a:lnTo>
                      <a:pt x="15049" y="17599"/>
                    </a:lnTo>
                    <a:lnTo>
                      <a:pt x="15057" y="17640"/>
                    </a:lnTo>
                    <a:lnTo>
                      <a:pt x="15070" y="17668"/>
                    </a:lnTo>
                    <a:lnTo>
                      <a:pt x="15084" y="17702"/>
                    </a:lnTo>
                    <a:lnTo>
                      <a:pt x="15110" y="17757"/>
                    </a:lnTo>
                    <a:lnTo>
                      <a:pt x="15149" y="17818"/>
                    </a:lnTo>
                    <a:lnTo>
                      <a:pt x="15224" y="17961"/>
                    </a:lnTo>
                    <a:lnTo>
                      <a:pt x="15303" y="18105"/>
                    </a:lnTo>
                    <a:lnTo>
                      <a:pt x="15386" y="18241"/>
                    </a:lnTo>
                    <a:lnTo>
                      <a:pt x="15474" y="18371"/>
                    </a:lnTo>
                    <a:lnTo>
                      <a:pt x="15557" y="18501"/>
                    </a:lnTo>
                    <a:lnTo>
                      <a:pt x="15649" y="18617"/>
                    </a:lnTo>
                    <a:lnTo>
                      <a:pt x="15741" y="18740"/>
                    </a:lnTo>
                    <a:lnTo>
                      <a:pt x="15837" y="18856"/>
                    </a:lnTo>
                    <a:lnTo>
                      <a:pt x="15872" y="18883"/>
                    </a:lnTo>
                    <a:lnTo>
                      <a:pt x="15890" y="18903"/>
                    </a:lnTo>
                    <a:lnTo>
                      <a:pt x="15912" y="18917"/>
                    </a:lnTo>
                    <a:lnTo>
                      <a:pt x="15929" y="18938"/>
                    </a:lnTo>
                    <a:lnTo>
                      <a:pt x="15947" y="18951"/>
                    </a:lnTo>
                    <a:lnTo>
                      <a:pt x="15969" y="18972"/>
                    </a:lnTo>
                    <a:lnTo>
                      <a:pt x="15986" y="18979"/>
                    </a:lnTo>
                    <a:lnTo>
                      <a:pt x="16043" y="19006"/>
                    </a:lnTo>
                    <a:lnTo>
                      <a:pt x="16157" y="19033"/>
                    </a:lnTo>
                    <a:lnTo>
                      <a:pt x="16267" y="19033"/>
                    </a:lnTo>
                    <a:lnTo>
                      <a:pt x="16372" y="19006"/>
                    </a:lnTo>
                    <a:lnTo>
                      <a:pt x="16420" y="18979"/>
                    </a:lnTo>
                    <a:lnTo>
                      <a:pt x="16495" y="18938"/>
                    </a:lnTo>
                    <a:lnTo>
                      <a:pt x="16565" y="18897"/>
                    </a:lnTo>
                    <a:lnTo>
                      <a:pt x="16635" y="18849"/>
                    </a:lnTo>
                    <a:lnTo>
                      <a:pt x="16705" y="18787"/>
                    </a:lnTo>
                    <a:lnTo>
                      <a:pt x="16775" y="18733"/>
                    </a:lnTo>
                    <a:lnTo>
                      <a:pt x="16837" y="18671"/>
                    </a:lnTo>
                    <a:lnTo>
                      <a:pt x="16902" y="18596"/>
                    </a:lnTo>
                    <a:lnTo>
                      <a:pt x="16959" y="18528"/>
                    </a:lnTo>
                    <a:lnTo>
                      <a:pt x="16999" y="18473"/>
                    </a:lnTo>
                    <a:lnTo>
                      <a:pt x="17034" y="18419"/>
                    </a:lnTo>
                    <a:lnTo>
                      <a:pt x="17113" y="18323"/>
                    </a:lnTo>
                    <a:lnTo>
                      <a:pt x="17152" y="18269"/>
                    </a:lnTo>
                    <a:lnTo>
                      <a:pt x="17187" y="18221"/>
                    </a:lnTo>
                    <a:lnTo>
                      <a:pt x="17222" y="18159"/>
                    </a:lnTo>
                    <a:lnTo>
                      <a:pt x="17248" y="18091"/>
                    </a:lnTo>
                    <a:lnTo>
                      <a:pt x="17270" y="18030"/>
                    </a:lnTo>
                    <a:lnTo>
                      <a:pt x="17292" y="17975"/>
                    </a:lnTo>
                    <a:lnTo>
                      <a:pt x="17319" y="17907"/>
                    </a:lnTo>
                    <a:lnTo>
                      <a:pt x="17345" y="17852"/>
                    </a:lnTo>
                    <a:lnTo>
                      <a:pt x="17371" y="17784"/>
                    </a:lnTo>
                    <a:lnTo>
                      <a:pt x="17415" y="17661"/>
                    </a:lnTo>
                    <a:lnTo>
                      <a:pt x="17441" y="17593"/>
                    </a:lnTo>
                    <a:lnTo>
                      <a:pt x="17446" y="17593"/>
                    </a:lnTo>
                    <a:lnTo>
                      <a:pt x="17446" y="17586"/>
                    </a:lnTo>
                    <a:lnTo>
                      <a:pt x="17450" y="17579"/>
                    </a:lnTo>
                    <a:lnTo>
                      <a:pt x="17450" y="17565"/>
                    </a:lnTo>
                    <a:lnTo>
                      <a:pt x="18646" y="17565"/>
                    </a:lnTo>
                    <a:lnTo>
                      <a:pt x="18638" y="17627"/>
                    </a:lnTo>
                    <a:lnTo>
                      <a:pt x="18633" y="17695"/>
                    </a:lnTo>
                    <a:lnTo>
                      <a:pt x="18629" y="17750"/>
                    </a:lnTo>
                    <a:lnTo>
                      <a:pt x="18620" y="17873"/>
                    </a:lnTo>
                    <a:lnTo>
                      <a:pt x="18620" y="17995"/>
                    </a:lnTo>
                    <a:lnTo>
                      <a:pt x="18624" y="18057"/>
                    </a:lnTo>
                    <a:lnTo>
                      <a:pt x="18765" y="17989"/>
                    </a:lnTo>
                    <a:lnTo>
                      <a:pt x="18839" y="17954"/>
                    </a:lnTo>
                    <a:lnTo>
                      <a:pt x="18979" y="17886"/>
                    </a:lnTo>
                    <a:lnTo>
                      <a:pt x="19054" y="17852"/>
                    </a:lnTo>
                    <a:lnTo>
                      <a:pt x="19124" y="17818"/>
                    </a:lnTo>
                    <a:lnTo>
                      <a:pt x="19194" y="17777"/>
                    </a:lnTo>
                    <a:lnTo>
                      <a:pt x="19238" y="17750"/>
                    </a:lnTo>
                    <a:lnTo>
                      <a:pt x="19256" y="17736"/>
                    </a:lnTo>
                    <a:lnTo>
                      <a:pt x="19277" y="17722"/>
                    </a:lnTo>
                    <a:lnTo>
                      <a:pt x="19299" y="17702"/>
                    </a:lnTo>
                    <a:lnTo>
                      <a:pt x="19312" y="17688"/>
                    </a:lnTo>
                    <a:lnTo>
                      <a:pt x="19348" y="17661"/>
                    </a:lnTo>
                    <a:lnTo>
                      <a:pt x="19365" y="17654"/>
                    </a:lnTo>
                    <a:lnTo>
                      <a:pt x="19387" y="17640"/>
                    </a:lnTo>
                    <a:lnTo>
                      <a:pt x="19422" y="17613"/>
                    </a:lnTo>
                    <a:lnTo>
                      <a:pt x="19440" y="17606"/>
                    </a:lnTo>
                    <a:lnTo>
                      <a:pt x="19492" y="17565"/>
                    </a:lnTo>
                    <a:lnTo>
                      <a:pt x="20294" y="17565"/>
                    </a:lnTo>
                    <a:lnTo>
                      <a:pt x="20294" y="17579"/>
                    </a:lnTo>
                    <a:lnTo>
                      <a:pt x="20303" y="17593"/>
                    </a:lnTo>
                    <a:lnTo>
                      <a:pt x="20307" y="17593"/>
                    </a:lnTo>
                    <a:lnTo>
                      <a:pt x="20316" y="17620"/>
                    </a:lnTo>
                    <a:lnTo>
                      <a:pt x="20329" y="17640"/>
                    </a:lnTo>
                    <a:lnTo>
                      <a:pt x="20338" y="17640"/>
                    </a:lnTo>
                    <a:lnTo>
                      <a:pt x="20355" y="17647"/>
                    </a:lnTo>
                    <a:lnTo>
                      <a:pt x="20417" y="17647"/>
                    </a:lnTo>
                    <a:lnTo>
                      <a:pt x="20461" y="17640"/>
                    </a:lnTo>
                    <a:lnTo>
                      <a:pt x="20540" y="17613"/>
                    </a:lnTo>
                    <a:lnTo>
                      <a:pt x="20579" y="17606"/>
                    </a:lnTo>
                    <a:lnTo>
                      <a:pt x="20618" y="17593"/>
                    </a:lnTo>
                    <a:lnTo>
                      <a:pt x="20688" y="17565"/>
                    </a:lnTo>
                    <a:lnTo>
                      <a:pt x="21482" y="17565"/>
                    </a:lnTo>
                    <a:lnTo>
                      <a:pt x="21499" y="17688"/>
                    </a:lnTo>
                    <a:lnTo>
                      <a:pt x="21499" y="17750"/>
                    </a:lnTo>
                    <a:lnTo>
                      <a:pt x="21495" y="17797"/>
                    </a:lnTo>
                    <a:lnTo>
                      <a:pt x="21482" y="17852"/>
                    </a:lnTo>
                    <a:lnTo>
                      <a:pt x="21464" y="17893"/>
                    </a:lnTo>
                    <a:lnTo>
                      <a:pt x="21451" y="17914"/>
                    </a:lnTo>
                    <a:lnTo>
                      <a:pt x="21438" y="17927"/>
                    </a:lnTo>
                    <a:lnTo>
                      <a:pt x="21416" y="17941"/>
                    </a:lnTo>
                    <a:lnTo>
                      <a:pt x="21398" y="17948"/>
                    </a:lnTo>
                    <a:lnTo>
                      <a:pt x="21311" y="17975"/>
                    </a:lnTo>
                    <a:lnTo>
                      <a:pt x="21232" y="18002"/>
                    </a:lnTo>
                    <a:lnTo>
                      <a:pt x="21065" y="18071"/>
                    </a:lnTo>
                    <a:lnTo>
                      <a:pt x="20986" y="18112"/>
                    </a:lnTo>
                    <a:lnTo>
                      <a:pt x="20916" y="18173"/>
                    </a:lnTo>
                    <a:lnTo>
                      <a:pt x="20877" y="18200"/>
                    </a:lnTo>
                    <a:lnTo>
                      <a:pt x="20842" y="18234"/>
                    </a:lnTo>
                    <a:lnTo>
                      <a:pt x="20807" y="18275"/>
                    </a:lnTo>
                    <a:lnTo>
                      <a:pt x="20772" y="18323"/>
                    </a:lnTo>
                    <a:lnTo>
                      <a:pt x="20759" y="18344"/>
                    </a:lnTo>
                    <a:lnTo>
                      <a:pt x="20750" y="18385"/>
                    </a:lnTo>
                    <a:lnTo>
                      <a:pt x="20745" y="18412"/>
                    </a:lnTo>
                    <a:lnTo>
                      <a:pt x="20745" y="18439"/>
                    </a:lnTo>
                    <a:lnTo>
                      <a:pt x="20750" y="18473"/>
                    </a:lnTo>
                    <a:lnTo>
                      <a:pt x="20754" y="18501"/>
                    </a:lnTo>
                    <a:lnTo>
                      <a:pt x="20763" y="18528"/>
                    </a:lnTo>
                    <a:lnTo>
                      <a:pt x="20794" y="18569"/>
                    </a:lnTo>
                    <a:lnTo>
                      <a:pt x="20820" y="18603"/>
                    </a:lnTo>
                    <a:lnTo>
                      <a:pt x="20851" y="18637"/>
                    </a:lnTo>
                    <a:lnTo>
                      <a:pt x="21026" y="18774"/>
                    </a:lnTo>
                    <a:lnTo>
                      <a:pt x="21105" y="18897"/>
                    </a:lnTo>
                    <a:lnTo>
                      <a:pt x="21127" y="18924"/>
                    </a:lnTo>
                    <a:lnTo>
                      <a:pt x="21144" y="18958"/>
                    </a:lnTo>
                    <a:lnTo>
                      <a:pt x="21157" y="18999"/>
                    </a:lnTo>
                    <a:lnTo>
                      <a:pt x="21171" y="19026"/>
                    </a:lnTo>
                    <a:lnTo>
                      <a:pt x="21228" y="19156"/>
                    </a:lnTo>
                    <a:lnTo>
                      <a:pt x="21284" y="19265"/>
                    </a:lnTo>
                    <a:lnTo>
                      <a:pt x="21346" y="19381"/>
                    </a:lnTo>
                    <a:lnTo>
                      <a:pt x="21403" y="19497"/>
                    </a:lnTo>
                    <a:lnTo>
                      <a:pt x="21460" y="19607"/>
                    </a:lnTo>
                    <a:lnTo>
                      <a:pt x="21508" y="19723"/>
                    </a:lnTo>
                    <a:lnTo>
                      <a:pt x="21526" y="19784"/>
                    </a:lnTo>
                    <a:lnTo>
                      <a:pt x="21552" y="19852"/>
                    </a:lnTo>
                    <a:lnTo>
                      <a:pt x="21569" y="19914"/>
                    </a:lnTo>
                    <a:lnTo>
                      <a:pt x="21582" y="19989"/>
                    </a:lnTo>
                    <a:lnTo>
                      <a:pt x="21591" y="20009"/>
                    </a:lnTo>
                    <a:lnTo>
                      <a:pt x="21596" y="20037"/>
                    </a:lnTo>
                    <a:lnTo>
                      <a:pt x="21596" y="20057"/>
                    </a:lnTo>
                    <a:lnTo>
                      <a:pt x="21600" y="20091"/>
                    </a:lnTo>
                    <a:lnTo>
                      <a:pt x="21600" y="20119"/>
                    </a:lnTo>
                    <a:lnTo>
                      <a:pt x="21596" y="20153"/>
                    </a:lnTo>
                    <a:lnTo>
                      <a:pt x="21591" y="20180"/>
                    </a:lnTo>
                    <a:lnTo>
                      <a:pt x="21582" y="20214"/>
                    </a:lnTo>
                    <a:lnTo>
                      <a:pt x="21569" y="20235"/>
                    </a:lnTo>
                    <a:lnTo>
                      <a:pt x="21565" y="20235"/>
                    </a:lnTo>
                    <a:lnTo>
                      <a:pt x="21556" y="20241"/>
                    </a:lnTo>
                    <a:lnTo>
                      <a:pt x="21547" y="20255"/>
                    </a:lnTo>
                    <a:lnTo>
                      <a:pt x="21539" y="20262"/>
                    </a:lnTo>
                    <a:lnTo>
                      <a:pt x="21486" y="20282"/>
                    </a:lnTo>
                    <a:lnTo>
                      <a:pt x="21425" y="20310"/>
                    </a:lnTo>
                    <a:lnTo>
                      <a:pt x="21372" y="20330"/>
                    </a:lnTo>
                    <a:lnTo>
                      <a:pt x="21311" y="20344"/>
                    </a:lnTo>
                    <a:lnTo>
                      <a:pt x="21284" y="20351"/>
                    </a:lnTo>
                    <a:lnTo>
                      <a:pt x="21258" y="20351"/>
                    </a:lnTo>
                    <a:lnTo>
                      <a:pt x="21236" y="20344"/>
                    </a:lnTo>
                    <a:lnTo>
                      <a:pt x="21206" y="20337"/>
                    </a:lnTo>
                    <a:lnTo>
                      <a:pt x="21184" y="20323"/>
                    </a:lnTo>
                    <a:lnTo>
                      <a:pt x="21162" y="20303"/>
                    </a:lnTo>
                    <a:lnTo>
                      <a:pt x="21140" y="20269"/>
                    </a:lnTo>
                    <a:lnTo>
                      <a:pt x="21122" y="20235"/>
                    </a:lnTo>
                    <a:lnTo>
                      <a:pt x="21079" y="20166"/>
                    </a:lnTo>
                    <a:lnTo>
                      <a:pt x="21043" y="20084"/>
                    </a:lnTo>
                    <a:lnTo>
                      <a:pt x="21017" y="20003"/>
                    </a:lnTo>
                    <a:lnTo>
                      <a:pt x="20986" y="19914"/>
                    </a:lnTo>
                    <a:lnTo>
                      <a:pt x="20965" y="19825"/>
                    </a:lnTo>
                    <a:lnTo>
                      <a:pt x="20912" y="19648"/>
                    </a:lnTo>
                    <a:lnTo>
                      <a:pt x="20881" y="19552"/>
                    </a:lnTo>
                    <a:lnTo>
                      <a:pt x="20868" y="19525"/>
                    </a:lnTo>
                    <a:lnTo>
                      <a:pt x="20851" y="19491"/>
                    </a:lnTo>
                    <a:lnTo>
                      <a:pt x="20829" y="19470"/>
                    </a:lnTo>
                    <a:lnTo>
                      <a:pt x="20807" y="19436"/>
                    </a:lnTo>
                    <a:lnTo>
                      <a:pt x="20785" y="19409"/>
                    </a:lnTo>
                    <a:lnTo>
                      <a:pt x="20754" y="19388"/>
                    </a:lnTo>
                    <a:lnTo>
                      <a:pt x="20732" y="19361"/>
                    </a:lnTo>
                    <a:lnTo>
                      <a:pt x="20706" y="19334"/>
                    </a:lnTo>
                    <a:lnTo>
                      <a:pt x="20706" y="19340"/>
                    </a:lnTo>
                    <a:lnTo>
                      <a:pt x="20688" y="19368"/>
                    </a:lnTo>
                    <a:lnTo>
                      <a:pt x="20684" y="19368"/>
                    </a:lnTo>
                    <a:lnTo>
                      <a:pt x="20684" y="19340"/>
                    </a:lnTo>
                    <a:lnTo>
                      <a:pt x="20688" y="19327"/>
                    </a:lnTo>
                    <a:lnTo>
                      <a:pt x="20688" y="19320"/>
                    </a:lnTo>
                    <a:lnTo>
                      <a:pt x="20688" y="19368"/>
                    </a:lnTo>
                    <a:lnTo>
                      <a:pt x="20636" y="19340"/>
                    </a:lnTo>
                    <a:lnTo>
                      <a:pt x="20583" y="19320"/>
                    </a:lnTo>
                    <a:lnTo>
                      <a:pt x="20531" y="19293"/>
                    </a:lnTo>
                    <a:lnTo>
                      <a:pt x="20483" y="19272"/>
                    </a:lnTo>
                    <a:lnTo>
                      <a:pt x="20426" y="19252"/>
                    </a:lnTo>
                    <a:lnTo>
                      <a:pt x="20373" y="19238"/>
                    </a:lnTo>
                    <a:lnTo>
                      <a:pt x="20259" y="19197"/>
                    </a:lnTo>
                    <a:lnTo>
                      <a:pt x="20128" y="19149"/>
                    </a:lnTo>
                    <a:lnTo>
                      <a:pt x="19873" y="19040"/>
                    </a:lnTo>
                    <a:lnTo>
                      <a:pt x="19746" y="18992"/>
                    </a:lnTo>
                    <a:lnTo>
                      <a:pt x="19615" y="18944"/>
                    </a:lnTo>
                    <a:lnTo>
                      <a:pt x="19479" y="18910"/>
                    </a:lnTo>
                    <a:lnTo>
                      <a:pt x="19409" y="18903"/>
                    </a:lnTo>
                    <a:lnTo>
                      <a:pt x="19339" y="18890"/>
                    </a:lnTo>
                    <a:lnTo>
                      <a:pt x="19260" y="18883"/>
                    </a:lnTo>
                    <a:lnTo>
                      <a:pt x="19190" y="18883"/>
                    </a:lnTo>
                    <a:lnTo>
                      <a:pt x="19111" y="18890"/>
                    </a:lnTo>
                    <a:lnTo>
                      <a:pt x="19041" y="18903"/>
                    </a:lnTo>
                    <a:lnTo>
                      <a:pt x="18971" y="18931"/>
                    </a:lnTo>
                    <a:lnTo>
                      <a:pt x="18901" y="18972"/>
                    </a:lnTo>
                    <a:lnTo>
                      <a:pt x="18835" y="19006"/>
                    </a:lnTo>
                    <a:lnTo>
                      <a:pt x="18765" y="19047"/>
                    </a:lnTo>
                    <a:lnTo>
                      <a:pt x="18624" y="19115"/>
                    </a:lnTo>
                    <a:lnTo>
                      <a:pt x="18567" y="19149"/>
                    </a:lnTo>
                    <a:lnTo>
                      <a:pt x="18519" y="19183"/>
                    </a:lnTo>
                    <a:lnTo>
                      <a:pt x="18462" y="19217"/>
                    </a:lnTo>
                    <a:lnTo>
                      <a:pt x="18414" y="19258"/>
                    </a:lnTo>
                    <a:lnTo>
                      <a:pt x="18362" y="19313"/>
                    </a:lnTo>
                    <a:lnTo>
                      <a:pt x="18217" y="19456"/>
                    </a:lnTo>
                    <a:lnTo>
                      <a:pt x="18195" y="19497"/>
                    </a:lnTo>
                    <a:lnTo>
                      <a:pt x="18169" y="19538"/>
                    </a:lnTo>
                    <a:lnTo>
                      <a:pt x="18156" y="19586"/>
                    </a:lnTo>
                    <a:lnTo>
                      <a:pt x="18147" y="19695"/>
                    </a:lnTo>
                    <a:lnTo>
                      <a:pt x="18147" y="19757"/>
                    </a:lnTo>
                    <a:lnTo>
                      <a:pt x="18156" y="19818"/>
                    </a:lnTo>
                    <a:lnTo>
                      <a:pt x="18164" y="19873"/>
                    </a:lnTo>
                    <a:lnTo>
                      <a:pt x="18177" y="19927"/>
                    </a:lnTo>
                    <a:lnTo>
                      <a:pt x="18199" y="19996"/>
                    </a:lnTo>
                    <a:lnTo>
                      <a:pt x="18217" y="20057"/>
                    </a:lnTo>
                    <a:lnTo>
                      <a:pt x="18239" y="20112"/>
                    </a:lnTo>
                    <a:lnTo>
                      <a:pt x="18256" y="20180"/>
                    </a:lnTo>
                    <a:lnTo>
                      <a:pt x="18278" y="20235"/>
                    </a:lnTo>
                    <a:lnTo>
                      <a:pt x="18313" y="20371"/>
                    </a:lnTo>
                    <a:lnTo>
                      <a:pt x="18322" y="20398"/>
                    </a:lnTo>
                    <a:lnTo>
                      <a:pt x="18331" y="20405"/>
                    </a:lnTo>
                    <a:lnTo>
                      <a:pt x="18335" y="20419"/>
                    </a:lnTo>
                    <a:lnTo>
                      <a:pt x="18353" y="20433"/>
                    </a:lnTo>
                    <a:lnTo>
                      <a:pt x="18357" y="20439"/>
                    </a:lnTo>
                    <a:lnTo>
                      <a:pt x="18366" y="20446"/>
                    </a:lnTo>
                    <a:lnTo>
                      <a:pt x="18388" y="20467"/>
                    </a:lnTo>
                    <a:lnTo>
                      <a:pt x="18432" y="20480"/>
                    </a:lnTo>
                    <a:lnTo>
                      <a:pt x="18502" y="20480"/>
                    </a:lnTo>
                    <a:lnTo>
                      <a:pt x="18532" y="20487"/>
                    </a:lnTo>
                    <a:lnTo>
                      <a:pt x="18554" y="20501"/>
                    </a:lnTo>
                    <a:lnTo>
                      <a:pt x="18611" y="20583"/>
                    </a:lnTo>
                    <a:lnTo>
                      <a:pt x="18668" y="20678"/>
                    </a:lnTo>
                    <a:lnTo>
                      <a:pt x="18716" y="20760"/>
                    </a:lnTo>
                    <a:lnTo>
                      <a:pt x="18769" y="20856"/>
                    </a:lnTo>
                    <a:lnTo>
                      <a:pt x="18817" y="20945"/>
                    </a:lnTo>
                    <a:lnTo>
                      <a:pt x="18874" y="21040"/>
                    </a:lnTo>
                    <a:lnTo>
                      <a:pt x="18927" y="21129"/>
                    </a:lnTo>
                    <a:lnTo>
                      <a:pt x="18984" y="21211"/>
                    </a:lnTo>
                    <a:lnTo>
                      <a:pt x="19010" y="21252"/>
                    </a:lnTo>
                    <a:lnTo>
                      <a:pt x="19032" y="21306"/>
                    </a:lnTo>
                    <a:lnTo>
                      <a:pt x="19058" y="21354"/>
                    </a:lnTo>
                    <a:lnTo>
                      <a:pt x="19080" y="21402"/>
                    </a:lnTo>
                    <a:lnTo>
                      <a:pt x="19098" y="21450"/>
                    </a:lnTo>
                    <a:lnTo>
                      <a:pt x="19120" y="21504"/>
                    </a:lnTo>
                    <a:lnTo>
                      <a:pt x="19172" y="21600"/>
                    </a:lnTo>
                    <a:lnTo>
                      <a:pt x="17222" y="21600"/>
                    </a:lnTo>
                    <a:lnTo>
                      <a:pt x="17213" y="21593"/>
                    </a:lnTo>
                    <a:lnTo>
                      <a:pt x="17200" y="21580"/>
                    </a:lnTo>
                    <a:lnTo>
                      <a:pt x="17196" y="21566"/>
                    </a:lnTo>
                    <a:lnTo>
                      <a:pt x="17178" y="21552"/>
                    </a:lnTo>
                    <a:lnTo>
                      <a:pt x="17152" y="21511"/>
                    </a:lnTo>
                    <a:lnTo>
                      <a:pt x="17126" y="21491"/>
                    </a:lnTo>
                    <a:lnTo>
                      <a:pt x="17056" y="21450"/>
                    </a:lnTo>
                    <a:lnTo>
                      <a:pt x="17025" y="21443"/>
                    </a:lnTo>
                    <a:lnTo>
                      <a:pt x="16959" y="21443"/>
                    </a:lnTo>
                    <a:lnTo>
                      <a:pt x="16929" y="21463"/>
                    </a:lnTo>
                    <a:lnTo>
                      <a:pt x="16902" y="21477"/>
                    </a:lnTo>
                    <a:lnTo>
                      <a:pt x="16885" y="21491"/>
                    </a:lnTo>
                    <a:lnTo>
                      <a:pt x="16863" y="21504"/>
                    </a:lnTo>
                    <a:lnTo>
                      <a:pt x="16845" y="21518"/>
                    </a:lnTo>
                    <a:lnTo>
                      <a:pt x="16832" y="21532"/>
                    </a:lnTo>
                    <a:lnTo>
                      <a:pt x="16797" y="21559"/>
                    </a:lnTo>
                    <a:lnTo>
                      <a:pt x="16784" y="21566"/>
                    </a:lnTo>
                    <a:lnTo>
                      <a:pt x="16762" y="21580"/>
                    </a:lnTo>
                    <a:lnTo>
                      <a:pt x="14378" y="21580"/>
                    </a:lnTo>
                    <a:lnTo>
                      <a:pt x="14347" y="21525"/>
                    </a:lnTo>
                    <a:lnTo>
                      <a:pt x="14312" y="21470"/>
                    </a:lnTo>
                    <a:lnTo>
                      <a:pt x="14282" y="21416"/>
                    </a:lnTo>
                    <a:lnTo>
                      <a:pt x="14242" y="21361"/>
                    </a:lnTo>
                    <a:lnTo>
                      <a:pt x="14207" y="21306"/>
                    </a:lnTo>
                    <a:lnTo>
                      <a:pt x="14172" y="21245"/>
                    </a:lnTo>
                    <a:lnTo>
                      <a:pt x="14093" y="21136"/>
                    </a:lnTo>
                    <a:lnTo>
                      <a:pt x="14076" y="21108"/>
                    </a:lnTo>
                    <a:lnTo>
                      <a:pt x="14049" y="21102"/>
                    </a:lnTo>
                    <a:lnTo>
                      <a:pt x="14032" y="21088"/>
                    </a:lnTo>
                    <a:lnTo>
                      <a:pt x="14014" y="21081"/>
                    </a:lnTo>
                    <a:lnTo>
                      <a:pt x="13992" y="21068"/>
                    </a:lnTo>
                    <a:lnTo>
                      <a:pt x="13975" y="21061"/>
                    </a:lnTo>
                    <a:lnTo>
                      <a:pt x="13957" y="21047"/>
                    </a:lnTo>
                    <a:lnTo>
                      <a:pt x="13940" y="21027"/>
                    </a:lnTo>
                    <a:lnTo>
                      <a:pt x="13909" y="21006"/>
                    </a:lnTo>
                    <a:lnTo>
                      <a:pt x="13883" y="20986"/>
                    </a:lnTo>
                    <a:lnTo>
                      <a:pt x="13861" y="20951"/>
                    </a:lnTo>
                    <a:lnTo>
                      <a:pt x="13830" y="20924"/>
                    </a:lnTo>
                    <a:lnTo>
                      <a:pt x="13804" y="20897"/>
                    </a:lnTo>
                    <a:lnTo>
                      <a:pt x="13782" y="20863"/>
                    </a:lnTo>
                    <a:lnTo>
                      <a:pt x="13756" y="20835"/>
                    </a:lnTo>
                    <a:lnTo>
                      <a:pt x="13725" y="20808"/>
                    </a:lnTo>
                    <a:lnTo>
                      <a:pt x="13699" y="20767"/>
                    </a:lnTo>
                    <a:lnTo>
                      <a:pt x="13673" y="20733"/>
                    </a:lnTo>
                    <a:lnTo>
                      <a:pt x="13642" y="20706"/>
                    </a:lnTo>
                    <a:lnTo>
                      <a:pt x="13607" y="20672"/>
                    </a:lnTo>
                    <a:lnTo>
                      <a:pt x="13581" y="20644"/>
                    </a:lnTo>
                    <a:lnTo>
                      <a:pt x="13550" y="20603"/>
                    </a:lnTo>
                    <a:lnTo>
                      <a:pt x="13515" y="20576"/>
                    </a:lnTo>
                    <a:lnTo>
                      <a:pt x="13484" y="20542"/>
                    </a:lnTo>
                    <a:lnTo>
                      <a:pt x="13462" y="20521"/>
                    </a:lnTo>
                    <a:lnTo>
                      <a:pt x="13445" y="20494"/>
                    </a:lnTo>
                    <a:lnTo>
                      <a:pt x="13427" y="20474"/>
                    </a:lnTo>
                    <a:lnTo>
                      <a:pt x="13405" y="20433"/>
                    </a:lnTo>
                    <a:lnTo>
                      <a:pt x="13370" y="20378"/>
                    </a:lnTo>
                    <a:lnTo>
                      <a:pt x="13357" y="20351"/>
                    </a:lnTo>
                    <a:lnTo>
                      <a:pt x="13340" y="20317"/>
                    </a:lnTo>
                    <a:lnTo>
                      <a:pt x="13173" y="20112"/>
                    </a:lnTo>
                    <a:lnTo>
                      <a:pt x="13094" y="20023"/>
                    </a:lnTo>
                    <a:lnTo>
                      <a:pt x="13011" y="19921"/>
                    </a:lnTo>
                    <a:lnTo>
                      <a:pt x="12928" y="19832"/>
                    </a:lnTo>
                    <a:lnTo>
                      <a:pt x="12844" y="19729"/>
                    </a:lnTo>
                    <a:lnTo>
                      <a:pt x="12770" y="19620"/>
                    </a:lnTo>
                    <a:lnTo>
                      <a:pt x="12691" y="19518"/>
                    </a:lnTo>
                    <a:lnTo>
                      <a:pt x="12673" y="19484"/>
                    </a:lnTo>
                    <a:lnTo>
                      <a:pt x="12656" y="19436"/>
                    </a:lnTo>
                    <a:lnTo>
                      <a:pt x="12638" y="19395"/>
                    </a:lnTo>
                    <a:lnTo>
                      <a:pt x="12625" y="19354"/>
                    </a:lnTo>
                    <a:lnTo>
                      <a:pt x="12608" y="19258"/>
                    </a:lnTo>
                    <a:lnTo>
                      <a:pt x="12599" y="19163"/>
                    </a:lnTo>
                    <a:lnTo>
                      <a:pt x="12590" y="19095"/>
                    </a:lnTo>
                    <a:lnTo>
                      <a:pt x="12564" y="18985"/>
                    </a:lnTo>
                    <a:lnTo>
                      <a:pt x="12538" y="18924"/>
                    </a:lnTo>
                    <a:lnTo>
                      <a:pt x="12494" y="18828"/>
                    </a:lnTo>
                    <a:lnTo>
                      <a:pt x="12467" y="18774"/>
                    </a:lnTo>
                    <a:lnTo>
                      <a:pt x="12441" y="18726"/>
                    </a:lnTo>
                    <a:lnTo>
                      <a:pt x="12424" y="18692"/>
                    </a:lnTo>
                    <a:lnTo>
                      <a:pt x="12389" y="18651"/>
                    </a:lnTo>
                    <a:lnTo>
                      <a:pt x="12371" y="18624"/>
                    </a:lnTo>
                    <a:lnTo>
                      <a:pt x="12349" y="18610"/>
                    </a:lnTo>
                    <a:lnTo>
                      <a:pt x="12332" y="18589"/>
                    </a:lnTo>
                    <a:lnTo>
                      <a:pt x="12310" y="18569"/>
                    </a:lnTo>
                    <a:lnTo>
                      <a:pt x="12292" y="18542"/>
                    </a:lnTo>
                    <a:lnTo>
                      <a:pt x="12200" y="18419"/>
                    </a:lnTo>
                    <a:lnTo>
                      <a:pt x="12104" y="18316"/>
                    </a:lnTo>
                    <a:lnTo>
                      <a:pt x="12012" y="18207"/>
                    </a:lnTo>
                    <a:lnTo>
                      <a:pt x="11915" y="18112"/>
                    </a:lnTo>
                    <a:lnTo>
                      <a:pt x="11819" y="18023"/>
                    </a:lnTo>
                    <a:lnTo>
                      <a:pt x="11718" y="17927"/>
                    </a:lnTo>
                    <a:lnTo>
                      <a:pt x="11622" y="17832"/>
                    </a:lnTo>
                    <a:lnTo>
                      <a:pt x="11525" y="17722"/>
                    </a:lnTo>
                    <a:lnTo>
                      <a:pt x="11473" y="17722"/>
                    </a:lnTo>
                    <a:lnTo>
                      <a:pt x="11416" y="17729"/>
                    </a:lnTo>
                    <a:lnTo>
                      <a:pt x="11363" y="17729"/>
                    </a:lnTo>
                    <a:lnTo>
                      <a:pt x="11306" y="17736"/>
                    </a:lnTo>
                    <a:lnTo>
                      <a:pt x="11254" y="17743"/>
                    </a:lnTo>
                    <a:lnTo>
                      <a:pt x="11197" y="17750"/>
                    </a:lnTo>
                    <a:lnTo>
                      <a:pt x="11144" y="17770"/>
                    </a:lnTo>
                    <a:lnTo>
                      <a:pt x="11087" y="17791"/>
                    </a:lnTo>
                    <a:lnTo>
                      <a:pt x="11078" y="17797"/>
                    </a:lnTo>
                    <a:lnTo>
                      <a:pt x="11034" y="17900"/>
                    </a:lnTo>
                    <a:lnTo>
                      <a:pt x="11021" y="17920"/>
                    </a:lnTo>
                    <a:lnTo>
                      <a:pt x="11013" y="17948"/>
                    </a:lnTo>
                    <a:lnTo>
                      <a:pt x="10982" y="18023"/>
                    </a:lnTo>
                    <a:lnTo>
                      <a:pt x="10947" y="18084"/>
                    </a:lnTo>
                    <a:lnTo>
                      <a:pt x="10912" y="18152"/>
                    </a:lnTo>
                    <a:lnTo>
                      <a:pt x="10850" y="18275"/>
                    </a:lnTo>
                    <a:lnTo>
                      <a:pt x="10780" y="18412"/>
                    </a:lnTo>
                    <a:lnTo>
                      <a:pt x="10750" y="18494"/>
                    </a:lnTo>
                    <a:lnTo>
                      <a:pt x="10750" y="18507"/>
                    </a:lnTo>
                    <a:lnTo>
                      <a:pt x="10745" y="18521"/>
                    </a:lnTo>
                    <a:lnTo>
                      <a:pt x="10741" y="18542"/>
                    </a:lnTo>
                    <a:lnTo>
                      <a:pt x="10741" y="18562"/>
                    </a:lnTo>
                    <a:lnTo>
                      <a:pt x="10732" y="18583"/>
                    </a:lnTo>
                    <a:lnTo>
                      <a:pt x="10728" y="18596"/>
                    </a:lnTo>
                    <a:lnTo>
                      <a:pt x="10715" y="18617"/>
                    </a:lnTo>
                    <a:lnTo>
                      <a:pt x="10697" y="18637"/>
                    </a:lnTo>
                    <a:lnTo>
                      <a:pt x="10644" y="18705"/>
                    </a:lnTo>
                    <a:lnTo>
                      <a:pt x="10596" y="18774"/>
                    </a:lnTo>
                    <a:lnTo>
                      <a:pt x="10552" y="18856"/>
                    </a:lnTo>
                    <a:lnTo>
                      <a:pt x="10517" y="18938"/>
                    </a:lnTo>
                    <a:lnTo>
                      <a:pt x="10474" y="19033"/>
                    </a:lnTo>
                    <a:lnTo>
                      <a:pt x="10438" y="19115"/>
                    </a:lnTo>
                    <a:lnTo>
                      <a:pt x="10399" y="19204"/>
                    </a:lnTo>
                    <a:lnTo>
                      <a:pt x="10351" y="19286"/>
                    </a:lnTo>
                    <a:lnTo>
                      <a:pt x="10298" y="19279"/>
                    </a:lnTo>
                    <a:lnTo>
                      <a:pt x="10246" y="19286"/>
                    </a:lnTo>
                    <a:lnTo>
                      <a:pt x="10149" y="19327"/>
                    </a:lnTo>
                    <a:lnTo>
                      <a:pt x="10105" y="19361"/>
                    </a:lnTo>
                    <a:lnTo>
                      <a:pt x="10066" y="19402"/>
                    </a:lnTo>
                    <a:lnTo>
                      <a:pt x="10022" y="19450"/>
                    </a:lnTo>
                    <a:lnTo>
                      <a:pt x="9913" y="19620"/>
                    </a:lnTo>
                    <a:lnTo>
                      <a:pt x="9847" y="19757"/>
                    </a:lnTo>
                    <a:lnTo>
                      <a:pt x="9781" y="19886"/>
                    </a:lnTo>
                    <a:lnTo>
                      <a:pt x="9711" y="20016"/>
                    </a:lnTo>
                    <a:lnTo>
                      <a:pt x="9672" y="20091"/>
                    </a:lnTo>
                    <a:lnTo>
                      <a:pt x="9628" y="20166"/>
                    </a:lnTo>
                    <a:lnTo>
                      <a:pt x="9575" y="20228"/>
                    </a:lnTo>
                    <a:lnTo>
                      <a:pt x="9527" y="20303"/>
                    </a:lnTo>
                    <a:lnTo>
                      <a:pt x="9474" y="20364"/>
                    </a:lnTo>
                    <a:lnTo>
                      <a:pt x="9426" y="20433"/>
                    </a:lnTo>
                    <a:lnTo>
                      <a:pt x="9378" y="20515"/>
                    </a:lnTo>
                    <a:lnTo>
                      <a:pt x="9334" y="20590"/>
                    </a:lnTo>
                    <a:lnTo>
                      <a:pt x="9268" y="20713"/>
                    </a:lnTo>
                    <a:lnTo>
                      <a:pt x="9211" y="20835"/>
                    </a:lnTo>
                    <a:lnTo>
                      <a:pt x="9154" y="20951"/>
                    </a:lnTo>
                    <a:lnTo>
                      <a:pt x="9102" y="21081"/>
                    </a:lnTo>
                    <a:lnTo>
                      <a:pt x="9045" y="21204"/>
                    </a:lnTo>
                    <a:lnTo>
                      <a:pt x="8992" y="21334"/>
                    </a:lnTo>
                    <a:lnTo>
                      <a:pt x="8940" y="21450"/>
                    </a:lnTo>
                    <a:lnTo>
                      <a:pt x="8887" y="21580"/>
                    </a:lnTo>
                    <a:lnTo>
                      <a:pt x="6047" y="21580"/>
                    </a:lnTo>
                    <a:lnTo>
                      <a:pt x="6047" y="21559"/>
                    </a:lnTo>
                    <a:lnTo>
                      <a:pt x="6052" y="21539"/>
                    </a:lnTo>
                    <a:lnTo>
                      <a:pt x="6052" y="21511"/>
                    </a:lnTo>
                    <a:lnTo>
                      <a:pt x="6056" y="21491"/>
                    </a:lnTo>
                    <a:lnTo>
                      <a:pt x="6056" y="21463"/>
                    </a:lnTo>
                    <a:lnTo>
                      <a:pt x="6061" y="21436"/>
                    </a:lnTo>
                    <a:lnTo>
                      <a:pt x="6069" y="21395"/>
                    </a:lnTo>
                    <a:lnTo>
                      <a:pt x="6069" y="21375"/>
                    </a:lnTo>
                    <a:lnTo>
                      <a:pt x="6078" y="21347"/>
                    </a:lnTo>
                    <a:lnTo>
                      <a:pt x="6087" y="21341"/>
                    </a:lnTo>
                    <a:lnTo>
                      <a:pt x="6091" y="21327"/>
                    </a:lnTo>
                    <a:lnTo>
                      <a:pt x="6096" y="21320"/>
                    </a:lnTo>
                    <a:lnTo>
                      <a:pt x="6100" y="21306"/>
                    </a:lnTo>
                    <a:lnTo>
                      <a:pt x="6100" y="21286"/>
                    </a:lnTo>
                    <a:lnTo>
                      <a:pt x="6109" y="21177"/>
                    </a:lnTo>
                    <a:lnTo>
                      <a:pt x="6113" y="21129"/>
                    </a:lnTo>
                    <a:lnTo>
                      <a:pt x="6118" y="21068"/>
                    </a:lnTo>
                    <a:lnTo>
                      <a:pt x="6122" y="21020"/>
                    </a:lnTo>
                    <a:lnTo>
                      <a:pt x="6122" y="20979"/>
                    </a:lnTo>
                    <a:lnTo>
                      <a:pt x="6118" y="20924"/>
                    </a:lnTo>
                    <a:lnTo>
                      <a:pt x="6109" y="20883"/>
                    </a:lnTo>
                    <a:lnTo>
                      <a:pt x="6109" y="20856"/>
                    </a:lnTo>
                    <a:lnTo>
                      <a:pt x="6104" y="20835"/>
                    </a:lnTo>
                    <a:lnTo>
                      <a:pt x="6104" y="20815"/>
                    </a:lnTo>
                    <a:lnTo>
                      <a:pt x="6100" y="20781"/>
                    </a:lnTo>
                    <a:lnTo>
                      <a:pt x="6096" y="20760"/>
                    </a:lnTo>
                    <a:lnTo>
                      <a:pt x="6091" y="20747"/>
                    </a:lnTo>
                    <a:lnTo>
                      <a:pt x="6087" y="20726"/>
                    </a:lnTo>
                    <a:lnTo>
                      <a:pt x="6078" y="20713"/>
                    </a:lnTo>
                    <a:lnTo>
                      <a:pt x="6008" y="20521"/>
                    </a:lnTo>
                    <a:lnTo>
                      <a:pt x="5982" y="20426"/>
                    </a:lnTo>
                    <a:lnTo>
                      <a:pt x="5960" y="20337"/>
                    </a:lnTo>
                    <a:lnTo>
                      <a:pt x="5942" y="20241"/>
                    </a:lnTo>
                    <a:lnTo>
                      <a:pt x="5916" y="20146"/>
                    </a:lnTo>
                    <a:lnTo>
                      <a:pt x="5898" y="20043"/>
                    </a:lnTo>
                    <a:lnTo>
                      <a:pt x="5877" y="19948"/>
                    </a:lnTo>
                    <a:lnTo>
                      <a:pt x="5863" y="19907"/>
                    </a:lnTo>
                    <a:lnTo>
                      <a:pt x="5859" y="19900"/>
                    </a:lnTo>
                    <a:lnTo>
                      <a:pt x="5850" y="19893"/>
                    </a:lnTo>
                    <a:lnTo>
                      <a:pt x="5846" y="19886"/>
                    </a:lnTo>
                    <a:lnTo>
                      <a:pt x="5842" y="19886"/>
                    </a:lnTo>
                    <a:lnTo>
                      <a:pt x="5842" y="19880"/>
                    </a:lnTo>
                    <a:lnTo>
                      <a:pt x="5767" y="19880"/>
                    </a:lnTo>
                    <a:lnTo>
                      <a:pt x="5732" y="19873"/>
                    </a:lnTo>
                    <a:lnTo>
                      <a:pt x="5693" y="19873"/>
                    </a:lnTo>
                    <a:lnTo>
                      <a:pt x="5662" y="19866"/>
                    </a:lnTo>
                    <a:lnTo>
                      <a:pt x="5592" y="19839"/>
                    </a:lnTo>
                    <a:lnTo>
                      <a:pt x="5561" y="19818"/>
                    </a:lnTo>
                    <a:lnTo>
                      <a:pt x="5500" y="19764"/>
                    </a:lnTo>
                    <a:lnTo>
                      <a:pt x="5434" y="19716"/>
                    </a:lnTo>
                    <a:lnTo>
                      <a:pt x="5373" y="19668"/>
                    </a:lnTo>
                    <a:lnTo>
                      <a:pt x="5311" y="19613"/>
                    </a:lnTo>
                    <a:lnTo>
                      <a:pt x="5241" y="19572"/>
                    </a:lnTo>
                    <a:lnTo>
                      <a:pt x="5180" y="19525"/>
                    </a:lnTo>
                    <a:lnTo>
                      <a:pt x="5114" y="19477"/>
                    </a:lnTo>
                    <a:lnTo>
                      <a:pt x="5048" y="19422"/>
                    </a:lnTo>
                    <a:lnTo>
                      <a:pt x="5035" y="19415"/>
                    </a:lnTo>
                    <a:lnTo>
                      <a:pt x="5018" y="19409"/>
                    </a:lnTo>
                    <a:lnTo>
                      <a:pt x="5005" y="19402"/>
                    </a:lnTo>
                    <a:lnTo>
                      <a:pt x="4987" y="19388"/>
                    </a:lnTo>
                    <a:lnTo>
                      <a:pt x="4961" y="19347"/>
                    </a:lnTo>
                    <a:lnTo>
                      <a:pt x="4943" y="19327"/>
                    </a:lnTo>
                    <a:lnTo>
                      <a:pt x="4939" y="19286"/>
                    </a:lnTo>
                    <a:lnTo>
                      <a:pt x="4873" y="19306"/>
                    </a:lnTo>
                    <a:lnTo>
                      <a:pt x="4803" y="19313"/>
                    </a:lnTo>
                    <a:lnTo>
                      <a:pt x="4742" y="19320"/>
                    </a:lnTo>
                    <a:lnTo>
                      <a:pt x="4671" y="19327"/>
                    </a:lnTo>
                    <a:lnTo>
                      <a:pt x="4540" y="19340"/>
                    </a:lnTo>
                    <a:lnTo>
                      <a:pt x="4474" y="19354"/>
                    </a:lnTo>
                    <a:lnTo>
                      <a:pt x="4404" y="19368"/>
                    </a:lnTo>
                    <a:lnTo>
                      <a:pt x="4246" y="19388"/>
                    </a:lnTo>
                    <a:lnTo>
                      <a:pt x="3611" y="19388"/>
                    </a:lnTo>
                    <a:lnTo>
                      <a:pt x="3453" y="19395"/>
                    </a:lnTo>
                    <a:lnTo>
                      <a:pt x="3374" y="19402"/>
                    </a:lnTo>
                    <a:lnTo>
                      <a:pt x="3291" y="19415"/>
                    </a:lnTo>
                    <a:lnTo>
                      <a:pt x="3133" y="19456"/>
                    </a:lnTo>
                    <a:lnTo>
                      <a:pt x="2997" y="19504"/>
                    </a:lnTo>
                    <a:lnTo>
                      <a:pt x="2862" y="19538"/>
                    </a:lnTo>
                    <a:lnTo>
                      <a:pt x="2730" y="19566"/>
                    </a:lnTo>
                    <a:lnTo>
                      <a:pt x="2594" y="19593"/>
                    </a:lnTo>
                    <a:lnTo>
                      <a:pt x="2529" y="19613"/>
                    </a:lnTo>
                    <a:lnTo>
                      <a:pt x="2467" y="19641"/>
                    </a:lnTo>
                    <a:lnTo>
                      <a:pt x="2397" y="19668"/>
                    </a:lnTo>
                    <a:lnTo>
                      <a:pt x="2336" y="19702"/>
                    </a:lnTo>
                    <a:lnTo>
                      <a:pt x="2213" y="19784"/>
                    </a:lnTo>
                    <a:lnTo>
                      <a:pt x="2156" y="19846"/>
                    </a:lnTo>
                    <a:lnTo>
                      <a:pt x="2095" y="19907"/>
                    </a:lnTo>
                    <a:lnTo>
                      <a:pt x="1994" y="20064"/>
                    </a:lnTo>
                    <a:lnTo>
                      <a:pt x="1946" y="20153"/>
                    </a:lnTo>
                    <a:lnTo>
                      <a:pt x="1898" y="20228"/>
                    </a:lnTo>
                    <a:lnTo>
                      <a:pt x="1849" y="20317"/>
                    </a:lnTo>
                    <a:lnTo>
                      <a:pt x="1753" y="20480"/>
                    </a:lnTo>
                    <a:lnTo>
                      <a:pt x="1696" y="20555"/>
                    </a:lnTo>
                    <a:lnTo>
                      <a:pt x="1643" y="20637"/>
                    </a:lnTo>
                    <a:lnTo>
                      <a:pt x="1586" y="20706"/>
                    </a:lnTo>
                    <a:lnTo>
                      <a:pt x="1534" y="20781"/>
                    </a:lnTo>
                    <a:lnTo>
                      <a:pt x="1481" y="20863"/>
                    </a:lnTo>
                    <a:lnTo>
                      <a:pt x="1429" y="20938"/>
                    </a:lnTo>
                    <a:lnTo>
                      <a:pt x="1332" y="21102"/>
                    </a:lnTo>
                    <a:lnTo>
                      <a:pt x="1288" y="21197"/>
                    </a:lnTo>
                    <a:lnTo>
                      <a:pt x="1258" y="21238"/>
                    </a:lnTo>
                    <a:lnTo>
                      <a:pt x="1231" y="21279"/>
                    </a:lnTo>
                    <a:lnTo>
                      <a:pt x="1214" y="21334"/>
                    </a:lnTo>
                    <a:lnTo>
                      <a:pt x="1192" y="21382"/>
                    </a:lnTo>
                    <a:lnTo>
                      <a:pt x="1174" y="21429"/>
                    </a:lnTo>
                    <a:lnTo>
                      <a:pt x="1153" y="21484"/>
                    </a:lnTo>
                    <a:lnTo>
                      <a:pt x="1117" y="21580"/>
                    </a:lnTo>
                    <a:lnTo>
                      <a:pt x="754" y="21580"/>
                    </a:lnTo>
                    <a:lnTo>
                      <a:pt x="771" y="21518"/>
                    </a:lnTo>
                    <a:lnTo>
                      <a:pt x="789" y="21463"/>
                    </a:lnTo>
                    <a:lnTo>
                      <a:pt x="806" y="21402"/>
                    </a:lnTo>
                    <a:lnTo>
                      <a:pt x="824" y="21347"/>
                    </a:lnTo>
                    <a:lnTo>
                      <a:pt x="846" y="21286"/>
                    </a:lnTo>
                    <a:lnTo>
                      <a:pt x="881" y="21177"/>
                    </a:lnTo>
                    <a:lnTo>
                      <a:pt x="898" y="21115"/>
                    </a:lnTo>
                    <a:lnTo>
                      <a:pt x="828" y="21143"/>
                    </a:lnTo>
                    <a:lnTo>
                      <a:pt x="802" y="21156"/>
                    </a:lnTo>
                    <a:lnTo>
                      <a:pt x="771" y="21177"/>
                    </a:lnTo>
                    <a:lnTo>
                      <a:pt x="745" y="21197"/>
                    </a:lnTo>
                    <a:lnTo>
                      <a:pt x="710" y="21218"/>
                    </a:lnTo>
                    <a:lnTo>
                      <a:pt x="684" y="21238"/>
                    </a:lnTo>
                    <a:lnTo>
                      <a:pt x="653" y="21259"/>
                    </a:lnTo>
                    <a:lnTo>
                      <a:pt x="622" y="21286"/>
                    </a:lnTo>
                    <a:lnTo>
                      <a:pt x="592" y="21320"/>
                    </a:lnTo>
                    <a:lnTo>
                      <a:pt x="513" y="21402"/>
                    </a:lnTo>
                    <a:lnTo>
                      <a:pt x="482" y="21423"/>
                    </a:lnTo>
                    <a:lnTo>
                      <a:pt x="456" y="21436"/>
                    </a:lnTo>
                    <a:lnTo>
                      <a:pt x="425" y="21443"/>
                    </a:lnTo>
                    <a:lnTo>
                      <a:pt x="390" y="21463"/>
                    </a:lnTo>
                    <a:lnTo>
                      <a:pt x="364" y="21477"/>
                    </a:lnTo>
                    <a:lnTo>
                      <a:pt x="259" y="21559"/>
                    </a:lnTo>
                    <a:lnTo>
                      <a:pt x="232" y="21573"/>
                    </a:lnTo>
                    <a:lnTo>
                      <a:pt x="206" y="21580"/>
                    </a:lnTo>
                    <a:lnTo>
                      <a:pt x="123" y="21580"/>
                    </a:lnTo>
                    <a:lnTo>
                      <a:pt x="96" y="21566"/>
                    </a:lnTo>
                    <a:lnTo>
                      <a:pt x="70" y="21545"/>
                    </a:lnTo>
                    <a:lnTo>
                      <a:pt x="48" y="21525"/>
                    </a:lnTo>
                    <a:lnTo>
                      <a:pt x="35" y="21498"/>
                    </a:lnTo>
                    <a:lnTo>
                      <a:pt x="22" y="21463"/>
                    </a:lnTo>
                    <a:lnTo>
                      <a:pt x="13" y="21423"/>
                    </a:lnTo>
                    <a:lnTo>
                      <a:pt x="4" y="21388"/>
                    </a:lnTo>
                    <a:lnTo>
                      <a:pt x="0" y="21347"/>
                    </a:lnTo>
                    <a:lnTo>
                      <a:pt x="0" y="21259"/>
                    </a:lnTo>
                    <a:lnTo>
                      <a:pt x="4" y="21218"/>
                    </a:lnTo>
                    <a:lnTo>
                      <a:pt x="13" y="21177"/>
                    </a:lnTo>
                    <a:lnTo>
                      <a:pt x="22" y="21143"/>
                    </a:lnTo>
                    <a:lnTo>
                      <a:pt x="31" y="21095"/>
                    </a:lnTo>
                    <a:lnTo>
                      <a:pt x="44" y="21061"/>
                    </a:lnTo>
                    <a:lnTo>
                      <a:pt x="61" y="21027"/>
                    </a:lnTo>
                    <a:lnTo>
                      <a:pt x="92" y="20986"/>
                    </a:lnTo>
                    <a:lnTo>
                      <a:pt x="123" y="20951"/>
                    </a:lnTo>
                    <a:lnTo>
                      <a:pt x="153" y="20924"/>
                    </a:lnTo>
                    <a:lnTo>
                      <a:pt x="215" y="20876"/>
                    </a:lnTo>
                    <a:lnTo>
                      <a:pt x="276" y="20835"/>
                    </a:lnTo>
                    <a:lnTo>
                      <a:pt x="307" y="20808"/>
                    </a:lnTo>
                    <a:lnTo>
                      <a:pt x="377" y="20740"/>
                    </a:lnTo>
                    <a:lnTo>
                      <a:pt x="447" y="20678"/>
                    </a:lnTo>
                    <a:lnTo>
                      <a:pt x="521" y="20610"/>
                    </a:lnTo>
                    <a:lnTo>
                      <a:pt x="592" y="20549"/>
                    </a:lnTo>
                    <a:lnTo>
                      <a:pt x="666" y="20494"/>
                    </a:lnTo>
                    <a:lnTo>
                      <a:pt x="741" y="20433"/>
                    </a:lnTo>
                    <a:lnTo>
                      <a:pt x="811" y="20378"/>
                    </a:lnTo>
                    <a:lnTo>
                      <a:pt x="890" y="20330"/>
                    </a:lnTo>
                    <a:lnTo>
                      <a:pt x="999" y="20255"/>
                    </a:lnTo>
                    <a:lnTo>
                      <a:pt x="1109" y="20187"/>
                    </a:lnTo>
                    <a:lnTo>
                      <a:pt x="1319" y="20023"/>
                    </a:lnTo>
                    <a:lnTo>
                      <a:pt x="1420" y="19921"/>
                    </a:lnTo>
                    <a:lnTo>
                      <a:pt x="1516" y="19818"/>
                    </a:lnTo>
                    <a:lnTo>
                      <a:pt x="1613" y="19695"/>
                    </a:lnTo>
                    <a:lnTo>
                      <a:pt x="1656" y="19620"/>
                    </a:lnTo>
                    <a:lnTo>
                      <a:pt x="1696" y="19552"/>
                    </a:lnTo>
                    <a:lnTo>
                      <a:pt x="1696" y="19538"/>
                    </a:lnTo>
                    <a:lnTo>
                      <a:pt x="1692" y="19531"/>
                    </a:lnTo>
                    <a:lnTo>
                      <a:pt x="1692" y="19518"/>
                    </a:lnTo>
                    <a:lnTo>
                      <a:pt x="1687" y="19518"/>
                    </a:lnTo>
                    <a:lnTo>
                      <a:pt x="1591" y="19531"/>
                    </a:lnTo>
                    <a:lnTo>
                      <a:pt x="1499" y="19538"/>
                    </a:lnTo>
                    <a:lnTo>
                      <a:pt x="1398" y="19545"/>
                    </a:lnTo>
                    <a:lnTo>
                      <a:pt x="1302" y="19552"/>
                    </a:lnTo>
                    <a:lnTo>
                      <a:pt x="1205" y="19566"/>
                    </a:lnTo>
                    <a:lnTo>
                      <a:pt x="1109" y="19572"/>
                    </a:lnTo>
                    <a:lnTo>
                      <a:pt x="1012" y="19586"/>
                    </a:lnTo>
                    <a:lnTo>
                      <a:pt x="912" y="19607"/>
                    </a:lnTo>
                    <a:lnTo>
                      <a:pt x="894" y="19613"/>
                    </a:lnTo>
                    <a:lnTo>
                      <a:pt x="881" y="19620"/>
                    </a:lnTo>
                    <a:lnTo>
                      <a:pt x="868" y="19634"/>
                    </a:lnTo>
                    <a:lnTo>
                      <a:pt x="841" y="19648"/>
                    </a:lnTo>
                    <a:lnTo>
                      <a:pt x="824" y="19654"/>
                    </a:lnTo>
                    <a:lnTo>
                      <a:pt x="811" y="19654"/>
                    </a:lnTo>
                    <a:lnTo>
                      <a:pt x="793" y="19661"/>
                    </a:lnTo>
                    <a:lnTo>
                      <a:pt x="767" y="19675"/>
                    </a:lnTo>
                    <a:lnTo>
                      <a:pt x="736" y="19682"/>
                    </a:lnTo>
                    <a:lnTo>
                      <a:pt x="701" y="19668"/>
                    </a:lnTo>
                    <a:lnTo>
                      <a:pt x="675" y="19654"/>
                    </a:lnTo>
                    <a:lnTo>
                      <a:pt x="649" y="19620"/>
                    </a:lnTo>
                    <a:lnTo>
                      <a:pt x="622" y="19593"/>
                    </a:lnTo>
                    <a:lnTo>
                      <a:pt x="592" y="19566"/>
                    </a:lnTo>
                    <a:lnTo>
                      <a:pt x="570" y="19538"/>
                    </a:lnTo>
                    <a:lnTo>
                      <a:pt x="548" y="19518"/>
                    </a:lnTo>
                    <a:lnTo>
                      <a:pt x="535" y="19491"/>
                    </a:lnTo>
                    <a:lnTo>
                      <a:pt x="526" y="19450"/>
                    </a:lnTo>
                    <a:lnTo>
                      <a:pt x="517" y="19381"/>
                    </a:lnTo>
                    <a:lnTo>
                      <a:pt x="517" y="19313"/>
                    </a:lnTo>
                    <a:lnTo>
                      <a:pt x="521" y="19272"/>
                    </a:lnTo>
                    <a:lnTo>
                      <a:pt x="530" y="19204"/>
                    </a:lnTo>
                    <a:lnTo>
                      <a:pt x="552" y="19136"/>
                    </a:lnTo>
                    <a:lnTo>
                      <a:pt x="578" y="19060"/>
                    </a:lnTo>
                    <a:lnTo>
                      <a:pt x="609" y="19006"/>
                    </a:lnTo>
                    <a:lnTo>
                      <a:pt x="644" y="18951"/>
                    </a:lnTo>
                    <a:lnTo>
                      <a:pt x="723" y="18883"/>
                    </a:lnTo>
                    <a:lnTo>
                      <a:pt x="771" y="18869"/>
                    </a:lnTo>
                    <a:lnTo>
                      <a:pt x="938" y="18828"/>
                    </a:lnTo>
                    <a:lnTo>
                      <a:pt x="1109" y="18787"/>
                    </a:lnTo>
                    <a:lnTo>
                      <a:pt x="1275" y="18767"/>
                    </a:lnTo>
                    <a:lnTo>
                      <a:pt x="1442" y="18753"/>
                    </a:lnTo>
                    <a:lnTo>
                      <a:pt x="1608" y="18733"/>
                    </a:lnTo>
                    <a:lnTo>
                      <a:pt x="1775" y="18719"/>
                    </a:lnTo>
                    <a:lnTo>
                      <a:pt x="1941" y="18692"/>
                    </a:lnTo>
                    <a:lnTo>
                      <a:pt x="2112" y="18651"/>
                    </a:lnTo>
                    <a:lnTo>
                      <a:pt x="2112" y="18644"/>
                    </a:lnTo>
                    <a:lnTo>
                      <a:pt x="2121" y="18637"/>
                    </a:lnTo>
                    <a:lnTo>
                      <a:pt x="2125" y="18624"/>
                    </a:lnTo>
                    <a:lnTo>
                      <a:pt x="2134" y="18610"/>
                    </a:lnTo>
                    <a:lnTo>
                      <a:pt x="2147" y="18596"/>
                    </a:lnTo>
                    <a:lnTo>
                      <a:pt x="2152" y="18589"/>
                    </a:lnTo>
                    <a:lnTo>
                      <a:pt x="2160" y="18583"/>
                    </a:lnTo>
                    <a:lnTo>
                      <a:pt x="2174" y="18583"/>
                    </a:lnTo>
                    <a:lnTo>
                      <a:pt x="2261" y="18535"/>
                    </a:lnTo>
                    <a:lnTo>
                      <a:pt x="2344" y="18501"/>
                    </a:lnTo>
                    <a:lnTo>
                      <a:pt x="2432" y="18453"/>
                    </a:lnTo>
                    <a:lnTo>
                      <a:pt x="2607" y="18385"/>
                    </a:lnTo>
                    <a:lnTo>
                      <a:pt x="2783" y="18330"/>
                    </a:lnTo>
                    <a:lnTo>
                      <a:pt x="2870" y="18309"/>
                    </a:lnTo>
                    <a:lnTo>
                      <a:pt x="2879" y="18309"/>
                    </a:lnTo>
                    <a:lnTo>
                      <a:pt x="2892" y="18296"/>
                    </a:lnTo>
                    <a:lnTo>
                      <a:pt x="2910" y="18289"/>
                    </a:lnTo>
                    <a:lnTo>
                      <a:pt x="2923" y="18282"/>
                    </a:lnTo>
                    <a:lnTo>
                      <a:pt x="2940" y="18269"/>
                    </a:lnTo>
                    <a:lnTo>
                      <a:pt x="2954" y="18262"/>
                    </a:lnTo>
                    <a:lnTo>
                      <a:pt x="2967" y="18248"/>
                    </a:lnTo>
                    <a:lnTo>
                      <a:pt x="2980" y="18241"/>
                    </a:lnTo>
                    <a:lnTo>
                      <a:pt x="3028" y="18214"/>
                    </a:lnTo>
                    <a:lnTo>
                      <a:pt x="3072" y="18200"/>
                    </a:lnTo>
                    <a:lnTo>
                      <a:pt x="3125" y="18187"/>
                    </a:lnTo>
                    <a:lnTo>
                      <a:pt x="3173" y="18173"/>
                    </a:lnTo>
                    <a:lnTo>
                      <a:pt x="3230" y="18166"/>
                    </a:lnTo>
                    <a:lnTo>
                      <a:pt x="3278" y="18152"/>
                    </a:lnTo>
                    <a:lnTo>
                      <a:pt x="3335" y="18125"/>
                    </a:lnTo>
                    <a:lnTo>
                      <a:pt x="3387" y="18105"/>
                    </a:lnTo>
                    <a:lnTo>
                      <a:pt x="3440" y="18091"/>
                    </a:lnTo>
                    <a:lnTo>
                      <a:pt x="3484" y="18077"/>
                    </a:lnTo>
                    <a:lnTo>
                      <a:pt x="3532" y="18071"/>
                    </a:lnTo>
                    <a:lnTo>
                      <a:pt x="3633" y="18071"/>
                    </a:lnTo>
                    <a:lnTo>
                      <a:pt x="3685" y="18064"/>
                    </a:lnTo>
                    <a:lnTo>
                      <a:pt x="3729" y="18064"/>
                    </a:lnTo>
                    <a:lnTo>
                      <a:pt x="3782" y="18057"/>
                    </a:lnTo>
                    <a:lnTo>
                      <a:pt x="3738" y="18002"/>
                    </a:lnTo>
                    <a:lnTo>
                      <a:pt x="3659" y="17893"/>
                    </a:lnTo>
                    <a:lnTo>
                      <a:pt x="3620" y="17832"/>
                    </a:lnTo>
                    <a:lnTo>
                      <a:pt x="3585" y="17763"/>
                    </a:lnTo>
                    <a:lnTo>
                      <a:pt x="3515" y="17640"/>
                    </a:lnTo>
                    <a:lnTo>
                      <a:pt x="3488" y="17565"/>
                    </a:lnTo>
                    <a:lnTo>
                      <a:pt x="4176" y="17565"/>
                    </a:lnTo>
                    <a:lnTo>
                      <a:pt x="4203" y="17620"/>
                    </a:lnTo>
                    <a:lnTo>
                      <a:pt x="4220" y="17675"/>
                    </a:lnTo>
                    <a:lnTo>
                      <a:pt x="4238" y="17716"/>
                    </a:lnTo>
                    <a:lnTo>
                      <a:pt x="4255" y="17750"/>
                    </a:lnTo>
                    <a:lnTo>
                      <a:pt x="4277" y="17777"/>
                    </a:lnTo>
                    <a:lnTo>
                      <a:pt x="4299" y="17818"/>
                    </a:lnTo>
                    <a:lnTo>
                      <a:pt x="4330" y="17845"/>
                    </a:lnTo>
                    <a:lnTo>
                      <a:pt x="4365" y="17873"/>
                    </a:lnTo>
                    <a:lnTo>
                      <a:pt x="4404" y="17893"/>
                    </a:lnTo>
                    <a:lnTo>
                      <a:pt x="4448" y="17914"/>
                    </a:lnTo>
                    <a:lnTo>
                      <a:pt x="4492" y="17927"/>
                    </a:lnTo>
                    <a:lnTo>
                      <a:pt x="4544" y="17934"/>
                    </a:lnTo>
                    <a:lnTo>
                      <a:pt x="4588" y="17941"/>
                    </a:lnTo>
                    <a:lnTo>
                      <a:pt x="4636" y="17934"/>
                    </a:lnTo>
                    <a:lnTo>
                      <a:pt x="4680" y="17907"/>
                    </a:lnTo>
                    <a:lnTo>
                      <a:pt x="4698" y="17893"/>
                    </a:lnTo>
                    <a:lnTo>
                      <a:pt x="4715" y="17873"/>
                    </a:lnTo>
                    <a:lnTo>
                      <a:pt x="4742" y="17838"/>
                    </a:lnTo>
                    <a:lnTo>
                      <a:pt x="4759" y="17811"/>
                    </a:lnTo>
                    <a:lnTo>
                      <a:pt x="4768" y="17770"/>
                    </a:lnTo>
                    <a:lnTo>
                      <a:pt x="4781" y="17736"/>
                    </a:lnTo>
                    <a:lnTo>
                      <a:pt x="4790" y="17654"/>
                    </a:lnTo>
                    <a:lnTo>
                      <a:pt x="4794" y="17606"/>
                    </a:lnTo>
                    <a:lnTo>
                      <a:pt x="4794" y="17565"/>
                    </a:lnTo>
                    <a:lnTo>
                      <a:pt x="5877" y="17565"/>
                    </a:lnTo>
                    <a:lnTo>
                      <a:pt x="5991" y="17688"/>
                    </a:lnTo>
                    <a:lnTo>
                      <a:pt x="6056" y="17743"/>
                    </a:lnTo>
                    <a:lnTo>
                      <a:pt x="6118" y="17797"/>
                    </a:lnTo>
                    <a:lnTo>
                      <a:pt x="6153" y="17838"/>
                    </a:lnTo>
                    <a:lnTo>
                      <a:pt x="6179" y="17866"/>
                    </a:lnTo>
                    <a:lnTo>
                      <a:pt x="6205" y="17900"/>
                    </a:lnTo>
                    <a:lnTo>
                      <a:pt x="6232" y="17941"/>
                    </a:lnTo>
                    <a:lnTo>
                      <a:pt x="6253" y="17989"/>
                    </a:lnTo>
                    <a:lnTo>
                      <a:pt x="6280" y="18036"/>
                    </a:lnTo>
                    <a:lnTo>
                      <a:pt x="6297" y="18084"/>
                    </a:lnTo>
                    <a:lnTo>
                      <a:pt x="6315" y="18152"/>
                    </a:lnTo>
                    <a:lnTo>
                      <a:pt x="6394" y="18187"/>
                    </a:lnTo>
                    <a:lnTo>
                      <a:pt x="6468" y="18214"/>
                    </a:lnTo>
                    <a:lnTo>
                      <a:pt x="6547" y="18234"/>
                    </a:lnTo>
                    <a:lnTo>
                      <a:pt x="6626" y="18248"/>
                    </a:lnTo>
                    <a:lnTo>
                      <a:pt x="6705" y="18255"/>
                    </a:lnTo>
                    <a:lnTo>
                      <a:pt x="6858" y="18255"/>
                    </a:lnTo>
                    <a:lnTo>
                      <a:pt x="6937" y="18241"/>
                    </a:lnTo>
                    <a:lnTo>
                      <a:pt x="7012" y="18221"/>
                    </a:lnTo>
                    <a:lnTo>
                      <a:pt x="7161" y="18166"/>
                    </a:lnTo>
                    <a:lnTo>
                      <a:pt x="7235" y="18118"/>
                    </a:lnTo>
                    <a:lnTo>
                      <a:pt x="7301" y="18071"/>
                    </a:lnTo>
                    <a:lnTo>
                      <a:pt x="7371" y="18016"/>
                    </a:lnTo>
                    <a:lnTo>
                      <a:pt x="7437" y="17954"/>
                    </a:lnTo>
                    <a:lnTo>
                      <a:pt x="7502" y="17886"/>
                    </a:lnTo>
                    <a:lnTo>
                      <a:pt x="7537" y="17852"/>
                    </a:lnTo>
                    <a:lnTo>
                      <a:pt x="7608" y="17797"/>
                    </a:lnTo>
                    <a:lnTo>
                      <a:pt x="7638" y="17777"/>
                    </a:lnTo>
                    <a:lnTo>
                      <a:pt x="7678" y="17757"/>
                    </a:lnTo>
                    <a:lnTo>
                      <a:pt x="7739" y="17702"/>
                    </a:lnTo>
                    <a:lnTo>
                      <a:pt x="7770" y="17661"/>
                    </a:lnTo>
                    <a:lnTo>
                      <a:pt x="7831" y="17661"/>
                    </a:lnTo>
                    <a:lnTo>
                      <a:pt x="7958" y="17518"/>
                    </a:lnTo>
                    <a:lnTo>
                      <a:pt x="8090" y="17381"/>
                    </a:lnTo>
                    <a:lnTo>
                      <a:pt x="8221" y="17238"/>
                    </a:lnTo>
                    <a:lnTo>
                      <a:pt x="8475" y="16951"/>
                    </a:lnTo>
                    <a:lnTo>
                      <a:pt x="8729" y="16651"/>
                    </a:lnTo>
                    <a:lnTo>
                      <a:pt x="8865" y="16494"/>
                    </a:lnTo>
                    <a:lnTo>
                      <a:pt x="8949" y="16377"/>
                    </a:lnTo>
                    <a:lnTo>
                      <a:pt x="9036" y="16261"/>
                    </a:lnTo>
                    <a:lnTo>
                      <a:pt x="9124" y="16152"/>
                    </a:lnTo>
                    <a:lnTo>
                      <a:pt x="9282" y="15906"/>
                    </a:lnTo>
                    <a:lnTo>
                      <a:pt x="9356" y="15777"/>
                    </a:lnTo>
                    <a:lnTo>
                      <a:pt x="9431" y="15640"/>
                    </a:lnTo>
                    <a:lnTo>
                      <a:pt x="9496" y="15510"/>
                    </a:lnTo>
                    <a:lnTo>
                      <a:pt x="9562" y="15374"/>
                    </a:lnTo>
                    <a:lnTo>
                      <a:pt x="9628" y="15231"/>
                    </a:lnTo>
                    <a:lnTo>
                      <a:pt x="9680" y="15080"/>
                    </a:lnTo>
                    <a:lnTo>
                      <a:pt x="9733" y="14923"/>
                    </a:lnTo>
                    <a:lnTo>
                      <a:pt x="9781" y="14766"/>
                    </a:lnTo>
                    <a:lnTo>
                      <a:pt x="9860" y="14439"/>
                    </a:lnTo>
                    <a:lnTo>
                      <a:pt x="9891" y="14268"/>
                    </a:lnTo>
                    <a:lnTo>
                      <a:pt x="9904" y="14193"/>
                    </a:lnTo>
                    <a:lnTo>
                      <a:pt x="9917" y="14111"/>
                    </a:lnTo>
                    <a:lnTo>
                      <a:pt x="9930" y="14036"/>
                    </a:lnTo>
                    <a:lnTo>
                      <a:pt x="9939" y="13954"/>
                    </a:lnTo>
                    <a:lnTo>
                      <a:pt x="9956" y="13879"/>
                    </a:lnTo>
                    <a:lnTo>
                      <a:pt x="9970" y="13790"/>
                    </a:lnTo>
                    <a:lnTo>
                      <a:pt x="9978" y="13715"/>
                    </a:lnTo>
                    <a:lnTo>
                      <a:pt x="9983" y="13633"/>
                    </a:lnTo>
                    <a:lnTo>
                      <a:pt x="9970" y="13633"/>
                    </a:lnTo>
                    <a:lnTo>
                      <a:pt x="10000" y="13476"/>
                    </a:lnTo>
                    <a:lnTo>
                      <a:pt x="10027" y="13326"/>
                    </a:lnTo>
                    <a:lnTo>
                      <a:pt x="10057" y="13169"/>
                    </a:lnTo>
                    <a:lnTo>
                      <a:pt x="10092" y="12855"/>
                    </a:lnTo>
                    <a:lnTo>
                      <a:pt x="10105" y="12698"/>
                    </a:lnTo>
                    <a:lnTo>
                      <a:pt x="10119" y="12534"/>
                    </a:lnTo>
                    <a:lnTo>
                      <a:pt x="10127" y="12377"/>
                    </a:lnTo>
                    <a:lnTo>
                      <a:pt x="10140" y="12172"/>
                    </a:lnTo>
                    <a:lnTo>
                      <a:pt x="10154" y="11961"/>
                    </a:lnTo>
                    <a:lnTo>
                      <a:pt x="10171" y="11756"/>
                    </a:lnTo>
                    <a:lnTo>
                      <a:pt x="10184" y="11558"/>
                    </a:lnTo>
                    <a:lnTo>
                      <a:pt x="10202" y="11353"/>
                    </a:lnTo>
                    <a:lnTo>
                      <a:pt x="10224" y="11148"/>
                    </a:lnTo>
                    <a:lnTo>
                      <a:pt x="10250" y="10950"/>
                    </a:lnTo>
                    <a:lnTo>
                      <a:pt x="10289" y="10752"/>
                    </a:lnTo>
                    <a:lnTo>
                      <a:pt x="10298" y="10670"/>
                    </a:lnTo>
                    <a:lnTo>
                      <a:pt x="10298" y="10575"/>
                    </a:lnTo>
                    <a:lnTo>
                      <a:pt x="10289" y="10472"/>
                    </a:lnTo>
                    <a:lnTo>
                      <a:pt x="10276" y="10377"/>
                    </a:lnTo>
                    <a:lnTo>
                      <a:pt x="10259" y="10268"/>
                    </a:lnTo>
                    <a:lnTo>
                      <a:pt x="10246" y="10158"/>
                    </a:lnTo>
                    <a:lnTo>
                      <a:pt x="10246" y="10110"/>
                    </a:lnTo>
                    <a:lnTo>
                      <a:pt x="10241" y="10056"/>
                    </a:lnTo>
                    <a:lnTo>
                      <a:pt x="10246" y="10008"/>
                    </a:lnTo>
                    <a:lnTo>
                      <a:pt x="10250" y="9953"/>
                    </a:lnTo>
                    <a:lnTo>
                      <a:pt x="10263" y="9885"/>
                    </a:lnTo>
                    <a:lnTo>
                      <a:pt x="10272" y="9817"/>
                    </a:lnTo>
                    <a:lnTo>
                      <a:pt x="10276" y="9749"/>
                    </a:lnTo>
                    <a:lnTo>
                      <a:pt x="10272" y="9687"/>
                    </a:lnTo>
                    <a:lnTo>
                      <a:pt x="10272" y="9619"/>
                    </a:lnTo>
                    <a:lnTo>
                      <a:pt x="10263" y="9558"/>
                    </a:lnTo>
                    <a:lnTo>
                      <a:pt x="10259" y="9489"/>
                    </a:lnTo>
                    <a:lnTo>
                      <a:pt x="10250" y="9428"/>
                    </a:lnTo>
                    <a:lnTo>
                      <a:pt x="10237" y="9291"/>
                    </a:lnTo>
                    <a:lnTo>
                      <a:pt x="10219" y="9155"/>
                    </a:lnTo>
                    <a:lnTo>
                      <a:pt x="10206" y="9032"/>
                    </a:lnTo>
                    <a:lnTo>
                      <a:pt x="10193" y="8902"/>
                    </a:lnTo>
                    <a:lnTo>
                      <a:pt x="10184" y="8772"/>
                    </a:lnTo>
                    <a:lnTo>
                      <a:pt x="10180" y="8643"/>
                    </a:lnTo>
                    <a:lnTo>
                      <a:pt x="10184" y="8520"/>
                    </a:lnTo>
                    <a:lnTo>
                      <a:pt x="10193" y="8390"/>
                    </a:lnTo>
                    <a:lnTo>
                      <a:pt x="10211" y="8247"/>
                    </a:lnTo>
                    <a:lnTo>
                      <a:pt x="10228" y="7960"/>
                    </a:lnTo>
                    <a:lnTo>
                      <a:pt x="10233" y="7817"/>
                    </a:lnTo>
                    <a:lnTo>
                      <a:pt x="10237" y="7537"/>
                    </a:lnTo>
                    <a:lnTo>
                      <a:pt x="10228" y="7250"/>
                    </a:lnTo>
                    <a:lnTo>
                      <a:pt x="10224" y="6970"/>
                    </a:lnTo>
                    <a:lnTo>
                      <a:pt x="10215" y="6690"/>
                    </a:lnTo>
                    <a:lnTo>
                      <a:pt x="10211" y="6410"/>
                    </a:lnTo>
                    <a:lnTo>
                      <a:pt x="10211" y="5851"/>
                    </a:lnTo>
                    <a:lnTo>
                      <a:pt x="10215" y="5175"/>
                    </a:lnTo>
                    <a:lnTo>
                      <a:pt x="10219" y="4246"/>
                    </a:lnTo>
                    <a:lnTo>
                      <a:pt x="10228" y="3174"/>
                    </a:lnTo>
                    <a:lnTo>
                      <a:pt x="10233" y="2116"/>
                    </a:lnTo>
                    <a:lnTo>
                      <a:pt x="10241" y="1174"/>
                    </a:lnTo>
                    <a:lnTo>
                      <a:pt x="10250" y="505"/>
                    </a:lnTo>
                    <a:lnTo>
                      <a:pt x="10259" y="232"/>
                    </a:lnTo>
                    <a:lnTo>
                      <a:pt x="10289" y="177"/>
                    </a:lnTo>
                    <a:lnTo>
                      <a:pt x="10316" y="143"/>
                    </a:lnTo>
                    <a:lnTo>
                      <a:pt x="10355" y="109"/>
                    </a:lnTo>
                    <a:lnTo>
                      <a:pt x="10399" y="82"/>
                    </a:lnTo>
                    <a:lnTo>
                      <a:pt x="10443" y="61"/>
                    </a:lnTo>
                    <a:lnTo>
                      <a:pt x="10491" y="48"/>
                    </a:lnTo>
                    <a:lnTo>
                      <a:pt x="10539" y="27"/>
                    </a:lnTo>
                    <a:lnTo>
                      <a:pt x="10587" y="20"/>
                    </a:lnTo>
                    <a:lnTo>
                      <a:pt x="10684" y="14"/>
                    </a:lnTo>
                    <a:lnTo>
                      <a:pt x="10833" y="14"/>
                    </a:lnTo>
                    <a:lnTo>
                      <a:pt x="10859" y="7"/>
                    </a:lnTo>
                    <a:lnTo>
                      <a:pt x="10894" y="0"/>
                    </a:lnTo>
                    <a:lnTo>
                      <a:pt x="10942" y="7"/>
                    </a:lnTo>
                    <a:lnTo>
                      <a:pt x="10999" y="14"/>
                    </a:lnTo>
                    <a:lnTo>
                      <a:pt x="11065" y="27"/>
                    </a:lnTo>
                    <a:lnTo>
                      <a:pt x="11126" y="48"/>
                    </a:lnTo>
                    <a:lnTo>
                      <a:pt x="11192" y="61"/>
                    </a:lnTo>
                    <a:lnTo>
                      <a:pt x="11245" y="75"/>
                    </a:lnTo>
                    <a:lnTo>
                      <a:pt x="11359" y="75"/>
                    </a:lnTo>
                    <a:lnTo>
                      <a:pt x="11398" y="82"/>
                    </a:lnTo>
                    <a:lnTo>
                      <a:pt x="11438" y="96"/>
                    </a:lnTo>
                    <a:lnTo>
                      <a:pt x="11481" y="102"/>
                    </a:lnTo>
                    <a:lnTo>
                      <a:pt x="11521" y="109"/>
                    </a:lnTo>
                    <a:lnTo>
                      <a:pt x="11560" y="109"/>
                    </a:lnTo>
                    <a:lnTo>
                      <a:pt x="11604" y="102"/>
                    </a:lnTo>
                    <a:lnTo>
                      <a:pt x="11617" y="102"/>
                    </a:lnTo>
                    <a:lnTo>
                      <a:pt x="11639" y="109"/>
                    </a:lnTo>
                    <a:lnTo>
                      <a:pt x="11665" y="123"/>
                    </a:lnTo>
                    <a:lnTo>
                      <a:pt x="11701" y="137"/>
                    </a:lnTo>
                    <a:lnTo>
                      <a:pt x="11727" y="143"/>
                    </a:lnTo>
                    <a:lnTo>
                      <a:pt x="11753" y="157"/>
                    </a:lnTo>
                    <a:lnTo>
                      <a:pt x="11771" y="164"/>
                    </a:lnTo>
                    <a:lnTo>
                      <a:pt x="11779" y="164"/>
                    </a:lnTo>
                    <a:lnTo>
                      <a:pt x="11841" y="150"/>
                    </a:lnTo>
                    <a:lnTo>
                      <a:pt x="11924" y="137"/>
                    </a:lnTo>
                    <a:lnTo>
                      <a:pt x="12029" y="116"/>
                    </a:lnTo>
                    <a:lnTo>
                      <a:pt x="12161" y="96"/>
                    </a:lnTo>
                    <a:lnTo>
                      <a:pt x="12323" y="82"/>
                    </a:lnTo>
                    <a:lnTo>
                      <a:pt x="12520" y="68"/>
                    </a:lnTo>
                    <a:lnTo>
                      <a:pt x="12752" y="68"/>
                    </a:lnTo>
                    <a:lnTo>
                      <a:pt x="13028" y="75"/>
                    </a:lnTo>
                    <a:lnTo>
                      <a:pt x="13050" y="82"/>
                    </a:lnTo>
                    <a:lnTo>
                      <a:pt x="13068" y="89"/>
                    </a:lnTo>
                    <a:lnTo>
                      <a:pt x="13094" y="96"/>
                    </a:lnTo>
                    <a:lnTo>
                      <a:pt x="13112" y="109"/>
                    </a:lnTo>
                    <a:lnTo>
                      <a:pt x="13129" y="130"/>
                    </a:lnTo>
                    <a:lnTo>
                      <a:pt x="13164" y="157"/>
                    </a:lnTo>
                    <a:lnTo>
                      <a:pt x="13177" y="164"/>
                    </a:lnTo>
                    <a:lnTo>
                      <a:pt x="13204" y="184"/>
                    </a:lnTo>
                    <a:lnTo>
                      <a:pt x="13221" y="239"/>
                    </a:lnTo>
                    <a:lnTo>
                      <a:pt x="13239" y="307"/>
                    </a:lnTo>
                    <a:lnTo>
                      <a:pt x="13252" y="416"/>
                    </a:lnTo>
                    <a:lnTo>
                      <a:pt x="13261" y="539"/>
                    </a:lnTo>
                    <a:lnTo>
                      <a:pt x="13265" y="683"/>
                    </a:lnTo>
                    <a:lnTo>
                      <a:pt x="13269" y="853"/>
                    </a:lnTo>
                    <a:lnTo>
                      <a:pt x="13274" y="1045"/>
                    </a:lnTo>
                    <a:lnTo>
                      <a:pt x="13274" y="1454"/>
                    </a:lnTo>
                    <a:lnTo>
                      <a:pt x="13265" y="1925"/>
                    </a:lnTo>
                    <a:lnTo>
                      <a:pt x="13256" y="2424"/>
                    </a:lnTo>
                    <a:lnTo>
                      <a:pt x="13243" y="2936"/>
                    </a:lnTo>
                    <a:lnTo>
                      <a:pt x="13230" y="3454"/>
                    </a:lnTo>
                    <a:lnTo>
                      <a:pt x="13221" y="3960"/>
                    </a:lnTo>
                    <a:lnTo>
                      <a:pt x="13212" y="4437"/>
                    </a:lnTo>
                    <a:lnTo>
                      <a:pt x="13208" y="4874"/>
                    </a:lnTo>
                    <a:lnTo>
                      <a:pt x="13208" y="5072"/>
                    </a:lnTo>
                    <a:lnTo>
                      <a:pt x="13212" y="5250"/>
                    </a:lnTo>
                    <a:lnTo>
                      <a:pt x="13217" y="5407"/>
                    </a:lnTo>
                    <a:lnTo>
                      <a:pt x="13226" y="5550"/>
                    </a:lnTo>
                    <a:lnTo>
                      <a:pt x="13234" y="5659"/>
                    </a:lnTo>
                    <a:lnTo>
                      <a:pt x="13247" y="5755"/>
                    </a:lnTo>
                    <a:lnTo>
                      <a:pt x="13261" y="5823"/>
                    </a:lnTo>
                    <a:lnTo>
                      <a:pt x="13283" y="5864"/>
                    </a:lnTo>
                    <a:lnTo>
                      <a:pt x="13269" y="5973"/>
                    </a:lnTo>
                    <a:lnTo>
                      <a:pt x="13261" y="6090"/>
                    </a:lnTo>
                    <a:lnTo>
                      <a:pt x="13247" y="6206"/>
                    </a:lnTo>
                    <a:lnTo>
                      <a:pt x="13239" y="6315"/>
                    </a:lnTo>
                    <a:lnTo>
                      <a:pt x="13239" y="6431"/>
                    </a:lnTo>
                    <a:lnTo>
                      <a:pt x="13243" y="6547"/>
                    </a:lnTo>
                    <a:lnTo>
                      <a:pt x="13247" y="6595"/>
                    </a:lnTo>
                    <a:lnTo>
                      <a:pt x="13265" y="6704"/>
                    </a:lnTo>
                    <a:lnTo>
                      <a:pt x="13283" y="6759"/>
                    </a:lnTo>
                    <a:lnTo>
                      <a:pt x="13309" y="6861"/>
                    </a:lnTo>
                    <a:lnTo>
                      <a:pt x="13326" y="6950"/>
                    </a:lnTo>
                    <a:lnTo>
                      <a:pt x="13335" y="7052"/>
                    </a:lnTo>
                    <a:lnTo>
                      <a:pt x="13340" y="7141"/>
                    </a:lnTo>
                    <a:lnTo>
                      <a:pt x="13348" y="7346"/>
                    </a:lnTo>
                    <a:lnTo>
                      <a:pt x="13357" y="7441"/>
                    </a:lnTo>
                    <a:lnTo>
                      <a:pt x="13375" y="7550"/>
                    </a:lnTo>
                    <a:lnTo>
                      <a:pt x="13375" y="7544"/>
                    </a:lnTo>
                    <a:lnTo>
                      <a:pt x="13375" y="7598"/>
                    </a:lnTo>
                    <a:lnTo>
                      <a:pt x="13379" y="7694"/>
                    </a:lnTo>
                    <a:lnTo>
                      <a:pt x="13388" y="7796"/>
                    </a:lnTo>
                    <a:lnTo>
                      <a:pt x="13392" y="7905"/>
                    </a:lnTo>
                    <a:lnTo>
                      <a:pt x="13405" y="7987"/>
                    </a:lnTo>
                    <a:lnTo>
                      <a:pt x="13418" y="8049"/>
                    </a:lnTo>
                    <a:lnTo>
                      <a:pt x="13418" y="8056"/>
                    </a:lnTo>
                    <a:lnTo>
                      <a:pt x="13423" y="8056"/>
                    </a:lnTo>
                    <a:lnTo>
                      <a:pt x="13427" y="8049"/>
                    </a:lnTo>
                    <a:lnTo>
                      <a:pt x="13396" y="8165"/>
                    </a:lnTo>
                    <a:lnTo>
                      <a:pt x="13379" y="8295"/>
                    </a:lnTo>
                    <a:lnTo>
                      <a:pt x="13366" y="8417"/>
                    </a:lnTo>
                    <a:lnTo>
                      <a:pt x="13357" y="8547"/>
                    </a:lnTo>
                    <a:lnTo>
                      <a:pt x="13353" y="8677"/>
                    </a:lnTo>
                    <a:lnTo>
                      <a:pt x="13353" y="8800"/>
                    </a:lnTo>
                    <a:lnTo>
                      <a:pt x="13361" y="9059"/>
                    </a:lnTo>
                    <a:lnTo>
                      <a:pt x="13375" y="9312"/>
                    </a:lnTo>
                    <a:lnTo>
                      <a:pt x="13392" y="9578"/>
                    </a:lnTo>
                    <a:lnTo>
                      <a:pt x="13401" y="9837"/>
                    </a:lnTo>
                    <a:lnTo>
                      <a:pt x="13401" y="9953"/>
                    </a:lnTo>
                    <a:lnTo>
                      <a:pt x="13396" y="10083"/>
                    </a:lnTo>
                    <a:lnTo>
                      <a:pt x="13396" y="10056"/>
                    </a:lnTo>
                    <a:lnTo>
                      <a:pt x="13401" y="10104"/>
                    </a:lnTo>
                    <a:lnTo>
                      <a:pt x="13401" y="10151"/>
                    </a:lnTo>
                    <a:lnTo>
                      <a:pt x="13383" y="10247"/>
                    </a:lnTo>
                    <a:lnTo>
                      <a:pt x="13370" y="10288"/>
                    </a:lnTo>
                    <a:lnTo>
                      <a:pt x="13361" y="10336"/>
                    </a:lnTo>
                    <a:lnTo>
                      <a:pt x="13353" y="10377"/>
                    </a:lnTo>
                    <a:lnTo>
                      <a:pt x="13348" y="10411"/>
                    </a:lnTo>
                    <a:lnTo>
                      <a:pt x="13344" y="10568"/>
                    </a:lnTo>
                    <a:lnTo>
                      <a:pt x="13335" y="10718"/>
                    </a:lnTo>
                    <a:lnTo>
                      <a:pt x="13318" y="10875"/>
                    </a:lnTo>
                    <a:lnTo>
                      <a:pt x="13304" y="11032"/>
                    </a:lnTo>
                    <a:lnTo>
                      <a:pt x="13287" y="11189"/>
                    </a:lnTo>
                    <a:lnTo>
                      <a:pt x="13278" y="11346"/>
                    </a:lnTo>
                    <a:lnTo>
                      <a:pt x="13274" y="11421"/>
                    </a:lnTo>
                    <a:lnTo>
                      <a:pt x="13278" y="11503"/>
                    </a:lnTo>
                    <a:lnTo>
                      <a:pt x="13283" y="11578"/>
                    </a:lnTo>
                    <a:lnTo>
                      <a:pt x="13287" y="11667"/>
                    </a:lnTo>
                    <a:lnTo>
                      <a:pt x="13296" y="11728"/>
                    </a:lnTo>
                    <a:lnTo>
                      <a:pt x="13309" y="11783"/>
                    </a:lnTo>
                    <a:lnTo>
                      <a:pt x="13322" y="11845"/>
                    </a:lnTo>
                    <a:lnTo>
                      <a:pt x="13348" y="11954"/>
                    </a:lnTo>
                    <a:lnTo>
                      <a:pt x="13357" y="12015"/>
                    </a:lnTo>
                    <a:lnTo>
                      <a:pt x="13370" y="12077"/>
                    </a:lnTo>
                    <a:lnTo>
                      <a:pt x="13375" y="12131"/>
                    </a:lnTo>
                    <a:lnTo>
                      <a:pt x="13379" y="12234"/>
                    </a:lnTo>
                    <a:lnTo>
                      <a:pt x="13383" y="12329"/>
                    </a:lnTo>
                    <a:lnTo>
                      <a:pt x="13383" y="12520"/>
                    </a:lnTo>
                    <a:lnTo>
                      <a:pt x="13379" y="12616"/>
                    </a:lnTo>
                    <a:lnTo>
                      <a:pt x="13370" y="12718"/>
                    </a:lnTo>
                    <a:lnTo>
                      <a:pt x="13361" y="12828"/>
                    </a:lnTo>
                    <a:lnTo>
                      <a:pt x="13348" y="12923"/>
                    </a:lnTo>
                    <a:lnTo>
                      <a:pt x="13361" y="12930"/>
                    </a:lnTo>
                    <a:lnTo>
                      <a:pt x="13370" y="12937"/>
                    </a:lnTo>
                    <a:lnTo>
                      <a:pt x="13379" y="12964"/>
                    </a:lnTo>
                    <a:lnTo>
                      <a:pt x="13379" y="12978"/>
                    </a:lnTo>
                    <a:lnTo>
                      <a:pt x="13383" y="12998"/>
                    </a:lnTo>
                    <a:lnTo>
                      <a:pt x="13383" y="13005"/>
                    </a:lnTo>
                    <a:lnTo>
                      <a:pt x="13401" y="13333"/>
                    </a:lnTo>
                    <a:lnTo>
                      <a:pt x="13401" y="13558"/>
                    </a:lnTo>
                    <a:lnTo>
                      <a:pt x="13396" y="13633"/>
                    </a:lnTo>
                    <a:lnTo>
                      <a:pt x="13436" y="13633"/>
                    </a:lnTo>
                    <a:lnTo>
                      <a:pt x="13440" y="13708"/>
                    </a:lnTo>
                    <a:lnTo>
                      <a:pt x="13445" y="13776"/>
                    </a:lnTo>
                    <a:lnTo>
                      <a:pt x="13449" y="13852"/>
                    </a:lnTo>
                    <a:lnTo>
                      <a:pt x="13458" y="13927"/>
                    </a:lnTo>
                    <a:lnTo>
                      <a:pt x="13471" y="14002"/>
                    </a:lnTo>
                    <a:lnTo>
                      <a:pt x="13480" y="14070"/>
                    </a:lnTo>
                    <a:lnTo>
                      <a:pt x="13493" y="14138"/>
                    </a:lnTo>
                    <a:lnTo>
                      <a:pt x="13506" y="14213"/>
                    </a:lnTo>
                    <a:lnTo>
                      <a:pt x="13515" y="14295"/>
                    </a:lnTo>
                    <a:lnTo>
                      <a:pt x="13537" y="14377"/>
                    </a:lnTo>
                    <a:lnTo>
                      <a:pt x="13554" y="14446"/>
                    </a:lnTo>
                    <a:lnTo>
                      <a:pt x="13572" y="14527"/>
                    </a:lnTo>
                    <a:lnTo>
                      <a:pt x="13594" y="14596"/>
                    </a:lnTo>
                    <a:lnTo>
                      <a:pt x="13616" y="14678"/>
                    </a:lnTo>
                    <a:lnTo>
                      <a:pt x="13642" y="14753"/>
                    </a:lnTo>
                    <a:lnTo>
                      <a:pt x="13664" y="14835"/>
                    </a:lnTo>
                    <a:lnTo>
                      <a:pt x="13664" y="14862"/>
                    </a:lnTo>
                    <a:lnTo>
                      <a:pt x="13668" y="14882"/>
                    </a:lnTo>
                    <a:lnTo>
                      <a:pt x="13668" y="14896"/>
                    </a:lnTo>
                    <a:lnTo>
                      <a:pt x="13673" y="14917"/>
                    </a:lnTo>
                    <a:lnTo>
                      <a:pt x="13681" y="14930"/>
                    </a:lnTo>
                    <a:lnTo>
                      <a:pt x="13686" y="14944"/>
                    </a:lnTo>
                    <a:lnTo>
                      <a:pt x="13694" y="14964"/>
                    </a:lnTo>
                    <a:lnTo>
                      <a:pt x="13765" y="15053"/>
                    </a:lnTo>
                    <a:lnTo>
                      <a:pt x="13830" y="15135"/>
                    </a:lnTo>
                    <a:lnTo>
                      <a:pt x="13896" y="15231"/>
                    </a:lnTo>
                    <a:lnTo>
                      <a:pt x="13992" y="15381"/>
                    </a:lnTo>
                    <a:lnTo>
                      <a:pt x="14019" y="15429"/>
                    </a:lnTo>
                    <a:lnTo>
                      <a:pt x="14041" y="15483"/>
                    </a:lnTo>
                    <a:lnTo>
                      <a:pt x="14067" y="15538"/>
                    </a:lnTo>
                    <a:lnTo>
                      <a:pt x="14084" y="15592"/>
                    </a:lnTo>
                    <a:lnTo>
                      <a:pt x="14102" y="15654"/>
                    </a:lnTo>
                    <a:lnTo>
                      <a:pt x="14115" y="15715"/>
                    </a:lnTo>
                    <a:lnTo>
                      <a:pt x="14124" y="15777"/>
                    </a:lnTo>
                    <a:lnTo>
                      <a:pt x="14150" y="15906"/>
                    </a:lnTo>
                    <a:lnTo>
                      <a:pt x="14190" y="16023"/>
                    </a:lnTo>
                    <a:lnTo>
                      <a:pt x="14225" y="16132"/>
                    </a:lnTo>
                    <a:lnTo>
                      <a:pt x="14269" y="16241"/>
                    </a:lnTo>
                    <a:lnTo>
                      <a:pt x="14321" y="16343"/>
                    </a:lnTo>
                    <a:lnTo>
                      <a:pt x="14365" y="16439"/>
                    </a:lnTo>
                    <a:lnTo>
                      <a:pt x="14418" y="16541"/>
                    </a:lnTo>
                    <a:lnTo>
                      <a:pt x="14461" y="16630"/>
                    </a:lnTo>
                    <a:lnTo>
                      <a:pt x="14479" y="16671"/>
                    </a:lnTo>
                    <a:lnTo>
                      <a:pt x="14483" y="16685"/>
                    </a:lnTo>
                    <a:lnTo>
                      <a:pt x="14492" y="16705"/>
                    </a:lnTo>
                    <a:lnTo>
                      <a:pt x="14501" y="16719"/>
                    </a:lnTo>
                    <a:lnTo>
                      <a:pt x="14505" y="16732"/>
                    </a:lnTo>
                    <a:lnTo>
                      <a:pt x="14514" y="16746"/>
                    </a:lnTo>
                    <a:lnTo>
                      <a:pt x="14523" y="16753"/>
                    </a:lnTo>
                    <a:lnTo>
                      <a:pt x="14567" y="16835"/>
                    </a:lnTo>
                    <a:lnTo>
                      <a:pt x="14619" y="16903"/>
                    </a:lnTo>
                    <a:lnTo>
                      <a:pt x="14672" y="16965"/>
                    </a:lnTo>
                    <a:lnTo>
                      <a:pt x="14724" y="17033"/>
                    </a:lnTo>
                    <a:lnTo>
                      <a:pt x="14777" y="17087"/>
                    </a:lnTo>
                    <a:lnTo>
                      <a:pt x="14834" y="17156"/>
                    </a:lnTo>
                    <a:lnTo>
                      <a:pt x="14882" y="17224"/>
                    </a:lnTo>
                    <a:lnTo>
                      <a:pt x="14926" y="17299"/>
                    </a:lnTo>
                    <a:lnTo>
                      <a:pt x="14939" y="17333"/>
                    </a:lnTo>
                    <a:lnTo>
                      <a:pt x="14943" y="17354"/>
                    </a:lnTo>
                    <a:lnTo>
                      <a:pt x="14952" y="17374"/>
                    </a:lnTo>
                    <a:lnTo>
                      <a:pt x="14957" y="17395"/>
                    </a:lnTo>
                    <a:lnTo>
                      <a:pt x="14965" y="17415"/>
                    </a:lnTo>
                    <a:lnTo>
                      <a:pt x="14970" y="17436"/>
                    </a:lnTo>
                    <a:lnTo>
                      <a:pt x="14987" y="17477"/>
                    </a:lnTo>
                    <a:lnTo>
                      <a:pt x="15000" y="17497"/>
                    </a:lnTo>
                    <a:lnTo>
                      <a:pt x="15009" y="17518"/>
                    </a:lnTo>
                    <a:lnTo>
                      <a:pt x="15066" y="17606"/>
                    </a:lnTo>
                    <a:lnTo>
                      <a:pt x="15079" y="17640"/>
                    </a:lnTo>
                    <a:lnTo>
                      <a:pt x="15088" y="1766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2" name="Kształt">
                <a:extLst>
                  <a:ext uri="{FF2B5EF4-FFF2-40B4-BE49-F238E27FC236}">
                    <a16:creationId xmlns:a16="http://schemas.microsoft.com/office/drawing/2014/main" id="{B40A33B4-CAA1-BEE0-B7F1-0BD15F3A09D4}"/>
                  </a:ext>
                </a:extLst>
              </p:cNvPr>
              <p:cNvSpPr/>
              <p:nvPr/>
            </p:nvSpPr>
            <p:spPr>
              <a:xfrm>
                <a:off x="736036" y="289129"/>
                <a:ext cx="239325" cy="119718"/>
              </a:xfrm>
              <a:custGeom>
                <a:avLst/>
                <a:gdLst/>
                <a:ahLst/>
                <a:cxnLst>
                  <a:cxn ang="0">
                    <a:pos x="wd2" y="hd2"/>
                  </a:cxn>
                  <a:cxn ang="5400000">
                    <a:pos x="wd2" y="hd2"/>
                  </a:cxn>
                  <a:cxn ang="10800000">
                    <a:pos x="wd2" y="hd2"/>
                  </a:cxn>
                  <a:cxn ang="16200000">
                    <a:pos x="wd2" y="hd2"/>
                  </a:cxn>
                </a:cxnLst>
                <a:rect l="0" t="0" r="r" b="b"/>
                <a:pathLst>
                  <a:path w="21600" h="21600" extrusionOk="0">
                    <a:moveTo>
                      <a:pt x="20326" y="323"/>
                    </a:moveTo>
                    <a:lnTo>
                      <a:pt x="19459" y="323"/>
                    </a:lnTo>
                    <a:lnTo>
                      <a:pt x="18483" y="1131"/>
                    </a:lnTo>
                    <a:lnTo>
                      <a:pt x="18158" y="1347"/>
                    </a:lnTo>
                    <a:lnTo>
                      <a:pt x="17833" y="1616"/>
                    </a:lnTo>
                    <a:lnTo>
                      <a:pt x="17481" y="1778"/>
                    </a:lnTo>
                    <a:lnTo>
                      <a:pt x="17155" y="1939"/>
                    </a:lnTo>
                    <a:lnTo>
                      <a:pt x="16803" y="2101"/>
                    </a:lnTo>
                    <a:lnTo>
                      <a:pt x="15827" y="2478"/>
                    </a:lnTo>
                    <a:lnTo>
                      <a:pt x="14879" y="2963"/>
                    </a:lnTo>
                    <a:lnTo>
                      <a:pt x="13957" y="3340"/>
                    </a:lnTo>
                    <a:lnTo>
                      <a:pt x="13009" y="3663"/>
                    </a:lnTo>
                    <a:lnTo>
                      <a:pt x="11166" y="4201"/>
                    </a:lnTo>
                    <a:lnTo>
                      <a:pt x="10705" y="4255"/>
                    </a:lnTo>
                    <a:lnTo>
                      <a:pt x="10217" y="4309"/>
                    </a:lnTo>
                    <a:lnTo>
                      <a:pt x="9296" y="4309"/>
                    </a:lnTo>
                    <a:lnTo>
                      <a:pt x="8402" y="4201"/>
                    </a:lnTo>
                    <a:lnTo>
                      <a:pt x="7480" y="4094"/>
                    </a:lnTo>
                    <a:lnTo>
                      <a:pt x="6586" y="3932"/>
                    </a:lnTo>
                    <a:lnTo>
                      <a:pt x="5691" y="3878"/>
                    </a:lnTo>
                    <a:lnTo>
                      <a:pt x="4743" y="3878"/>
                    </a:lnTo>
                    <a:lnTo>
                      <a:pt x="3848" y="3986"/>
                    </a:lnTo>
                    <a:lnTo>
                      <a:pt x="3388" y="4148"/>
                    </a:lnTo>
                    <a:lnTo>
                      <a:pt x="2900" y="4255"/>
                    </a:lnTo>
                    <a:lnTo>
                      <a:pt x="2466" y="4417"/>
                    </a:lnTo>
                    <a:lnTo>
                      <a:pt x="1978" y="4579"/>
                    </a:lnTo>
                    <a:lnTo>
                      <a:pt x="1843" y="4632"/>
                    </a:lnTo>
                    <a:lnTo>
                      <a:pt x="1735" y="4740"/>
                    </a:lnTo>
                    <a:lnTo>
                      <a:pt x="1463" y="5063"/>
                    </a:lnTo>
                    <a:lnTo>
                      <a:pt x="1274" y="5494"/>
                    </a:lnTo>
                    <a:lnTo>
                      <a:pt x="1111" y="5979"/>
                    </a:lnTo>
                    <a:lnTo>
                      <a:pt x="921" y="6464"/>
                    </a:lnTo>
                    <a:lnTo>
                      <a:pt x="813" y="7056"/>
                    </a:lnTo>
                    <a:lnTo>
                      <a:pt x="732" y="7595"/>
                    </a:lnTo>
                    <a:lnTo>
                      <a:pt x="678" y="8134"/>
                    </a:lnTo>
                    <a:lnTo>
                      <a:pt x="542" y="9211"/>
                    </a:lnTo>
                    <a:lnTo>
                      <a:pt x="163" y="11581"/>
                    </a:lnTo>
                    <a:lnTo>
                      <a:pt x="0" y="13359"/>
                    </a:lnTo>
                    <a:lnTo>
                      <a:pt x="0" y="14436"/>
                    </a:lnTo>
                    <a:lnTo>
                      <a:pt x="54" y="14975"/>
                    </a:lnTo>
                    <a:lnTo>
                      <a:pt x="136" y="15459"/>
                    </a:lnTo>
                    <a:lnTo>
                      <a:pt x="271" y="15944"/>
                    </a:lnTo>
                    <a:lnTo>
                      <a:pt x="461" y="16429"/>
                    </a:lnTo>
                    <a:lnTo>
                      <a:pt x="678" y="16806"/>
                    </a:lnTo>
                    <a:lnTo>
                      <a:pt x="813" y="17021"/>
                    </a:lnTo>
                    <a:lnTo>
                      <a:pt x="1003" y="17237"/>
                    </a:lnTo>
                    <a:lnTo>
                      <a:pt x="1165" y="17345"/>
                    </a:lnTo>
                    <a:lnTo>
                      <a:pt x="1355" y="17399"/>
                    </a:lnTo>
                    <a:lnTo>
                      <a:pt x="1762" y="17452"/>
                    </a:lnTo>
                    <a:lnTo>
                      <a:pt x="2168" y="17399"/>
                    </a:lnTo>
                    <a:lnTo>
                      <a:pt x="2602" y="17291"/>
                    </a:lnTo>
                    <a:lnTo>
                      <a:pt x="3062" y="17237"/>
                    </a:lnTo>
                    <a:lnTo>
                      <a:pt x="3279" y="17183"/>
                    </a:lnTo>
                    <a:lnTo>
                      <a:pt x="3713" y="17183"/>
                    </a:lnTo>
                    <a:lnTo>
                      <a:pt x="3903" y="17237"/>
                    </a:lnTo>
                    <a:lnTo>
                      <a:pt x="4661" y="17668"/>
                    </a:lnTo>
                    <a:lnTo>
                      <a:pt x="4987" y="17883"/>
                    </a:lnTo>
                    <a:lnTo>
                      <a:pt x="5339" y="18153"/>
                    </a:lnTo>
                    <a:lnTo>
                      <a:pt x="5935" y="18691"/>
                    </a:lnTo>
                    <a:lnTo>
                      <a:pt x="6477" y="19230"/>
                    </a:lnTo>
                    <a:lnTo>
                      <a:pt x="6911" y="19715"/>
                    </a:lnTo>
                    <a:lnTo>
                      <a:pt x="7372" y="20200"/>
                    </a:lnTo>
                    <a:lnTo>
                      <a:pt x="7561" y="20361"/>
                    </a:lnTo>
                    <a:lnTo>
                      <a:pt x="7778" y="20469"/>
                    </a:lnTo>
                    <a:lnTo>
                      <a:pt x="7941" y="20577"/>
                    </a:lnTo>
                    <a:lnTo>
                      <a:pt x="8130" y="20630"/>
                    </a:lnTo>
                    <a:lnTo>
                      <a:pt x="8971" y="20846"/>
                    </a:lnTo>
                    <a:lnTo>
                      <a:pt x="9811" y="21115"/>
                    </a:lnTo>
                    <a:lnTo>
                      <a:pt x="10624" y="21331"/>
                    </a:lnTo>
                    <a:lnTo>
                      <a:pt x="11437" y="21492"/>
                    </a:lnTo>
                    <a:lnTo>
                      <a:pt x="12250" y="21600"/>
                    </a:lnTo>
                    <a:lnTo>
                      <a:pt x="13090" y="21600"/>
                    </a:lnTo>
                    <a:lnTo>
                      <a:pt x="13497" y="21546"/>
                    </a:lnTo>
                    <a:lnTo>
                      <a:pt x="14364" y="21331"/>
                    </a:lnTo>
                    <a:lnTo>
                      <a:pt x="14825" y="21223"/>
                    </a:lnTo>
                    <a:lnTo>
                      <a:pt x="15285" y="20900"/>
                    </a:lnTo>
                    <a:lnTo>
                      <a:pt x="15692" y="20577"/>
                    </a:lnTo>
                    <a:lnTo>
                      <a:pt x="16125" y="20200"/>
                    </a:lnTo>
                    <a:lnTo>
                      <a:pt x="16532" y="19661"/>
                    </a:lnTo>
                    <a:lnTo>
                      <a:pt x="17345" y="18691"/>
                    </a:lnTo>
                    <a:lnTo>
                      <a:pt x="17779" y="18153"/>
                    </a:lnTo>
                    <a:lnTo>
                      <a:pt x="18212" y="17668"/>
                    </a:lnTo>
                    <a:lnTo>
                      <a:pt x="18565" y="17399"/>
                    </a:lnTo>
                    <a:lnTo>
                      <a:pt x="18944" y="17291"/>
                    </a:lnTo>
                    <a:lnTo>
                      <a:pt x="19351" y="17183"/>
                    </a:lnTo>
                    <a:lnTo>
                      <a:pt x="19784" y="17021"/>
                    </a:lnTo>
                    <a:lnTo>
                      <a:pt x="20137" y="16860"/>
                    </a:lnTo>
                    <a:lnTo>
                      <a:pt x="20516" y="16591"/>
                    </a:lnTo>
                    <a:lnTo>
                      <a:pt x="20679" y="16429"/>
                    </a:lnTo>
                    <a:lnTo>
                      <a:pt x="20814" y="16267"/>
                    </a:lnTo>
                    <a:lnTo>
                      <a:pt x="20950" y="15998"/>
                    </a:lnTo>
                    <a:lnTo>
                      <a:pt x="21058" y="15675"/>
                    </a:lnTo>
                    <a:lnTo>
                      <a:pt x="21248" y="15136"/>
                    </a:lnTo>
                    <a:lnTo>
                      <a:pt x="21383" y="14490"/>
                    </a:lnTo>
                    <a:lnTo>
                      <a:pt x="21492" y="13790"/>
                    </a:lnTo>
                    <a:lnTo>
                      <a:pt x="21573" y="13089"/>
                    </a:lnTo>
                    <a:lnTo>
                      <a:pt x="21600" y="12712"/>
                    </a:lnTo>
                    <a:lnTo>
                      <a:pt x="21573" y="12389"/>
                    </a:lnTo>
                    <a:lnTo>
                      <a:pt x="21573" y="12066"/>
                    </a:lnTo>
                    <a:lnTo>
                      <a:pt x="21546" y="11689"/>
                    </a:lnTo>
                    <a:lnTo>
                      <a:pt x="21492" y="11366"/>
                    </a:lnTo>
                    <a:lnTo>
                      <a:pt x="21410" y="11042"/>
                    </a:lnTo>
                    <a:lnTo>
                      <a:pt x="21302" y="10773"/>
                    </a:lnTo>
                    <a:lnTo>
                      <a:pt x="21193" y="10450"/>
                    </a:lnTo>
                    <a:lnTo>
                      <a:pt x="21031" y="10342"/>
                    </a:lnTo>
                    <a:lnTo>
                      <a:pt x="20895" y="10234"/>
                    </a:lnTo>
                    <a:lnTo>
                      <a:pt x="20760" y="10181"/>
                    </a:lnTo>
                    <a:lnTo>
                      <a:pt x="20597" y="10073"/>
                    </a:lnTo>
                    <a:lnTo>
                      <a:pt x="20082" y="10073"/>
                    </a:lnTo>
                    <a:lnTo>
                      <a:pt x="19947" y="10181"/>
                    </a:lnTo>
                    <a:lnTo>
                      <a:pt x="19242" y="10665"/>
                    </a:lnTo>
                    <a:lnTo>
                      <a:pt x="18565" y="11150"/>
                    </a:lnTo>
                    <a:lnTo>
                      <a:pt x="17914" y="11743"/>
                    </a:lnTo>
                    <a:lnTo>
                      <a:pt x="17237" y="12335"/>
                    </a:lnTo>
                    <a:lnTo>
                      <a:pt x="16586" y="12874"/>
                    </a:lnTo>
                    <a:lnTo>
                      <a:pt x="15909" y="13359"/>
                    </a:lnTo>
                    <a:lnTo>
                      <a:pt x="15556" y="13574"/>
                    </a:lnTo>
                    <a:lnTo>
                      <a:pt x="15231" y="13736"/>
                    </a:lnTo>
                    <a:lnTo>
                      <a:pt x="14852" y="13843"/>
                    </a:lnTo>
                    <a:lnTo>
                      <a:pt x="14147" y="13951"/>
                    </a:lnTo>
                    <a:lnTo>
                      <a:pt x="13822" y="13897"/>
                    </a:lnTo>
                    <a:lnTo>
                      <a:pt x="13470" y="13843"/>
                    </a:lnTo>
                    <a:lnTo>
                      <a:pt x="13144" y="13736"/>
                    </a:lnTo>
                    <a:lnTo>
                      <a:pt x="12819" y="13574"/>
                    </a:lnTo>
                    <a:lnTo>
                      <a:pt x="12521" y="13412"/>
                    </a:lnTo>
                    <a:lnTo>
                      <a:pt x="12196" y="13143"/>
                    </a:lnTo>
                    <a:lnTo>
                      <a:pt x="11925" y="12928"/>
                    </a:lnTo>
                    <a:lnTo>
                      <a:pt x="11328" y="12389"/>
                    </a:lnTo>
                    <a:lnTo>
                      <a:pt x="10759" y="11689"/>
                    </a:lnTo>
                    <a:lnTo>
                      <a:pt x="10163" y="10989"/>
                    </a:lnTo>
                    <a:lnTo>
                      <a:pt x="9594" y="10181"/>
                    </a:lnTo>
                    <a:lnTo>
                      <a:pt x="9540" y="10127"/>
                    </a:lnTo>
                    <a:lnTo>
                      <a:pt x="9513" y="10019"/>
                    </a:lnTo>
                    <a:lnTo>
                      <a:pt x="9513" y="9911"/>
                    </a:lnTo>
                    <a:lnTo>
                      <a:pt x="9567" y="9803"/>
                    </a:lnTo>
                    <a:lnTo>
                      <a:pt x="9648" y="9696"/>
                    </a:lnTo>
                    <a:lnTo>
                      <a:pt x="9784" y="9588"/>
                    </a:lnTo>
                    <a:lnTo>
                      <a:pt x="10001" y="9480"/>
                    </a:lnTo>
                    <a:lnTo>
                      <a:pt x="10055" y="9480"/>
                    </a:lnTo>
                    <a:lnTo>
                      <a:pt x="11057" y="9211"/>
                    </a:lnTo>
                    <a:lnTo>
                      <a:pt x="12033" y="9049"/>
                    </a:lnTo>
                    <a:lnTo>
                      <a:pt x="13009" y="8942"/>
                    </a:lnTo>
                    <a:lnTo>
                      <a:pt x="14012" y="8888"/>
                    </a:lnTo>
                    <a:lnTo>
                      <a:pt x="14987" y="8888"/>
                    </a:lnTo>
                    <a:lnTo>
                      <a:pt x="16017" y="8942"/>
                    </a:lnTo>
                    <a:lnTo>
                      <a:pt x="16993" y="8996"/>
                    </a:lnTo>
                    <a:lnTo>
                      <a:pt x="17995" y="9103"/>
                    </a:lnTo>
                    <a:lnTo>
                      <a:pt x="18863" y="9319"/>
                    </a:lnTo>
                    <a:lnTo>
                      <a:pt x="19323" y="9373"/>
                    </a:lnTo>
                    <a:lnTo>
                      <a:pt x="19784" y="9373"/>
                    </a:lnTo>
                    <a:lnTo>
                      <a:pt x="20001" y="9319"/>
                    </a:lnTo>
                    <a:lnTo>
                      <a:pt x="20380" y="9103"/>
                    </a:lnTo>
                    <a:lnTo>
                      <a:pt x="20597" y="8996"/>
                    </a:lnTo>
                    <a:lnTo>
                      <a:pt x="20787" y="8834"/>
                    </a:lnTo>
                    <a:lnTo>
                      <a:pt x="21112" y="8403"/>
                    </a:lnTo>
                    <a:lnTo>
                      <a:pt x="21248" y="8134"/>
                    </a:lnTo>
                    <a:lnTo>
                      <a:pt x="21464" y="7272"/>
                    </a:lnTo>
                    <a:lnTo>
                      <a:pt x="21573" y="6302"/>
                    </a:lnTo>
                    <a:lnTo>
                      <a:pt x="21600" y="5764"/>
                    </a:lnTo>
                    <a:lnTo>
                      <a:pt x="21600" y="5225"/>
                    </a:lnTo>
                    <a:lnTo>
                      <a:pt x="21546" y="4148"/>
                    </a:lnTo>
                    <a:lnTo>
                      <a:pt x="21492" y="3555"/>
                    </a:lnTo>
                    <a:lnTo>
                      <a:pt x="21410" y="3070"/>
                    </a:lnTo>
                    <a:lnTo>
                      <a:pt x="21329" y="2478"/>
                    </a:lnTo>
                    <a:lnTo>
                      <a:pt x="21221" y="1939"/>
                    </a:lnTo>
                    <a:lnTo>
                      <a:pt x="21112" y="1454"/>
                    </a:lnTo>
                    <a:lnTo>
                      <a:pt x="20950" y="916"/>
                    </a:lnTo>
                    <a:lnTo>
                      <a:pt x="20814" y="485"/>
                    </a:lnTo>
                    <a:lnTo>
                      <a:pt x="20651" y="0"/>
                    </a:lnTo>
                    <a:lnTo>
                      <a:pt x="20624" y="54"/>
                    </a:lnTo>
                    <a:lnTo>
                      <a:pt x="20570" y="54"/>
                    </a:lnTo>
                    <a:lnTo>
                      <a:pt x="20516" y="0"/>
                    </a:lnTo>
                    <a:lnTo>
                      <a:pt x="20353" y="0"/>
                    </a:lnTo>
                    <a:lnTo>
                      <a:pt x="20326" y="162"/>
                    </a:lnTo>
                    <a:lnTo>
                      <a:pt x="20326" y="32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3" name="Kształt">
                <a:extLst>
                  <a:ext uri="{FF2B5EF4-FFF2-40B4-BE49-F238E27FC236}">
                    <a16:creationId xmlns:a16="http://schemas.microsoft.com/office/drawing/2014/main" id="{F5B1BE62-2978-1545-4083-2B0BA0E669B1}"/>
                  </a:ext>
                </a:extLst>
              </p:cNvPr>
              <p:cNvSpPr/>
              <p:nvPr/>
            </p:nvSpPr>
            <p:spPr>
              <a:xfrm>
                <a:off x="736036" y="289129"/>
                <a:ext cx="239325" cy="119718"/>
              </a:xfrm>
              <a:custGeom>
                <a:avLst/>
                <a:gdLst/>
                <a:ahLst/>
                <a:cxnLst>
                  <a:cxn ang="0">
                    <a:pos x="wd2" y="hd2"/>
                  </a:cxn>
                  <a:cxn ang="5400000">
                    <a:pos x="wd2" y="hd2"/>
                  </a:cxn>
                  <a:cxn ang="10800000">
                    <a:pos x="wd2" y="hd2"/>
                  </a:cxn>
                  <a:cxn ang="16200000">
                    <a:pos x="wd2" y="hd2"/>
                  </a:cxn>
                </a:cxnLst>
                <a:rect l="0" t="0" r="r" b="b"/>
                <a:pathLst>
                  <a:path w="21600" h="21600" extrusionOk="0">
                    <a:moveTo>
                      <a:pt x="20326" y="323"/>
                    </a:moveTo>
                    <a:lnTo>
                      <a:pt x="19459" y="323"/>
                    </a:lnTo>
                    <a:lnTo>
                      <a:pt x="18483" y="1131"/>
                    </a:lnTo>
                    <a:lnTo>
                      <a:pt x="18158" y="1347"/>
                    </a:lnTo>
                    <a:lnTo>
                      <a:pt x="17833" y="1616"/>
                    </a:lnTo>
                    <a:lnTo>
                      <a:pt x="17481" y="1778"/>
                    </a:lnTo>
                    <a:lnTo>
                      <a:pt x="17155" y="1939"/>
                    </a:lnTo>
                    <a:lnTo>
                      <a:pt x="16803" y="2101"/>
                    </a:lnTo>
                    <a:lnTo>
                      <a:pt x="15827" y="2478"/>
                    </a:lnTo>
                    <a:lnTo>
                      <a:pt x="14879" y="2963"/>
                    </a:lnTo>
                    <a:lnTo>
                      <a:pt x="13957" y="3340"/>
                    </a:lnTo>
                    <a:lnTo>
                      <a:pt x="13009" y="3663"/>
                    </a:lnTo>
                    <a:lnTo>
                      <a:pt x="11166" y="4201"/>
                    </a:lnTo>
                    <a:lnTo>
                      <a:pt x="10705" y="4255"/>
                    </a:lnTo>
                    <a:lnTo>
                      <a:pt x="10217" y="4309"/>
                    </a:lnTo>
                    <a:lnTo>
                      <a:pt x="9296" y="4309"/>
                    </a:lnTo>
                    <a:lnTo>
                      <a:pt x="8402" y="4201"/>
                    </a:lnTo>
                    <a:lnTo>
                      <a:pt x="7480" y="4094"/>
                    </a:lnTo>
                    <a:lnTo>
                      <a:pt x="6586" y="3932"/>
                    </a:lnTo>
                    <a:lnTo>
                      <a:pt x="5691" y="3878"/>
                    </a:lnTo>
                    <a:lnTo>
                      <a:pt x="4743" y="3878"/>
                    </a:lnTo>
                    <a:lnTo>
                      <a:pt x="3848" y="3986"/>
                    </a:lnTo>
                    <a:lnTo>
                      <a:pt x="3388" y="4148"/>
                    </a:lnTo>
                    <a:lnTo>
                      <a:pt x="2900" y="4255"/>
                    </a:lnTo>
                    <a:lnTo>
                      <a:pt x="2466" y="4417"/>
                    </a:lnTo>
                    <a:lnTo>
                      <a:pt x="1978" y="4579"/>
                    </a:lnTo>
                    <a:lnTo>
                      <a:pt x="1843" y="4632"/>
                    </a:lnTo>
                    <a:lnTo>
                      <a:pt x="1735" y="4740"/>
                    </a:lnTo>
                    <a:lnTo>
                      <a:pt x="1463" y="5063"/>
                    </a:lnTo>
                    <a:lnTo>
                      <a:pt x="1274" y="5494"/>
                    </a:lnTo>
                    <a:lnTo>
                      <a:pt x="1111" y="5979"/>
                    </a:lnTo>
                    <a:lnTo>
                      <a:pt x="921" y="6464"/>
                    </a:lnTo>
                    <a:lnTo>
                      <a:pt x="813" y="7056"/>
                    </a:lnTo>
                    <a:lnTo>
                      <a:pt x="732" y="7595"/>
                    </a:lnTo>
                    <a:lnTo>
                      <a:pt x="678" y="8134"/>
                    </a:lnTo>
                    <a:lnTo>
                      <a:pt x="542" y="9211"/>
                    </a:lnTo>
                    <a:lnTo>
                      <a:pt x="163" y="11581"/>
                    </a:lnTo>
                    <a:lnTo>
                      <a:pt x="0" y="13359"/>
                    </a:lnTo>
                    <a:lnTo>
                      <a:pt x="0" y="14436"/>
                    </a:lnTo>
                    <a:lnTo>
                      <a:pt x="54" y="14975"/>
                    </a:lnTo>
                    <a:lnTo>
                      <a:pt x="136" y="15459"/>
                    </a:lnTo>
                    <a:lnTo>
                      <a:pt x="271" y="15944"/>
                    </a:lnTo>
                    <a:lnTo>
                      <a:pt x="461" y="16429"/>
                    </a:lnTo>
                    <a:lnTo>
                      <a:pt x="678" y="16806"/>
                    </a:lnTo>
                    <a:lnTo>
                      <a:pt x="813" y="17021"/>
                    </a:lnTo>
                    <a:lnTo>
                      <a:pt x="1003" y="17237"/>
                    </a:lnTo>
                    <a:lnTo>
                      <a:pt x="1165" y="17345"/>
                    </a:lnTo>
                    <a:lnTo>
                      <a:pt x="1355" y="17399"/>
                    </a:lnTo>
                    <a:lnTo>
                      <a:pt x="1762" y="17452"/>
                    </a:lnTo>
                    <a:lnTo>
                      <a:pt x="2168" y="17399"/>
                    </a:lnTo>
                    <a:lnTo>
                      <a:pt x="2602" y="17291"/>
                    </a:lnTo>
                    <a:lnTo>
                      <a:pt x="3062" y="17237"/>
                    </a:lnTo>
                    <a:lnTo>
                      <a:pt x="3279" y="17183"/>
                    </a:lnTo>
                    <a:lnTo>
                      <a:pt x="3713" y="17183"/>
                    </a:lnTo>
                    <a:lnTo>
                      <a:pt x="3903" y="17237"/>
                    </a:lnTo>
                    <a:lnTo>
                      <a:pt x="4661" y="17668"/>
                    </a:lnTo>
                    <a:lnTo>
                      <a:pt x="4987" y="17883"/>
                    </a:lnTo>
                    <a:lnTo>
                      <a:pt x="5339" y="18153"/>
                    </a:lnTo>
                    <a:lnTo>
                      <a:pt x="5935" y="18691"/>
                    </a:lnTo>
                    <a:lnTo>
                      <a:pt x="6477" y="19230"/>
                    </a:lnTo>
                    <a:lnTo>
                      <a:pt x="6911" y="19715"/>
                    </a:lnTo>
                    <a:lnTo>
                      <a:pt x="7372" y="20200"/>
                    </a:lnTo>
                    <a:lnTo>
                      <a:pt x="7561" y="20361"/>
                    </a:lnTo>
                    <a:lnTo>
                      <a:pt x="7778" y="20469"/>
                    </a:lnTo>
                    <a:lnTo>
                      <a:pt x="7941" y="20577"/>
                    </a:lnTo>
                    <a:lnTo>
                      <a:pt x="8130" y="20630"/>
                    </a:lnTo>
                    <a:lnTo>
                      <a:pt x="8971" y="20846"/>
                    </a:lnTo>
                    <a:lnTo>
                      <a:pt x="9811" y="21115"/>
                    </a:lnTo>
                    <a:lnTo>
                      <a:pt x="10624" y="21331"/>
                    </a:lnTo>
                    <a:lnTo>
                      <a:pt x="11437" y="21492"/>
                    </a:lnTo>
                    <a:lnTo>
                      <a:pt x="12250" y="21600"/>
                    </a:lnTo>
                    <a:lnTo>
                      <a:pt x="13090" y="21600"/>
                    </a:lnTo>
                    <a:lnTo>
                      <a:pt x="13497" y="21546"/>
                    </a:lnTo>
                    <a:lnTo>
                      <a:pt x="14364" y="21331"/>
                    </a:lnTo>
                    <a:lnTo>
                      <a:pt x="14825" y="21223"/>
                    </a:lnTo>
                    <a:lnTo>
                      <a:pt x="15285" y="20900"/>
                    </a:lnTo>
                    <a:lnTo>
                      <a:pt x="15692" y="20577"/>
                    </a:lnTo>
                    <a:lnTo>
                      <a:pt x="16125" y="20200"/>
                    </a:lnTo>
                    <a:lnTo>
                      <a:pt x="16532" y="19661"/>
                    </a:lnTo>
                    <a:lnTo>
                      <a:pt x="17345" y="18691"/>
                    </a:lnTo>
                    <a:lnTo>
                      <a:pt x="17779" y="18153"/>
                    </a:lnTo>
                    <a:lnTo>
                      <a:pt x="18212" y="17668"/>
                    </a:lnTo>
                    <a:lnTo>
                      <a:pt x="18565" y="17399"/>
                    </a:lnTo>
                    <a:lnTo>
                      <a:pt x="18944" y="17291"/>
                    </a:lnTo>
                    <a:lnTo>
                      <a:pt x="19351" y="17183"/>
                    </a:lnTo>
                    <a:lnTo>
                      <a:pt x="19784" y="17021"/>
                    </a:lnTo>
                    <a:lnTo>
                      <a:pt x="20137" y="16860"/>
                    </a:lnTo>
                    <a:lnTo>
                      <a:pt x="20516" y="16591"/>
                    </a:lnTo>
                    <a:lnTo>
                      <a:pt x="20679" y="16429"/>
                    </a:lnTo>
                    <a:lnTo>
                      <a:pt x="20814" y="16267"/>
                    </a:lnTo>
                    <a:lnTo>
                      <a:pt x="20950" y="15998"/>
                    </a:lnTo>
                    <a:lnTo>
                      <a:pt x="21058" y="15675"/>
                    </a:lnTo>
                    <a:lnTo>
                      <a:pt x="21248" y="15136"/>
                    </a:lnTo>
                    <a:lnTo>
                      <a:pt x="21383" y="14490"/>
                    </a:lnTo>
                    <a:lnTo>
                      <a:pt x="21492" y="13790"/>
                    </a:lnTo>
                    <a:lnTo>
                      <a:pt x="21573" y="13089"/>
                    </a:lnTo>
                    <a:lnTo>
                      <a:pt x="21600" y="12712"/>
                    </a:lnTo>
                    <a:lnTo>
                      <a:pt x="21573" y="12389"/>
                    </a:lnTo>
                    <a:lnTo>
                      <a:pt x="21573" y="12066"/>
                    </a:lnTo>
                    <a:lnTo>
                      <a:pt x="21546" y="11689"/>
                    </a:lnTo>
                    <a:lnTo>
                      <a:pt x="21492" y="11366"/>
                    </a:lnTo>
                    <a:lnTo>
                      <a:pt x="21410" y="11042"/>
                    </a:lnTo>
                    <a:lnTo>
                      <a:pt x="21302" y="10773"/>
                    </a:lnTo>
                    <a:lnTo>
                      <a:pt x="21193" y="10450"/>
                    </a:lnTo>
                    <a:lnTo>
                      <a:pt x="21031" y="10342"/>
                    </a:lnTo>
                    <a:lnTo>
                      <a:pt x="20895" y="10234"/>
                    </a:lnTo>
                    <a:lnTo>
                      <a:pt x="20760" y="10181"/>
                    </a:lnTo>
                    <a:lnTo>
                      <a:pt x="20597" y="10073"/>
                    </a:lnTo>
                    <a:lnTo>
                      <a:pt x="20082" y="10073"/>
                    </a:lnTo>
                    <a:lnTo>
                      <a:pt x="19947" y="10181"/>
                    </a:lnTo>
                    <a:lnTo>
                      <a:pt x="19242" y="10665"/>
                    </a:lnTo>
                    <a:lnTo>
                      <a:pt x="18565" y="11150"/>
                    </a:lnTo>
                    <a:lnTo>
                      <a:pt x="17914" y="11743"/>
                    </a:lnTo>
                    <a:lnTo>
                      <a:pt x="17237" y="12335"/>
                    </a:lnTo>
                    <a:lnTo>
                      <a:pt x="16586" y="12874"/>
                    </a:lnTo>
                    <a:lnTo>
                      <a:pt x="15909" y="13359"/>
                    </a:lnTo>
                    <a:lnTo>
                      <a:pt x="15556" y="13574"/>
                    </a:lnTo>
                    <a:lnTo>
                      <a:pt x="15231" y="13736"/>
                    </a:lnTo>
                    <a:lnTo>
                      <a:pt x="14852" y="13843"/>
                    </a:lnTo>
                    <a:lnTo>
                      <a:pt x="14147" y="13951"/>
                    </a:lnTo>
                    <a:lnTo>
                      <a:pt x="13822" y="13897"/>
                    </a:lnTo>
                    <a:lnTo>
                      <a:pt x="13470" y="13843"/>
                    </a:lnTo>
                    <a:lnTo>
                      <a:pt x="13144" y="13736"/>
                    </a:lnTo>
                    <a:lnTo>
                      <a:pt x="12819" y="13574"/>
                    </a:lnTo>
                    <a:lnTo>
                      <a:pt x="12521" y="13412"/>
                    </a:lnTo>
                    <a:lnTo>
                      <a:pt x="12196" y="13143"/>
                    </a:lnTo>
                    <a:lnTo>
                      <a:pt x="11925" y="12928"/>
                    </a:lnTo>
                    <a:lnTo>
                      <a:pt x="11328" y="12389"/>
                    </a:lnTo>
                    <a:lnTo>
                      <a:pt x="10759" y="11689"/>
                    </a:lnTo>
                    <a:lnTo>
                      <a:pt x="10163" y="10989"/>
                    </a:lnTo>
                    <a:lnTo>
                      <a:pt x="9594" y="10181"/>
                    </a:lnTo>
                    <a:lnTo>
                      <a:pt x="9540" y="10127"/>
                    </a:lnTo>
                    <a:lnTo>
                      <a:pt x="9513" y="10019"/>
                    </a:lnTo>
                    <a:lnTo>
                      <a:pt x="9513" y="9911"/>
                    </a:lnTo>
                    <a:lnTo>
                      <a:pt x="9567" y="9803"/>
                    </a:lnTo>
                    <a:lnTo>
                      <a:pt x="9648" y="9696"/>
                    </a:lnTo>
                    <a:lnTo>
                      <a:pt x="9784" y="9588"/>
                    </a:lnTo>
                    <a:lnTo>
                      <a:pt x="10001" y="9480"/>
                    </a:lnTo>
                    <a:lnTo>
                      <a:pt x="10055" y="9480"/>
                    </a:lnTo>
                    <a:lnTo>
                      <a:pt x="11057" y="9211"/>
                    </a:lnTo>
                    <a:lnTo>
                      <a:pt x="12033" y="9049"/>
                    </a:lnTo>
                    <a:lnTo>
                      <a:pt x="13009" y="8942"/>
                    </a:lnTo>
                    <a:lnTo>
                      <a:pt x="14012" y="8888"/>
                    </a:lnTo>
                    <a:lnTo>
                      <a:pt x="14987" y="8888"/>
                    </a:lnTo>
                    <a:lnTo>
                      <a:pt x="16017" y="8942"/>
                    </a:lnTo>
                    <a:lnTo>
                      <a:pt x="16993" y="8996"/>
                    </a:lnTo>
                    <a:lnTo>
                      <a:pt x="17995" y="9103"/>
                    </a:lnTo>
                    <a:lnTo>
                      <a:pt x="18863" y="9319"/>
                    </a:lnTo>
                    <a:lnTo>
                      <a:pt x="19323" y="9373"/>
                    </a:lnTo>
                    <a:lnTo>
                      <a:pt x="19784" y="9373"/>
                    </a:lnTo>
                    <a:lnTo>
                      <a:pt x="20001" y="9319"/>
                    </a:lnTo>
                    <a:lnTo>
                      <a:pt x="20380" y="9103"/>
                    </a:lnTo>
                    <a:lnTo>
                      <a:pt x="20597" y="8996"/>
                    </a:lnTo>
                    <a:lnTo>
                      <a:pt x="20787" y="8834"/>
                    </a:lnTo>
                    <a:lnTo>
                      <a:pt x="21112" y="8403"/>
                    </a:lnTo>
                    <a:lnTo>
                      <a:pt x="21248" y="8134"/>
                    </a:lnTo>
                    <a:lnTo>
                      <a:pt x="21464" y="7272"/>
                    </a:lnTo>
                    <a:lnTo>
                      <a:pt x="21573" y="6302"/>
                    </a:lnTo>
                    <a:lnTo>
                      <a:pt x="21600" y="5764"/>
                    </a:lnTo>
                    <a:lnTo>
                      <a:pt x="21600" y="5225"/>
                    </a:lnTo>
                    <a:lnTo>
                      <a:pt x="21546" y="4148"/>
                    </a:lnTo>
                    <a:lnTo>
                      <a:pt x="21492" y="3555"/>
                    </a:lnTo>
                    <a:lnTo>
                      <a:pt x="21410" y="3070"/>
                    </a:lnTo>
                    <a:lnTo>
                      <a:pt x="21329" y="2478"/>
                    </a:lnTo>
                    <a:lnTo>
                      <a:pt x="21221" y="1939"/>
                    </a:lnTo>
                    <a:lnTo>
                      <a:pt x="21112" y="1454"/>
                    </a:lnTo>
                    <a:lnTo>
                      <a:pt x="20950" y="916"/>
                    </a:lnTo>
                    <a:lnTo>
                      <a:pt x="20814" y="485"/>
                    </a:lnTo>
                    <a:lnTo>
                      <a:pt x="20651" y="0"/>
                    </a:lnTo>
                    <a:lnTo>
                      <a:pt x="20624" y="54"/>
                    </a:lnTo>
                    <a:lnTo>
                      <a:pt x="20570" y="54"/>
                    </a:lnTo>
                    <a:lnTo>
                      <a:pt x="20516" y="0"/>
                    </a:lnTo>
                    <a:lnTo>
                      <a:pt x="20353" y="0"/>
                    </a:lnTo>
                    <a:lnTo>
                      <a:pt x="20326" y="162"/>
                    </a:lnTo>
                    <a:lnTo>
                      <a:pt x="20326" y="32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4" name="Kształt">
                <a:extLst>
                  <a:ext uri="{FF2B5EF4-FFF2-40B4-BE49-F238E27FC236}">
                    <a16:creationId xmlns:a16="http://schemas.microsoft.com/office/drawing/2014/main" id="{65BE7825-1EE9-85EE-2207-5BD5230CB871}"/>
                  </a:ext>
                </a:extLst>
              </p:cNvPr>
              <p:cNvSpPr/>
              <p:nvPr/>
            </p:nvSpPr>
            <p:spPr>
              <a:xfrm>
                <a:off x="733778" y="404329"/>
                <a:ext cx="243840" cy="99388"/>
              </a:xfrm>
              <a:custGeom>
                <a:avLst/>
                <a:gdLst/>
                <a:ahLst/>
                <a:cxnLst>
                  <a:cxn ang="0">
                    <a:pos x="wd2" y="hd2"/>
                  </a:cxn>
                  <a:cxn ang="5400000">
                    <a:pos x="wd2" y="hd2"/>
                  </a:cxn>
                  <a:cxn ang="10800000">
                    <a:pos x="wd2" y="hd2"/>
                  </a:cxn>
                  <a:cxn ang="16200000">
                    <a:pos x="wd2" y="hd2"/>
                  </a:cxn>
                </a:cxnLst>
                <a:rect l="0" t="0" r="r" b="b"/>
                <a:pathLst>
                  <a:path w="21600" h="21600" extrusionOk="0">
                    <a:moveTo>
                      <a:pt x="1629" y="1240"/>
                    </a:moveTo>
                    <a:lnTo>
                      <a:pt x="1522" y="1044"/>
                    </a:lnTo>
                    <a:lnTo>
                      <a:pt x="1442" y="914"/>
                    </a:lnTo>
                    <a:lnTo>
                      <a:pt x="1335" y="783"/>
                    </a:lnTo>
                    <a:lnTo>
                      <a:pt x="1148" y="783"/>
                    </a:lnTo>
                    <a:lnTo>
                      <a:pt x="988" y="914"/>
                    </a:lnTo>
                    <a:lnTo>
                      <a:pt x="748" y="1305"/>
                    </a:lnTo>
                    <a:lnTo>
                      <a:pt x="641" y="1762"/>
                    </a:lnTo>
                    <a:lnTo>
                      <a:pt x="507" y="2088"/>
                    </a:lnTo>
                    <a:lnTo>
                      <a:pt x="427" y="2415"/>
                    </a:lnTo>
                    <a:lnTo>
                      <a:pt x="374" y="2741"/>
                    </a:lnTo>
                    <a:lnTo>
                      <a:pt x="347" y="3132"/>
                    </a:lnTo>
                    <a:lnTo>
                      <a:pt x="347" y="3785"/>
                    </a:lnTo>
                    <a:lnTo>
                      <a:pt x="374" y="4503"/>
                    </a:lnTo>
                    <a:lnTo>
                      <a:pt x="454" y="5351"/>
                    </a:lnTo>
                    <a:lnTo>
                      <a:pt x="561" y="6069"/>
                    </a:lnTo>
                    <a:lnTo>
                      <a:pt x="614" y="6917"/>
                    </a:lnTo>
                    <a:lnTo>
                      <a:pt x="641" y="7309"/>
                    </a:lnTo>
                    <a:lnTo>
                      <a:pt x="641" y="8092"/>
                    </a:lnTo>
                    <a:lnTo>
                      <a:pt x="614" y="8418"/>
                    </a:lnTo>
                    <a:lnTo>
                      <a:pt x="454" y="9266"/>
                    </a:lnTo>
                    <a:lnTo>
                      <a:pt x="320" y="10180"/>
                    </a:lnTo>
                    <a:lnTo>
                      <a:pt x="214" y="10963"/>
                    </a:lnTo>
                    <a:lnTo>
                      <a:pt x="107" y="11877"/>
                    </a:lnTo>
                    <a:lnTo>
                      <a:pt x="27" y="12725"/>
                    </a:lnTo>
                    <a:lnTo>
                      <a:pt x="0" y="13508"/>
                    </a:lnTo>
                    <a:lnTo>
                      <a:pt x="0" y="13834"/>
                    </a:lnTo>
                    <a:lnTo>
                      <a:pt x="27" y="14291"/>
                    </a:lnTo>
                    <a:lnTo>
                      <a:pt x="80" y="14618"/>
                    </a:lnTo>
                    <a:lnTo>
                      <a:pt x="133" y="15009"/>
                    </a:lnTo>
                    <a:lnTo>
                      <a:pt x="294" y="15140"/>
                    </a:lnTo>
                    <a:lnTo>
                      <a:pt x="748" y="15857"/>
                    </a:lnTo>
                    <a:lnTo>
                      <a:pt x="1388" y="16902"/>
                    </a:lnTo>
                    <a:lnTo>
                      <a:pt x="2109" y="18141"/>
                    </a:lnTo>
                    <a:lnTo>
                      <a:pt x="2830" y="19447"/>
                    </a:lnTo>
                    <a:lnTo>
                      <a:pt x="3418" y="20621"/>
                    </a:lnTo>
                    <a:lnTo>
                      <a:pt x="3631" y="21013"/>
                    </a:lnTo>
                    <a:lnTo>
                      <a:pt x="3765" y="21339"/>
                    </a:lnTo>
                    <a:lnTo>
                      <a:pt x="3818" y="21600"/>
                    </a:lnTo>
                    <a:lnTo>
                      <a:pt x="3765" y="21600"/>
                    </a:lnTo>
                    <a:lnTo>
                      <a:pt x="4192" y="21600"/>
                    </a:lnTo>
                    <a:lnTo>
                      <a:pt x="4993" y="21404"/>
                    </a:lnTo>
                    <a:lnTo>
                      <a:pt x="6088" y="21143"/>
                    </a:lnTo>
                    <a:lnTo>
                      <a:pt x="7236" y="20947"/>
                    </a:lnTo>
                    <a:lnTo>
                      <a:pt x="8277" y="20752"/>
                    </a:lnTo>
                    <a:lnTo>
                      <a:pt x="9051" y="20752"/>
                    </a:lnTo>
                    <a:lnTo>
                      <a:pt x="9318" y="20817"/>
                    </a:lnTo>
                    <a:lnTo>
                      <a:pt x="9425" y="20947"/>
                    </a:lnTo>
                    <a:lnTo>
                      <a:pt x="9425" y="21013"/>
                    </a:lnTo>
                    <a:lnTo>
                      <a:pt x="9398" y="21143"/>
                    </a:lnTo>
                    <a:lnTo>
                      <a:pt x="9318" y="21208"/>
                    </a:lnTo>
                    <a:lnTo>
                      <a:pt x="9185" y="21404"/>
                    </a:lnTo>
                    <a:lnTo>
                      <a:pt x="10974" y="19381"/>
                    </a:lnTo>
                    <a:lnTo>
                      <a:pt x="12335" y="17685"/>
                    </a:lnTo>
                    <a:lnTo>
                      <a:pt x="13430" y="16379"/>
                    </a:lnTo>
                    <a:lnTo>
                      <a:pt x="14338" y="15335"/>
                    </a:lnTo>
                    <a:lnTo>
                      <a:pt x="14818" y="14944"/>
                    </a:lnTo>
                    <a:lnTo>
                      <a:pt x="15326" y="14618"/>
                    </a:lnTo>
                    <a:lnTo>
                      <a:pt x="15860" y="14291"/>
                    </a:lnTo>
                    <a:lnTo>
                      <a:pt x="16447" y="13965"/>
                    </a:lnTo>
                    <a:lnTo>
                      <a:pt x="17141" y="13769"/>
                    </a:lnTo>
                    <a:lnTo>
                      <a:pt x="17915" y="13573"/>
                    </a:lnTo>
                    <a:lnTo>
                      <a:pt x="18823" y="13378"/>
                    </a:lnTo>
                    <a:lnTo>
                      <a:pt x="19891" y="13247"/>
                    </a:lnTo>
                    <a:lnTo>
                      <a:pt x="20025" y="13182"/>
                    </a:lnTo>
                    <a:lnTo>
                      <a:pt x="20158" y="13182"/>
                    </a:lnTo>
                    <a:lnTo>
                      <a:pt x="20479" y="12921"/>
                    </a:lnTo>
                    <a:lnTo>
                      <a:pt x="20612" y="12790"/>
                    </a:lnTo>
                    <a:lnTo>
                      <a:pt x="20746" y="12529"/>
                    </a:lnTo>
                    <a:lnTo>
                      <a:pt x="20852" y="12268"/>
                    </a:lnTo>
                    <a:lnTo>
                      <a:pt x="20933" y="11942"/>
                    </a:lnTo>
                    <a:lnTo>
                      <a:pt x="21119" y="11289"/>
                    </a:lnTo>
                    <a:lnTo>
                      <a:pt x="21253" y="10572"/>
                    </a:lnTo>
                    <a:lnTo>
                      <a:pt x="21360" y="9919"/>
                    </a:lnTo>
                    <a:lnTo>
                      <a:pt x="21440" y="9136"/>
                    </a:lnTo>
                    <a:lnTo>
                      <a:pt x="21520" y="8483"/>
                    </a:lnTo>
                    <a:lnTo>
                      <a:pt x="21573" y="7700"/>
                    </a:lnTo>
                    <a:lnTo>
                      <a:pt x="21600" y="6982"/>
                    </a:lnTo>
                    <a:lnTo>
                      <a:pt x="21600" y="5547"/>
                    </a:lnTo>
                    <a:lnTo>
                      <a:pt x="21573" y="4829"/>
                    </a:lnTo>
                    <a:lnTo>
                      <a:pt x="21467" y="3393"/>
                    </a:lnTo>
                    <a:lnTo>
                      <a:pt x="21386" y="2676"/>
                    </a:lnTo>
                    <a:lnTo>
                      <a:pt x="21280" y="2088"/>
                    </a:lnTo>
                    <a:lnTo>
                      <a:pt x="21146" y="1370"/>
                    </a:lnTo>
                    <a:lnTo>
                      <a:pt x="20933" y="587"/>
                    </a:lnTo>
                    <a:lnTo>
                      <a:pt x="20826" y="392"/>
                    </a:lnTo>
                    <a:lnTo>
                      <a:pt x="20746" y="261"/>
                    </a:lnTo>
                    <a:lnTo>
                      <a:pt x="20639" y="131"/>
                    </a:lnTo>
                    <a:lnTo>
                      <a:pt x="20399" y="0"/>
                    </a:lnTo>
                    <a:lnTo>
                      <a:pt x="20105" y="0"/>
                    </a:lnTo>
                    <a:lnTo>
                      <a:pt x="19811" y="65"/>
                    </a:lnTo>
                    <a:lnTo>
                      <a:pt x="19517" y="196"/>
                    </a:lnTo>
                    <a:lnTo>
                      <a:pt x="19250" y="392"/>
                    </a:lnTo>
                    <a:lnTo>
                      <a:pt x="18983" y="653"/>
                    </a:lnTo>
                    <a:lnTo>
                      <a:pt x="18156" y="1762"/>
                    </a:lnTo>
                    <a:lnTo>
                      <a:pt x="17355" y="2806"/>
                    </a:lnTo>
                    <a:lnTo>
                      <a:pt x="15699" y="5155"/>
                    </a:lnTo>
                    <a:lnTo>
                      <a:pt x="14872" y="6134"/>
                    </a:lnTo>
                    <a:lnTo>
                      <a:pt x="14017" y="7048"/>
                    </a:lnTo>
                    <a:lnTo>
                      <a:pt x="13563" y="7505"/>
                    </a:lnTo>
                    <a:lnTo>
                      <a:pt x="13136" y="7896"/>
                    </a:lnTo>
                    <a:lnTo>
                      <a:pt x="12682" y="8222"/>
                    </a:lnTo>
                    <a:lnTo>
                      <a:pt x="12202" y="8418"/>
                    </a:lnTo>
                    <a:lnTo>
                      <a:pt x="11668" y="8614"/>
                    </a:lnTo>
                    <a:lnTo>
                      <a:pt x="11160" y="8679"/>
                    </a:lnTo>
                    <a:lnTo>
                      <a:pt x="10626" y="8679"/>
                    </a:lnTo>
                    <a:lnTo>
                      <a:pt x="10092" y="8614"/>
                    </a:lnTo>
                    <a:lnTo>
                      <a:pt x="9078" y="8222"/>
                    </a:lnTo>
                    <a:lnTo>
                      <a:pt x="8597" y="7896"/>
                    </a:lnTo>
                    <a:lnTo>
                      <a:pt x="7583" y="7113"/>
                    </a:lnTo>
                    <a:lnTo>
                      <a:pt x="7075" y="6656"/>
                    </a:lnTo>
                    <a:lnTo>
                      <a:pt x="6622" y="6134"/>
                    </a:lnTo>
                    <a:lnTo>
                      <a:pt x="6141" y="5612"/>
                    </a:lnTo>
                    <a:lnTo>
                      <a:pt x="5206" y="4503"/>
                    </a:lnTo>
                    <a:lnTo>
                      <a:pt x="4245" y="3459"/>
                    </a:lnTo>
                    <a:lnTo>
                      <a:pt x="3952" y="3132"/>
                    </a:lnTo>
                    <a:lnTo>
                      <a:pt x="3578" y="2937"/>
                    </a:lnTo>
                    <a:lnTo>
                      <a:pt x="3257" y="2741"/>
                    </a:lnTo>
                    <a:lnTo>
                      <a:pt x="2884" y="2610"/>
                    </a:lnTo>
                    <a:lnTo>
                      <a:pt x="2563" y="2415"/>
                    </a:lnTo>
                    <a:lnTo>
                      <a:pt x="2216" y="2153"/>
                    </a:lnTo>
                    <a:lnTo>
                      <a:pt x="2083" y="2023"/>
                    </a:lnTo>
                    <a:lnTo>
                      <a:pt x="1922" y="1827"/>
                    </a:lnTo>
                    <a:lnTo>
                      <a:pt x="1762" y="1566"/>
                    </a:lnTo>
                    <a:lnTo>
                      <a:pt x="1629" y="124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5" name="Kształt">
                <a:extLst>
                  <a:ext uri="{FF2B5EF4-FFF2-40B4-BE49-F238E27FC236}">
                    <a16:creationId xmlns:a16="http://schemas.microsoft.com/office/drawing/2014/main" id="{6730A6B6-EC34-9740-3EE1-1016F2FD9EA7}"/>
                  </a:ext>
                </a:extLst>
              </p:cNvPr>
              <p:cNvSpPr/>
              <p:nvPr/>
            </p:nvSpPr>
            <p:spPr>
              <a:xfrm>
                <a:off x="733778" y="404329"/>
                <a:ext cx="243840" cy="99388"/>
              </a:xfrm>
              <a:custGeom>
                <a:avLst/>
                <a:gdLst/>
                <a:ahLst/>
                <a:cxnLst>
                  <a:cxn ang="0">
                    <a:pos x="wd2" y="hd2"/>
                  </a:cxn>
                  <a:cxn ang="5400000">
                    <a:pos x="wd2" y="hd2"/>
                  </a:cxn>
                  <a:cxn ang="10800000">
                    <a:pos x="wd2" y="hd2"/>
                  </a:cxn>
                  <a:cxn ang="16200000">
                    <a:pos x="wd2" y="hd2"/>
                  </a:cxn>
                </a:cxnLst>
                <a:rect l="0" t="0" r="r" b="b"/>
                <a:pathLst>
                  <a:path w="21600" h="21600" extrusionOk="0">
                    <a:moveTo>
                      <a:pt x="1629" y="1240"/>
                    </a:moveTo>
                    <a:lnTo>
                      <a:pt x="1522" y="1044"/>
                    </a:lnTo>
                    <a:lnTo>
                      <a:pt x="1442" y="914"/>
                    </a:lnTo>
                    <a:lnTo>
                      <a:pt x="1335" y="783"/>
                    </a:lnTo>
                    <a:lnTo>
                      <a:pt x="1148" y="783"/>
                    </a:lnTo>
                    <a:lnTo>
                      <a:pt x="988" y="914"/>
                    </a:lnTo>
                    <a:lnTo>
                      <a:pt x="748" y="1305"/>
                    </a:lnTo>
                    <a:lnTo>
                      <a:pt x="641" y="1762"/>
                    </a:lnTo>
                    <a:lnTo>
                      <a:pt x="507" y="2088"/>
                    </a:lnTo>
                    <a:lnTo>
                      <a:pt x="427" y="2415"/>
                    </a:lnTo>
                    <a:lnTo>
                      <a:pt x="374" y="2741"/>
                    </a:lnTo>
                    <a:lnTo>
                      <a:pt x="347" y="3132"/>
                    </a:lnTo>
                    <a:lnTo>
                      <a:pt x="347" y="3785"/>
                    </a:lnTo>
                    <a:lnTo>
                      <a:pt x="374" y="4503"/>
                    </a:lnTo>
                    <a:lnTo>
                      <a:pt x="454" y="5351"/>
                    </a:lnTo>
                    <a:lnTo>
                      <a:pt x="561" y="6069"/>
                    </a:lnTo>
                    <a:lnTo>
                      <a:pt x="614" y="6917"/>
                    </a:lnTo>
                    <a:lnTo>
                      <a:pt x="641" y="7309"/>
                    </a:lnTo>
                    <a:lnTo>
                      <a:pt x="641" y="8092"/>
                    </a:lnTo>
                    <a:lnTo>
                      <a:pt x="614" y="8418"/>
                    </a:lnTo>
                    <a:lnTo>
                      <a:pt x="454" y="9266"/>
                    </a:lnTo>
                    <a:lnTo>
                      <a:pt x="320" y="10180"/>
                    </a:lnTo>
                    <a:lnTo>
                      <a:pt x="214" y="10963"/>
                    </a:lnTo>
                    <a:lnTo>
                      <a:pt x="107" y="11877"/>
                    </a:lnTo>
                    <a:lnTo>
                      <a:pt x="27" y="12725"/>
                    </a:lnTo>
                    <a:lnTo>
                      <a:pt x="0" y="13508"/>
                    </a:lnTo>
                    <a:lnTo>
                      <a:pt x="0" y="13834"/>
                    </a:lnTo>
                    <a:lnTo>
                      <a:pt x="27" y="14291"/>
                    </a:lnTo>
                    <a:lnTo>
                      <a:pt x="80" y="14618"/>
                    </a:lnTo>
                    <a:lnTo>
                      <a:pt x="133" y="15009"/>
                    </a:lnTo>
                    <a:lnTo>
                      <a:pt x="294" y="15140"/>
                    </a:lnTo>
                    <a:lnTo>
                      <a:pt x="748" y="15857"/>
                    </a:lnTo>
                    <a:lnTo>
                      <a:pt x="1388" y="16902"/>
                    </a:lnTo>
                    <a:lnTo>
                      <a:pt x="2109" y="18141"/>
                    </a:lnTo>
                    <a:lnTo>
                      <a:pt x="2830" y="19447"/>
                    </a:lnTo>
                    <a:lnTo>
                      <a:pt x="3418" y="20621"/>
                    </a:lnTo>
                    <a:lnTo>
                      <a:pt x="3631" y="21013"/>
                    </a:lnTo>
                    <a:lnTo>
                      <a:pt x="3765" y="21339"/>
                    </a:lnTo>
                    <a:lnTo>
                      <a:pt x="3818" y="21600"/>
                    </a:lnTo>
                    <a:lnTo>
                      <a:pt x="3765" y="21600"/>
                    </a:lnTo>
                    <a:lnTo>
                      <a:pt x="4192" y="21600"/>
                    </a:lnTo>
                    <a:lnTo>
                      <a:pt x="4993" y="21404"/>
                    </a:lnTo>
                    <a:lnTo>
                      <a:pt x="6088" y="21143"/>
                    </a:lnTo>
                    <a:lnTo>
                      <a:pt x="7236" y="20947"/>
                    </a:lnTo>
                    <a:lnTo>
                      <a:pt x="8277" y="20752"/>
                    </a:lnTo>
                    <a:lnTo>
                      <a:pt x="9051" y="20752"/>
                    </a:lnTo>
                    <a:lnTo>
                      <a:pt x="9318" y="20817"/>
                    </a:lnTo>
                    <a:lnTo>
                      <a:pt x="9425" y="20947"/>
                    </a:lnTo>
                    <a:lnTo>
                      <a:pt x="9425" y="21013"/>
                    </a:lnTo>
                    <a:lnTo>
                      <a:pt x="9398" y="21143"/>
                    </a:lnTo>
                    <a:lnTo>
                      <a:pt x="9318" y="21208"/>
                    </a:lnTo>
                    <a:lnTo>
                      <a:pt x="9185" y="21404"/>
                    </a:lnTo>
                    <a:lnTo>
                      <a:pt x="10974" y="19381"/>
                    </a:lnTo>
                    <a:lnTo>
                      <a:pt x="12335" y="17685"/>
                    </a:lnTo>
                    <a:lnTo>
                      <a:pt x="13430" y="16379"/>
                    </a:lnTo>
                    <a:lnTo>
                      <a:pt x="14338" y="15335"/>
                    </a:lnTo>
                    <a:lnTo>
                      <a:pt x="14818" y="14944"/>
                    </a:lnTo>
                    <a:lnTo>
                      <a:pt x="15326" y="14618"/>
                    </a:lnTo>
                    <a:lnTo>
                      <a:pt x="15860" y="14291"/>
                    </a:lnTo>
                    <a:lnTo>
                      <a:pt x="16447" y="13965"/>
                    </a:lnTo>
                    <a:lnTo>
                      <a:pt x="17141" y="13769"/>
                    </a:lnTo>
                    <a:lnTo>
                      <a:pt x="17915" y="13573"/>
                    </a:lnTo>
                    <a:lnTo>
                      <a:pt x="18823" y="13378"/>
                    </a:lnTo>
                    <a:lnTo>
                      <a:pt x="19891" y="13247"/>
                    </a:lnTo>
                    <a:lnTo>
                      <a:pt x="20025" y="13182"/>
                    </a:lnTo>
                    <a:lnTo>
                      <a:pt x="20158" y="13182"/>
                    </a:lnTo>
                    <a:lnTo>
                      <a:pt x="20479" y="12921"/>
                    </a:lnTo>
                    <a:lnTo>
                      <a:pt x="20612" y="12790"/>
                    </a:lnTo>
                    <a:lnTo>
                      <a:pt x="20746" y="12529"/>
                    </a:lnTo>
                    <a:lnTo>
                      <a:pt x="20852" y="12268"/>
                    </a:lnTo>
                    <a:lnTo>
                      <a:pt x="20933" y="11942"/>
                    </a:lnTo>
                    <a:lnTo>
                      <a:pt x="21119" y="11289"/>
                    </a:lnTo>
                    <a:lnTo>
                      <a:pt x="21253" y="10572"/>
                    </a:lnTo>
                    <a:lnTo>
                      <a:pt x="21360" y="9919"/>
                    </a:lnTo>
                    <a:lnTo>
                      <a:pt x="21440" y="9136"/>
                    </a:lnTo>
                    <a:lnTo>
                      <a:pt x="21520" y="8483"/>
                    </a:lnTo>
                    <a:lnTo>
                      <a:pt x="21573" y="7700"/>
                    </a:lnTo>
                    <a:lnTo>
                      <a:pt x="21600" y="6982"/>
                    </a:lnTo>
                    <a:lnTo>
                      <a:pt x="21600" y="5547"/>
                    </a:lnTo>
                    <a:lnTo>
                      <a:pt x="21573" y="4829"/>
                    </a:lnTo>
                    <a:lnTo>
                      <a:pt x="21467" y="3393"/>
                    </a:lnTo>
                    <a:lnTo>
                      <a:pt x="21386" y="2676"/>
                    </a:lnTo>
                    <a:lnTo>
                      <a:pt x="21280" y="2088"/>
                    </a:lnTo>
                    <a:lnTo>
                      <a:pt x="21146" y="1370"/>
                    </a:lnTo>
                    <a:lnTo>
                      <a:pt x="20933" y="587"/>
                    </a:lnTo>
                    <a:lnTo>
                      <a:pt x="20826" y="392"/>
                    </a:lnTo>
                    <a:lnTo>
                      <a:pt x="20746" y="261"/>
                    </a:lnTo>
                    <a:lnTo>
                      <a:pt x="20639" y="131"/>
                    </a:lnTo>
                    <a:lnTo>
                      <a:pt x="20399" y="0"/>
                    </a:lnTo>
                    <a:lnTo>
                      <a:pt x="20105" y="0"/>
                    </a:lnTo>
                    <a:lnTo>
                      <a:pt x="19811" y="65"/>
                    </a:lnTo>
                    <a:lnTo>
                      <a:pt x="19517" y="196"/>
                    </a:lnTo>
                    <a:lnTo>
                      <a:pt x="19250" y="392"/>
                    </a:lnTo>
                    <a:lnTo>
                      <a:pt x="18983" y="653"/>
                    </a:lnTo>
                    <a:lnTo>
                      <a:pt x="18156" y="1762"/>
                    </a:lnTo>
                    <a:lnTo>
                      <a:pt x="17355" y="2806"/>
                    </a:lnTo>
                    <a:lnTo>
                      <a:pt x="15699" y="5155"/>
                    </a:lnTo>
                    <a:lnTo>
                      <a:pt x="14872" y="6134"/>
                    </a:lnTo>
                    <a:lnTo>
                      <a:pt x="14017" y="7048"/>
                    </a:lnTo>
                    <a:lnTo>
                      <a:pt x="13563" y="7505"/>
                    </a:lnTo>
                    <a:lnTo>
                      <a:pt x="13136" y="7896"/>
                    </a:lnTo>
                    <a:lnTo>
                      <a:pt x="12682" y="8222"/>
                    </a:lnTo>
                    <a:lnTo>
                      <a:pt x="12202" y="8418"/>
                    </a:lnTo>
                    <a:lnTo>
                      <a:pt x="11668" y="8614"/>
                    </a:lnTo>
                    <a:lnTo>
                      <a:pt x="11160" y="8679"/>
                    </a:lnTo>
                    <a:lnTo>
                      <a:pt x="10626" y="8679"/>
                    </a:lnTo>
                    <a:lnTo>
                      <a:pt x="10092" y="8614"/>
                    </a:lnTo>
                    <a:lnTo>
                      <a:pt x="9078" y="8222"/>
                    </a:lnTo>
                    <a:lnTo>
                      <a:pt x="8597" y="7896"/>
                    </a:lnTo>
                    <a:lnTo>
                      <a:pt x="7583" y="7113"/>
                    </a:lnTo>
                    <a:lnTo>
                      <a:pt x="7075" y="6656"/>
                    </a:lnTo>
                    <a:lnTo>
                      <a:pt x="6622" y="6134"/>
                    </a:lnTo>
                    <a:lnTo>
                      <a:pt x="6141" y="5612"/>
                    </a:lnTo>
                    <a:lnTo>
                      <a:pt x="5206" y="4503"/>
                    </a:lnTo>
                    <a:lnTo>
                      <a:pt x="4245" y="3459"/>
                    </a:lnTo>
                    <a:lnTo>
                      <a:pt x="3952" y="3132"/>
                    </a:lnTo>
                    <a:lnTo>
                      <a:pt x="3578" y="2937"/>
                    </a:lnTo>
                    <a:lnTo>
                      <a:pt x="3257" y="2741"/>
                    </a:lnTo>
                    <a:lnTo>
                      <a:pt x="2884" y="2610"/>
                    </a:lnTo>
                    <a:lnTo>
                      <a:pt x="2563" y="2415"/>
                    </a:lnTo>
                    <a:lnTo>
                      <a:pt x="2216" y="2153"/>
                    </a:lnTo>
                    <a:lnTo>
                      <a:pt x="2083" y="2023"/>
                    </a:lnTo>
                    <a:lnTo>
                      <a:pt x="1922" y="1827"/>
                    </a:lnTo>
                    <a:lnTo>
                      <a:pt x="1762" y="1566"/>
                    </a:lnTo>
                    <a:lnTo>
                      <a:pt x="1629" y="124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6" name="Kształt">
                <a:extLst>
                  <a:ext uri="{FF2B5EF4-FFF2-40B4-BE49-F238E27FC236}">
                    <a16:creationId xmlns:a16="http://schemas.microsoft.com/office/drawing/2014/main" id="{FF0A0DD6-D365-342A-D535-8BA914235EC8}"/>
                  </a:ext>
                </a:extLst>
              </p:cNvPr>
              <p:cNvSpPr/>
              <p:nvPr/>
            </p:nvSpPr>
            <p:spPr>
              <a:xfrm>
                <a:off x="695396" y="614398"/>
                <a:ext cx="302542" cy="216847"/>
              </a:xfrm>
              <a:custGeom>
                <a:avLst/>
                <a:gdLst/>
                <a:ahLst/>
                <a:cxnLst>
                  <a:cxn ang="0">
                    <a:pos x="wd2" y="hd2"/>
                  </a:cxn>
                  <a:cxn ang="5400000">
                    <a:pos x="wd2" y="hd2"/>
                  </a:cxn>
                  <a:cxn ang="10800000">
                    <a:pos x="wd2" y="hd2"/>
                  </a:cxn>
                  <a:cxn ang="16200000">
                    <a:pos x="wd2" y="hd2"/>
                  </a:cxn>
                </a:cxnLst>
                <a:rect l="0" t="0" r="r" b="b"/>
                <a:pathLst>
                  <a:path w="21600" h="21600" extrusionOk="0">
                    <a:moveTo>
                      <a:pt x="18670" y="9593"/>
                    </a:moveTo>
                    <a:lnTo>
                      <a:pt x="18713" y="9476"/>
                    </a:lnTo>
                    <a:lnTo>
                      <a:pt x="18734" y="9387"/>
                    </a:lnTo>
                    <a:lnTo>
                      <a:pt x="18756" y="9270"/>
                    </a:lnTo>
                    <a:lnTo>
                      <a:pt x="18756" y="9152"/>
                    </a:lnTo>
                    <a:lnTo>
                      <a:pt x="18734" y="8946"/>
                    </a:lnTo>
                    <a:lnTo>
                      <a:pt x="18691" y="8740"/>
                    </a:lnTo>
                    <a:lnTo>
                      <a:pt x="18627" y="8534"/>
                    </a:lnTo>
                    <a:lnTo>
                      <a:pt x="18542" y="8299"/>
                    </a:lnTo>
                    <a:lnTo>
                      <a:pt x="18371" y="7887"/>
                    </a:lnTo>
                    <a:lnTo>
                      <a:pt x="18157" y="8122"/>
                    </a:lnTo>
                    <a:lnTo>
                      <a:pt x="17900" y="8357"/>
                    </a:lnTo>
                    <a:lnTo>
                      <a:pt x="17472" y="8887"/>
                    </a:lnTo>
                    <a:lnTo>
                      <a:pt x="17216" y="9123"/>
                    </a:lnTo>
                    <a:lnTo>
                      <a:pt x="17002" y="9387"/>
                    </a:lnTo>
                    <a:lnTo>
                      <a:pt x="16745" y="9593"/>
                    </a:lnTo>
                    <a:lnTo>
                      <a:pt x="16510" y="9741"/>
                    </a:lnTo>
                    <a:lnTo>
                      <a:pt x="16253" y="9858"/>
                    </a:lnTo>
                    <a:lnTo>
                      <a:pt x="16040" y="9888"/>
                    </a:lnTo>
                    <a:lnTo>
                      <a:pt x="15783" y="9947"/>
                    </a:lnTo>
                    <a:lnTo>
                      <a:pt x="15291" y="9947"/>
                    </a:lnTo>
                    <a:lnTo>
                      <a:pt x="14863" y="10005"/>
                    </a:lnTo>
                    <a:lnTo>
                      <a:pt x="14628" y="10123"/>
                    </a:lnTo>
                    <a:lnTo>
                      <a:pt x="14243" y="10359"/>
                    </a:lnTo>
                    <a:lnTo>
                      <a:pt x="13880" y="10623"/>
                    </a:lnTo>
                    <a:lnTo>
                      <a:pt x="13495" y="10947"/>
                    </a:lnTo>
                    <a:lnTo>
                      <a:pt x="13131" y="11300"/>
                    </a:lnTo>
                    <a:lnTo>
                      <a:pt x="12490" y="12124"/>
                    </a:lnTo>
                    <a:lnTo>
                      <a:pt x="12233" y="12595"/>
                    </a:lnTo>
                    <a:lnTo>
                      <a:pt x="12105" y="12860"/>
                    </a:lnTo>
                    <a:lnTo>
                      <a:pt x="11998" y="13095"/>
                    </a:lnTo>
                    <a:lnTo>
                      <a:pt x="11891" y="13449"/>
                    </a:lnTo>
                    <a:lnTo>
                      <a:pt x="11827" y="13831"/>
                    </a:lnTo>
                    <a:lnTo>
                      <a:pt x="11762" y="14184"/>
                    </a:lnTo>
                    <a:lnTo>
                      <a:pt x="11720" y="14596"/>
                    </a:lnTo>
                    <a:lnTo>
                      <a:pt x="11677" y="14979"/>
                    </a:lnTo>
                    <a:lnTo>
                      <a:pt x="11506" y="15685"/>
                    </a:lnTo>
                    <a:lnTo>
                      <a:pt x="11420" y="15862"/>
                    </a:lnTo>
                    <a:lnTo>
                      <a:pt x="11356" y="16009"/>
                    </a:lnTo>
                    <a:lnTo>
                      <a:pt x="11228" y="16156"/>
                    </a:lnTo>
                    <a:lnTo>
                      <a:pt x="11121" y="16303"/>
                    </a:lnTo>
                    <a:lnTo>
                      <a:pt x="10971" y="16450"/>
                    </a:lnTo>
                    <a:lnTo>
                      <a:pt x="10843" y="16568"/>
                    </a:lnTo>
                    <a:lnTo>
                      <a:pt x="10736" y="16656"/>
                    </a:lnTo>
                    <a:lnTo>
                      <a:pt x="10629" y="16774"/>
                    </a:lnTo>
                    <a:lnTo>
                      <a:pt x="10543" y="16862"/>
                    </a:lnTo>
                    <a:lnTo>
                      <a:pt x="10479" y="16950"/>
                    </a:lnTo>
                    <a:lnTo>
                      <a:pt x="10394" y="16950"/>
                    </a:lnTo>
                    <a:lnTo>
                      <a:pt x="10180" y="16980"/>
                    </a:lnTo>
                    <a:lnTo>
                      <a:pt x="9453" y="16980"/>
                    </a:lnTo>
                    <a:lnTo>
                      <a:pt x="9260" y="16950"/>
                    </a:lnTo>
                    <a:lnTo>
                      <a:pt x="9046" y="16921"/>
                    </a:lnTo>
                    <a:lnTo>
                      <a:pt x="8854" y="16892"/>
                    </a:lnTo>
                    <a:lnTo>
                      <a:pt x="8661" y="16803"/>
                    </a:lnTo>
                    <a:lnTo>
                      <a:pt x="8490" y="16744"/>
                    </a:lnTo>
                    <a:lnTo>
                      <a:pt x="8319" y="16627"/>
                    </a:lnTo>
                    <a:lnTo>
                      <a:pt x="8191" y="16509"/>
                    </a:lnTo>
                    <a:lnTo>
                      <a:pt x="8105" y="16332"/>
                    </a:lnTo>
                    <a:lnTo>
                      <a:pt x="7806" y="15744"/>
                    </a:lnTo>
                    <a:lnTo>
                      <a:pt x="7549" y="15214"/>
                    </a:lnTo>
                    <a:lnTo>
                      <a:pt x="7335" y="14714"/>
                    </a:lnTo>
                    <a:lnTo>
                      <a:pt x="7164" y="14302"/>
                    </a:lnTo>
                    <a:lnTo>
                      <a:pt x="7036" y="13890"/>
                    </a:lnTo>
                    <a:lnTo>
                      <a:pt x="6822" y="13243"/>
                    </a:lnTo>
                    <a:lnTo>
                      <a:pt x="6779" y="12978"/>
                    </a:lnTo>
                    <a:lnTo>
                      <a:pt x="6737" y="12742"/>
                    </a:lnTo>
                    <a:lnTo>
                      <a:pt x="6715" y="12566"/>
                    </a:lnTo>
                    <a:lnTo>
                      <a:pt x="6715" y="12271"/>
                    </a:lnTo>
                    <a:lnTo>
                      <a:pt x="6737" y="12036"/>
                    </a:lnTo>
                    <a:lnTo>
                      <a:pt x="6779" y="11918"/>
                    </a:lnTo>
                    <a:lnTo>
                      <a:pt x="6801" y="11830"/>
                    </a:lnTo>
                    <a:lnTo>
                      <a:pt x="6779" y="11771"/>
                    </a:lnTo>
                    <a:lnTo>
                      <a:pt x="6694" y="11712"/>
                    </a:lnTo>
                    <a:lnTo>
                      <a:pt x="6544" y="11624"/>
                    </a:lnTo>
                    <a:lnTo>
                      <a:pt x="5817" y="11241"/>
                    </a:lnTo>
                    <a:lnTo>
                      <a:pt x="4320" y="10417"/>
                    </a:lnTo>
                    <a:lnTo>
                      <a:pt x="4192" y="10329"/>
                    </a:lnTo>
                    <a:lnTo>
                      <a:pt x="4085" y="10241"/>
                    </a:lnTo>
                    <a:lnTo>
                      <a:pt x="3999" y="10153"/>
                    </a:lnTo>
                    <a:lnTo>
                      <a:pt x="3828" y="9888"/>
                    </a:lnTo>
                    <a:lnTo>
                      <a:pt x="3700" y="9593"/>
                    </a:lnTo>
                    <a:lnTo>
                      <a:pt x="3550" y="9299"/>
                    </a:lnTo>
                    <a:lnTo>
                      <a:pt x="3336" y="8652"/>
                    </a:lnTo>
                    <a:lnTo>
                      <a:pt x="3251" y="8269"/>
                    </a:lnTo>
                    <a:lnTo>
                      <a:pt x="3208" y="8122"/>
                    </a:lnTo>
                    <a:lnTo>
                      <a:pt x="3122" y="7975"/>
                    </a:lnTo>
                    <a:lnTo>
                      <a:pt x="3058" y="7828"/>
                    </a:lnTo>
                    <a:lnTo>
                      <a:pt x="2994" y="7651"/>
                    </a:lnTo>
                    <a:lnTo>
                      <a:pt x="2909" y="7475"/>
                    </a:lnTo>
                    <a:lnTo>
                      <a:pt x="2844" y="7328"/>
                    </a:lnTo>
                    <a:lnTo>
                      <a:pt x="2780" y="7151"/>
                    </a:lnTo>
                    <a:lnTo>
                      <a:pt x="2759" y="6916"/>
                    </a:lnTo>
                    <a:lnTo>
                      <a:pt x="2716" y="6827"/>
                    </a:lnTo>
                    <a:lnTo>
                      <a:pt x="2609" y="6680"/>
                    </a:lnTo>
                    <a:lnTo>
                      <a:pt x="2566" y="6592"/>
                    </a:lnTo>
                    <a:lnTo>
                      <a:pt x="2502" y="6533"/>
                    </a:lnTo>
                    <a:lnTo>
                      <a:pt x="2459" y="6474"/>
                    </a:lnTo>
                    <a:lnTo>
                      <a:pt x="2395" y="6415"/>
                    </a:lnTo>
                    <a:lnTo>
                      <a:pt x="2331" y="6386"/>
                    </a:lnTo>
                    <a:lnTo>
                      <a:pt x="2352" y="6327"/>
                    </a:lnTo>
                    <a:lnTo>
                      <a:pt x="2160" y="6150"/>
                    </a:lnTo>
                    <a:lnTo>
                      <a:pt x="1796" y="5856"/>
                    </a:lnTo>
                    <a:lnTo>
                      <a:pt x="1369" y="5503"/>
                    </a:lnTo>
                    <a:lnTo>
                      <a:pt x="941" y="5179"/>
                    </a:lnTo>
                    <a:lnTo>
                      <a:pt x="599" y="4944"/>
                    </a:lnTo>
                    <a:lnTo>
                      <a:pt x="449" y="4856"/>
                    </a:lnTo>
                    <a:lnTo>
                      <a:pt x="385" y="4856"/>
                    </a:lnTo>
                    <a:lnTo>
                      <a:pt x="385" y="4944"/>
                    </a:lnTo>
                    <a:lnTo>
                      <a:pt x="428" y="5003"/>
                    </a:lnTo>
                    <a:lnTo>
                      <a:pt x="299" y="4767"/>
                    </a:lnTo>
                    <a:lnTo>
                      <a:pt x="171" y="4561"/>
                    </a:lnTo>
                    <a:lnTo>
                      <a:pt x="86" y="4355"/>
                    </a:lnTo>
                    <a:lnTo>
                      <a:pt x="43" y="4120"/>
                    </a:lnTo>
                    <a:lnTo>
                      <a:pt x="0" y="3914"/>
                    </a:lnTo>
                    <a:lnTo>
                      <a:pt x="0" y="3708"/>
                    </a:lnTo>
                    <a:lnTo>
                      <a:pt x="43" y="3502"/>
                    </a:lnTo>
                    <a:lnTo>
                      <a:pt x="107" y="3237"/>
                    </a:lnTo>
                    <a:lnTo>
                      <a:pt x="556" y="2089"/>
                    </a:lnTo>
                    <a:lnTo>
                      <a:pt x="684" y="1677"/>
                    </a:lnTo>
                    <a:lnTo>
                      <a:pt x="813" y="1295"/>
                    </a:lnTo>
                    <a:lnTo>
                      <a:pt x="984" y="942"/>
                    </a:lnTo>
                    <a:lnTo>
                      <a:pt x="1198" y="589"/>
                    </a:lnTo>
                    <a:lnTo>
                      <a:pt x="1411" y="294"/>
                    </a:lnTo>
                    <a:lnTo>
                      <a:pt x="1540" y="177"/>
                    </a:lnTo>
                    <a:lnTo>
                      <a:pt x="1625" y="118"/>
                    </a:lnTo>
                    <a:lnTo>
                      <a:pt x="1711" y="88"/>
                    </a:lnTo>
                    <a:lnTo>
                      <a:pt x="1796" y="29"/>
                    </a:lnTo>
                    <a:lnTo>
                      <a:pt x="1882" y="29"/>
                    </a:lnTo>
                    <a:lnTo>
                      <a:pt x="1989" y="0"/>
                    </a:lnTo>
                    <a:lnTo>
                      <a:pt x="2074" y="29"/>
                    </a:lnTo>
                    <a:lnTo>
                      <a:pt x="2246" y="147"/>
                    </a:lnTo>
                    <a:lnTo>
                      <a:pt x="2395" y="235"/>
                    </a:lnTo>
                    <a:lnTo>
                      <a:pt x="2524" y="353"/>
                    </a:lnTo>
                    <a:lnTo>
                      <a:pt x="2823" y="559"/>
                    </a:lnTo>
                    <a:lnTo>
                      <a:pt x="2951" y="706"/>
                    </a:lnTo>
                    <a:lnTo>
                      <a:pt x="3080" y="824"/>
                    </a:lnTo>
                    <a:lnTo>
                      <a:pt x="3208" y="971"/>
                    </a:lnTo>
                    <a:lnTo>
                      <a:pt x="3400" y="1295"/>
                    </a:lnTo>
                    <a:lnTo>
                      <a:pt x="3593" y="1648"/>
                    </a:lnTo>
                    <a:lnTo>
                      <a:pt x="3828" y="1942"/>
                    </a:lnTo>
                    <a:lnTo>
                      <a:pt x="4042" y="2207"/>
                    </a:lnTo>
                    <a:lnTo>
                      <a:pt x="4277" y="2472"/>
                    </a:lnTo>
                    <a:lnTo>
                      <a:pt x="4512" y="2678"/>
                    </a:lnTo>
                    <a:lnTo>
                      <a:pt x="4769" y="2913"/>
                    </a:lnTo>
                    <a:lnTo>
                      <a:pt x="5004" y="3060"/>
                    </a:lnTo>
                    <a:lnTo>
                      <a:pt x="5111" y="3149"/>
                    </a:lnTo>
                    <a:lnTo>
                      <a:pt x="5197" y="3178"/>
                    </a:lnTo>
                    <a:lnTo>
                      <a:pt x="5347" y="3208"/>
                    </a:lnTo>
                    <a:lnTo>
                      <a:pt x="5710" y="3208"/>
                    </a:lnTo>
                    <a:lnTo>
                      <a:pt x="5860" y="3178"/>
                    </a:lnTo>
                    <a:lnTo>
                      <a:pt x="5988" y="3178"/>
                    </a:lnTo>
                    <a:lnTo>
                      <a:pt x="6373" y="3208"/>
                    </a:lnTo>
                    <a:lnTo>
                      <a:pt x="6715" y="3266"/>
                    </a:lnTo>
                    <a:lnTo>
                      <a:pt x="7057" y="3384"/>
                    </a:lnTo>
                    <a:lnTo>
                      <a:pt x="7400" y="3561"/>
                    </a:lnTo>
                    <a:lnTo>
                      <a:pt x="7678" y="3737"/>
                    </a:lnTo>
                    <a:lnTo>
                      <a:pt x="7998" y="3943"/>
                    </a:lnTo>
                    <a:lnTo>
                      <a:pt x="8276" y="4149"/>
                    </a:lnTo>
                    <a:lnTo>
                      <a:pt x="8554" y="4444"/>
                    </a:lnTo>
                    <a:lnTo>
                      <a:pt x="9624" y="5503"/>
                    </a:lnTo>
                    <a:lnTo>
                      <a:pt x="9880" y="5768"/>
                    </a:lnTo>
                    <a:lnTo>
                      <a:pt x="10158" y="6033"/>
                    </a:lnTo>
                    <a:lnTo>
                      <a:pt x="10436" y="6239"/>
                    </a:lnTo>
                    <a:lnTo>
                      <a:pt x="10736" y="6474"/>
                    </a:lnTo>
                    <a:lnTo>
                      <a:pt x="10950" y="6592"/>
                    </a:lnTo>
                    <a:lnTo>
                      <a:pt x="11377" y="6768"/>
                    </a:lnTo>
                    <a:lnTo>
                      <a:pt x="11570" y="6798"/>
                    </a:lnTo>
                    <a:lnTo>
                      <a:pt x="11805" y="6827"/>
                    </a:lnTo>
                    <a:lnTo>
                      <a:pt x="12233" y="6827"/>
                    </a:lnTo>
                    <a:lnTo>
                      <a:pt x="12447" y="6798"/>
                    </a:lnTo>
                    <a:lnTo>
                      <a:pt x="12896" y="6680"/>
                    </a:lnTo>
                    <a:lnTo>
                      <a:pt x="13324" y="6533"/>
                    </a:lnTo>
                    <a:lnTo>
                      <a:pt x="14222" y="6121"/>
                    </a:lnTo>
                    <a:lnTo>
                      <a:pt x="14478" y="5974"/>
                    </a:lnTo>
                    <a:lnTo>
                      <a:pt x="14692" y="5797"/>
                    </a:lnTo>
                    <a:lnTo>
                      <a:pt x="15334" y="5179"/>
                    </a:lnTo>
                    <a:lnTo>
                      <a:pt x="15762" y="4826"/>
                    </a:lnTo>
                    <a:lnTo>
                      <a:pt x="15997" y="4708"/>
                    </a:lnTo>
                    <a:lnTo>
                      <a:pt x="16425" y="4502"/>
                    </a:lnTo>
                    <a:lnTo>
                      <a:pt x="16788" y="4296"/>
                    </a:lnTo>
                    <a:lnTo>
                      <a:pt x="17558" y="3826"/>
                    </a:lnTo>
                    <a:lnTo>
                      <a:pt x="17900" y="3561"/>
                    </a:lnTo>
                    <a:lnTo>
                      <a:pt x="18264" y="3296"/>
                    </a:lnTo>
                    <a:lnTo>
                      <a:pt x="18649" y="3060"/>
                    </a:lnTo>
                    <a:lnTo>
                      <a:pt x="18991" y="2796"/>
                    </a:lnTo>
                    <a:lnTo>
                      <a:pt x="19183" y="2619"/>
                    </a:lnTo>
                    <a:lnTo>
                      <a:pt x="19312" y="2472"/>
                    </a:lnTo>
                    <a:lnTo>
                      <a:pt x="19440" y="2266"/>
                    </a:lnTo>
                    <a:lnTo>
                      <a:pt x="19568" y="2001"/>
                    </a:lnTo>
                    <a:lnTo>
                      <a:pt x="19739" y="1530"/>
                    </a:lnTo>
                    <a:lnTo>
                      <a:pt x="19825" y="1236"/>
                    </a:lnTo>
                    <a:lnTo>
                      <a:pt x="19910" y="971"/>
                    </a:lnTo>
                    <a:lnTo>
                      <a:pt x="19953" y="883"/>
                    </a:lnTo>
                    <a:lnTo>
                      <a:pt x="20017" y="824"/>
                    </a:lnTo>
                    <a:lnTo>
                      <a:pt x="20124" y="795"/>
                    </a:lnTo>
                    <a:lnTo>
                      <a:pt x="20274" y="795"/>
                    </a:lnTo>
                    <a:lnTo>
                      <a:pt x="20338" y="824"/>
                    </a:lnTo>
                    <a:lnTo>
                      <a:pt x="20424" y="853"/>
                    </a:lnTo>
                    <a:lnTo>
                      <a:pt x="20488" y="912"/>
                    </a:lnTo>
                    <a:lnTo>
                      <a:pt x="20659" y="1059"/>
                    </a:lnTo>
                    <a:lnTo>
                      <a:pt x="21194" y="1795"/>
                    </a:lnTo>
                    <a:lnTo>
                      <a:pt x="21301" y="2001"/>
                    </a:lnTo>
                    <a:lnTo>
                      <a:pt x="21386" y="2237"/>
                    </a:lnTo>
                    <a:lnTo>
                      <a:pt x="21450" y="2472"/>
                    </a:lnTo>
                    <a:lnTo>
                      <a:pt x="21514" y="2678"/>
                    </a:lnTo>
                    <a:lnTo>
                      <a:pt x="21557" y="2943"/>
                    </a:lnTo>
                    <a:lnTo>
                      <a:pt x="21600" y="3414"/>
                    </a:lnTo>
                    <a:lnTo>
                      <a:pt x="21579" y="3678"/>
                    </a:lnTo>
                    <a:lnTo>
                      <a:pt x="21557" y="3914"/>
                    </a:lnTo>
                    <a:lnTo>
                      <a:pt x="21493" y="4149"/>
                    </a:lnTo>
                    <a:lnTo>
                      <a:pt x="21429" y="4444"/>
                    </a:lnTo>
                    <a:lnTo>
                      <a:pt x="21023" y="5503"/>
                    </a:lnTo>
                    <a:lnTo>
                      <a:pt x="20680" y="6592"/>
                    </a:lnTo>
                    <a:lnTo>
                      <a:pt x="19996" y="8711"/>
                    </a:lnTo>
                    <a:lnTo>
                      <a:pt x="19675" y="9770"/>
                    </a:lnTo>
                    <a:lnTo>
                      <a:pt x="19354" y="10859"/>
                    </a:lnTo>
                    <a:lnTo>
                      <a:pt x="18991" y="11918"/>
                    </a:lnTo>
                    <a:lnTo>
                      <a:pt x="18649" y="13007"/>
                    </a:lnTo>
                    <a:lnTo>
                      <a:pt x="18542" y="13243"/>
                    </a:lnTo>
                    <a:lnTo>
                      <a:pt x="18413" y="13478"/>
                    </a:lnTo>
                    <a:lnTo>
                      <a:pt x="18349" y="13772"/>
                    </a:lnTo>
                    <a:lnTo>
                      <a:pt x="18264" y="14008"/>
                    </a:lnTo>
                    <a:lnTo>
                      <a:pt x="18200" y="14302"/>
                    </a:lnTo>
                    <a:lnTo>
                      <a:pt x="18071" y="14832"/>
                    </a:lnTo>
                    <a:lnTo>
                      <a:pt x="17986" y="15155"/>
                    </a:lnTo>
                    <a:lnTo>
                      <a:pt x="17836" y="15508"/>
                    </a:lnTo>
                    <a:lnTo>
                      <a:pt x="17686" y="15891"/>
                    </a:lnTo>
                    <a:lnTo>
                      <a:pt x="17558" y="16244"/>
                    </a:lnTo>
                    <a:lnTo>
                      <a:pt x="17408" y="16627"/>
                    </a:lnTo>
                    <a:lnTo>
                      <a:pt x="17259" y="16980"/>
                    </a:lnTo>
                    <a:lnTo>
                      <a:pt x="17152" y="17333"/>
                    </a:lnTo>
                    <a:lnTo>
                      <a:pt x="16895" y="18039"/>
                    </a:lnTo>
                    <a:lnTo>
                      <a:pt x="16724" y="18481"/>
                    </a:lnTo>
                    <a:lnTo>
                      <a:pt x="16553" y="18951"/>
                    </a:lnTo>
                    <a:lnTo>
                      <a:pt x="16318" y="19393"/>
                    </a:lnTo>
                    <a:lnTo>
                      <a:pt x="16104" y="19805"/>
                    </a:lnTo>
                    <a:lnTo>
                      <a:pt x="15869" y="20246"/>
                    </a:lnTo>
                    <a:lnTo>
                      <a:pt x="15612" y="20629"/>
                    </a:lnTo>
                    <a:lnTo>
                      <a:pt x="15099" y="21512"/>
                    </a:lnTo>
                    <a:lnTo>
                      <a:pt x="15077" y="21541"/>
                    </a:lnTo>
                    <a:lnTo>
                      <a:pt x="15034" y="21571"/>
                    </a:lnTo>
                    <a:lnTo>
                      <a:pt x="14992" y="21571"/>
                    </a:lnTo>
                    <a:lnTo>
                      <a:pt x="14928" y="21600"/>
                    </a:lnTo>
                    <a:lnTo>
                      <a:pt x="14863" y="21571"/>
                    </a:lnTo>
                    <a:lnTo>
                      <a:pt x="14821" y="21571"/>
                    </a:lnTo>
                    <a:lnTo>
                      <a:pt x="14756" y="21541"/>
                    </a:lnTo>
                    <a:lnTo>
                      <a:pt x="14585" y="21423"/>
                    </a:lnTo>
                    <a:lnTo>
                      <a:pt x="14457" y="21276"/>
                    </a:lnTo>
                    <a:lnTo>
                      <a:pt x="14350" y="21188"/>
                    </a:lnTo>
                    <a:lnTo>
                      <a:pt x="14200" y="21070"/>
                    </a:lnTo>
                    <a:lnTo>
                      <a:pt x="14093" y="20953"/>
                    </a:lnTo>
                    <a:lnTo>
                      <a:pt x="13965" y="20864"/>
                    </a:lnTo>
                    <a:lnTo>
                      <a:pt x="13815" y="20747"/>
                    </a:lnTo>
                    <a:lnTo>
                      <a:pt x="13644" y="20629"/>
                    </a:lnTo>
                    <a:lnTo>
                      <a:pt x="13495" y="20541"/>
                    </a:lnTo>
                    <a:lnTo>
                      <a:pt x="13345" y="20423"/>
                    </a:lnTo>
                    <a:lnTo>
                      <a:pt x="13088" y="20070"/>
                    </a:lnTo>
                    <a:lnTo>
                      <a:pt x="12981" y="19834"/>
                    </a:lnTo>
                    <a:lnTo>
                      <a:pt x="12874" y="19628"/>
                    </a:lnTo>
                    <a:lnTo>
                      <a:pt x="12661" y="19157"/>
                    </a:lnTo>
                    <a:lnTo>
                      <a:pt x="12596" y="19010"/>
                    </a:lnTo>
                    <a:lnTo>
                      <a:pt x="12511" y="18657"/>
                    </a:lnTo>
                    <a:lnTo>
                      <a:pt x="12468" y="18422"/>
                    </a:lnTo>
                    <a:lnTo>
                      <a:pt x="12468" y="18010"/>
                    </a:lnTo>
                    <a:lnTo>
                      <a:pt x="12490" y="17833"/>
                    </a:lnTo>
                    <a:lnTo>
                      <a:pt x="12532" y="17627"/>
                    </a:lnTo>
                    <a:lnTo>
                      <a:pt x="12639" y="17362"/>
                    </a:lnTo>
                    <a:lnTo>
                      <a:pt x="12789" y="17039"/>
                    </a:lnTo>
                    <a:lnTo>
                      <a:pt x="12939" y="16803"/>
                    </a:lnTo>
                    <a:lnTo>
                      <a:pt x="13110" y="16568"/>
                    </a:lnTo>
                    <a:lnTo>
                      <a:pt x="13473" y="16097"/>
                    </a:lnTo>
                    <a:lnTo>
                      <a:pt x="13858" y="15685"/>
                    </a:lnTo>
                    <a:lnTo>
                      <a:pt x="14628" y="14802"/>
                    </a:lnTo>
                    <a:lnTo>
                      <a:pt x="14842" y="14567"/>
                    </a:lnTo>
                    <a:lnTo>
                      <a:pt x="15013" y="14331"/>
                    </a:lnTo>
                    <a:lnTo>
                      <a:pt x="15355" y="13802"/>
                    </a:lnTo>
                    <a:lnTo>
                      <a:pt x="15419" y="13654"/>
                    </a:lnTo>
                    <a:lnTo>
                      <a:pt x="15484" y="13449"/>
                    </a:lnTo>
                    <a:lnTo>
                      <a:pt x="15548" y="13301"/>
                    </a:lnTo>
                    <a:lnTo>
                      <a:pt x="15633" y="13125"/>
                    </a:lnTo>
                    <a:lnTo>
                      <a:pt x="15719" y="12978"/>
                    </a:lnTo>
                    <a:lnTo>
                      <a:pt x="15804" y="12801"/>
                    </a:lnTo>
                    <a:lnTo>
                      <a:pt x="15911" y="12625"/>
                    </a:lnTo>
                    <a:lnTo>
                      <a:pt x="15997" y="12477"/>
                    </a:lnTo>
                    <a:lnTo>
                      <a:pt x="16061" y="12419"/>
                    </a:lnTo>
                    <a:lnTo>
                      <a:pt x="16125" y="12389"/>
                    </a:lnTo>
                    <a:lnTo>
                      <a:pt x="16189" y="12389"/>
                    </a:lnTo>
                    <a:lnTo>
                      <a:pt x="16318" y="12330"/>
                    </a:lnTo>
                    <a:lnTo>
                      <a:pt x="16403" y="12301"/>
                    </a:lnTo>
                    <a:lnTo>
                      <a:pt x="16467" y="12242"/>
                    </a:lnTo>
                    <a:lnTo>
                      <a:pt x="16510" y="12154"/>
                    </a:lnTo>
                    <a:lnTo>
                      <a:pt x="16767" y="11771"/>
                    </a:lnTo>
                    <a:lnTo>
                      <a:pt x="17066" y="11477"/>
                    </a:lnTo>
                    <a:lnTo>
                      <a:pt x="17366" y="11153"/>
                    </a:lnTo>
                    <a:lnTo>
                      <a:pt x="17686" y="10859"/>
                    </a:lnTo>
                    <a:lnTo>
                      <a:pt x="17986" y="10565"/>
                    </a:lnTo>
                    <a:lnTo>
                      <a:pt x="18371" y="10123"/>
                    </a:lnTo>
                    <a:lnTo>
                      <a:pt x="18478" y="9976"/>
                    </a:lnTo>
                    <a:lnTo>
                      <a:pt x="18585" y="9770"/>
                    </a:lnTo>
                    <a:lnTo>
                      <a:pt x="18670" y="959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7" name="Kształt">
                <a:extLst>
                  <a:ext uri="{FF2B5EF4-FFF2-40B4-BE49-F238E27FC236}">
                    <a16:creationId xmlns:a16="http://schemas.microsoft.com/office/drawing/2014/main" id="{5AB40348-FA68-524A-7596-3AFC3F20CC6A}"/>
                  </a:ext>
                </a:extLst>
              </p:cNvPr>
              <p:cNvSpPr/>
              <p:nvPr/>
            </p:nvSpPr>
            <p:spPr>
              <a:xfrm>
                <a:off x="695396" y="614398"/>
                <a:ext cx="302542" cy="216847"/>
              </a:xfrm>
              <a:custGeom>
                <a:avLst/>
                <a:gdLst/>
                <a:ahLst/>
                <a:cxnLst>
                  <a:cxn ang="0">
                    <a:pos x="wd2" y="hd2"/>
                  </a:cxn>
                  <a:cxn ang="5400000">
                    <a:pos x="wd2" y="hd2"/>
                  </a:cxn>
                  <a:cxn ang="10800000">
                    <a:pos x="wd2" y="hd2"/>
                  </a:cxn>
                  <a:cxn ang="16200000">
                    <a:pos x="wd2" y="hd2"/>
                  </a:cxn>
                </a:cxnLst>
                <a:rect l="0" t="0" r="r" b="b"/>
                <a:pathLst>
                  <a:path w="21600" h="21600" extrusionOk="0">
                    <a:moveTo>
                      <a:pt x="18670" y="9593"/>
                    </a:moveTo>
                    <a:lnTo>
                      <a:pt x="18713" y="9476"/>
                    </a:lnTo>
                    <a:lnTo>
                      <a:pt x="18734" y="9387"/>
                    </a:lnTo>
                    <a:lnTo>
                      <a:pt x="18756" y="9270"/>
                    </a:lnTo>
                    <a:lnTo>
                      <a:pt x="18756" y="9152"/>
                    </a:lnTo>
                    <a:lnTo>
                      <a:pt x="18734" y="8946"/>
                    </a:lnTo>
                    <a:lnTo>
                      <a:pt x="18691" y="8740"/>
                    </a:lnTo>
                    <a:lnTo>
                      <a:pt x="18627" y="8534"/>
                    </a:lnTo>
                    <a:lnTo>
                      <a:pt x="18542" y="8299"/>
                    </a:lnTo>
                    <a:lnTo>
                      <a:pt x="18371" y="7887"/>
                    </a:lnTo>
                    <a:lnTo>
                      <a:pt x="18157" y="8122"/>
                    </a:lnTo>
                    <a:lnTo>
                      <a:pt x="17900" y="8357"/>
                    </a:lnTo>
                    <a:lnTo>
                      <a:pt x="17472" y="8887"/>
                    </a:lnTo>
                    <a:lnTo>
                      <a:pt x="17216" y="9123"/>
                    </a:lnTo>
                    <a:lnTo>
                      <a:pt x="17002" y="9387"/>
                    </a:lnTo>
                    <a:lnTo>
                      <a:pt x="16745" y="9593"/>
                    </a:lnTo>
                    <a:lnTo>
                      <a:pt x="16510" y="9741"/>
                    </a:lnTo>
                    <a:lnTo>
                      <a:pt x="16253" y="9858"/>
                    </a:lnTo>
                    <a:lnTo>
                      <a:pt x="16040" y="9888"/>
                    </a:lnTo>
                    <a:lnTo>
                      <a:pt x="15783" y="9947"/>
                    </a:lnTo>
                    <a:lnTo>
                      <a:pt x="15291" y="9947"/>
                    </a:lnTo>
                    <a:lnTo>
                      <a:pt x="14863" y="10005"/>
                    </a:lnTo>
                    <a:lnTo>
                      <a:pt x="14628" y="10123"/>
                    </a:lnTo>
                    <a:lnTo>
                      <a:pt x="14243" y="10359"/>
                    </a:lnTo>
                    <a:lnTo>
                      <a:pt x="13880" y="10623"/>
                    </a:lnTo>
                    <a:lnTo>
                      <a:pt x="13495" y="10947"/>
                    </a:lnTo>
                    <a:lnTo>
                      <a:pt x="13131" y="11300"/>
                    </a:lnTo>
                    <a:lnTo>
                      <a:pt x="12490" y="12124"/>
                    </a:lnTo>
                    <a:lnTo>
                      <a:pt x="12233" y="12595"/>
                    </a:lnTo>
                    <a:lnTo>
                      <a:pt x="12105" y="12860"/>
                    </a:lnTo>
                    <a:lnTo>
                      <a:pt x="11998" y="13095"/>
                    </a:lnTo>
                    <a:lnTo>
                      <a:pt x="11891" y="13449"/>
                    </a:lnTo>
                    <a:lnTo>
                      <a:pt x="11827" y="13831"/>
                    </a:lnTo>
                    <a:lnTo>
                      <a:pt x="11762" y="14184"/>
                    </a:lnTo>
                    <a:lnTo>
                      <a:pt x="11720" y="14596"/>
                    </a:lnTo>
                    <a:lnTo>
                      <a:pt x="11677" y="14979"/>
                    </a:lnTo>
                    <a:lnTo>
                      <a:pt x="11506" y="15685"/>
                    </a:lnTo>
                    <a:lnTo>
                      <a:pt x="11420" y="15862"/>
                    </a:lnTo>
                    <a:lnTo>
                      <a:pt x="11356" y="16009"/>
                    </a:lnTo>
                    <a:lnTo>
                      <a:pt x="11228" y="16156"/>
                    </a:lnTo>
                    <a:lnTo>
                      <a:pt x="11121" y="16303"/>
                    </a:lnTo>
                    <a:lnTo>
                      <a:pt x="10971" y="16450"/>
                    </a:lnTo>
                    <a:lnTo>
                      <a:pt x="10843" y="16568"/>
                    </a:lnTo>
                    <a:lnTo>
                      <a:pt x="10736" y="16656"/>
                    </a:lnTo>
                    <a:lnTo>
                      <a:pt x="10629" y="16774"/>
                    </a:lnTo>
                    <a:lnTo>
                      <a:pt x="10543" y="16862"/>
                    </a:lnTo>
                    <a:lnTo>
                      <a:pt x="10479" y="16950"/>
                    </a:lnTo>
                    <a:lnTo>
                      <a:pt x="10394" y="16950"/>
                    </a:lnTo>
                    <a:lnTo>
                      <a:pt x="10180" y="16980"/>
                    </a:lnTo>
                    <a:lnTo>
                      <a:pt x="9453" y="16980"/>
                    </a:lnTo>
                    <a:lnTo>
                      <a:pt x="9260" y="16950"/>
                    </a:lnTo>
                    <a:lnTo>
                      <a:pt x="9046" y="16921"/>
                    </a:lnTo>
                    <a:lnTo>
                      <a:pt x="8854" y="16892"/>
                    </a:lnTo>
                    <a:lnTo>
                      <a:pt x="8661" y="16803"/>
                    </a:lnTo>
                    <a:lnTo>
                      <a:pt x="8490" y="16744"/>
                    </a:lnTo>
                    <a:lnTo>
                      <a:pt x="8319" y="16627"/>
                    </a:lnTo>
                    <a:lnTo>
                      <a:pt x="8191" y="16509"/>
                    </a:lnTo>
                    <a:lnTo>
                      <a:pt x="8105" y="16332"/>
                    </a:lnTo>
                    <a:lnTo>
                      <a:pt x="7806" y="15744"/>
                    </a:lnTo>
                    <a:lnTo>
                      <a:pt x="7549" y="15214"/>
                    </a:lnTo>
                    <a:lnTo>
                      <a:pt x="7335" y="14714"/>
                    </a:lnTo>
                    <a:lnTo>
                      <a:pt x="7164" y="14302"/>
                    </a:lnTo>
                    <a:lnTo>
                      <a:pt x="7036" y="13890"/>
                    </a:lnTo>
                    <a:lnTo>
                      <a:pt x="6822" y="13243"/>
                    </a:lnTo>
                    <a:lnTo>
                      <a:pt x="6779" y="12978"/>
                    </a:lnTo>
                    <a:lnTo>
                      <a:pt x="6737" y="12742"/>
                    </a:lnTo>
                    <a:lnTo>
                      <a:pt x="6715" y="12566"/>
                    </a:lnTo>
                    <a:lnTo>
                      <a:pt x="6715" y="12271"/>
                    </a:lnTo>
                    <a:lnTo>
                      <a:pt x="6737" y="12036"/>
                    </a:lnTo>
                    <a:lnTo>
                      <a:pt x="6779" y="11918"/>
                    </a:lnTo>
                    <a:lnTo>
                      <a:pt x="6801" y="11830"/>
                    </a:lnTo>
                    <a:lnTo>
                      <a:pt x="6779" y="11771"/>
                    </a:lnTo>
                    <a:lnTo>
                      <a:pt x="6694" y="11712"/>
                    </a:lnTo>
                    <a:lnTo>
                      <a:pt x="6544" y="11624"/>
                    </a:lnTo>
                    <a:lnTo>
                      <a:pt x="5817" y="11241"/>
                    </a:lnTo>
                    <a:lnTo>
                      <a:pt x="4320" y="10417"/>
                    </a:lnTo>
                    <a:lnTo>
                      <a:pt x="4192" y="10329"/>
                    </a:lnTo>
                    <a:lnTo>
                      <a:pt x="4085" y="10241"/>
                    </a:lnTo>
                    <a:lnTo>
                      <a:pt x="3999" y="10153"/>
                    </a:lnTo>
                    <a:lnTo>
                      <a:pt x="3828" y="9888"/>
                    </a:lnTo>
                    <a:lnTo>
                      <a:pt x="3700" y="9593"/>
                    </a:lnTo>
                    <a:lnTo>
                      <a:pt x="3550" y="9299"/>
                    </a:lnTo>
                    <a:lnTo>
                      <a:pt x="3336" y="8652"/>
                    </a:lnTo>
                    <a:lnTo>
                      <a:pt x="3251" y="8269"/>
                    </a:lnTo>
                    <a:lnTo>
                      <a:pt x="3208" y="8122"/>
                    </a:lnTo>
                    <a:lnTo>
                      <a:pt x="3122" y="7975"/>
                    </a:lnTo>
                    <a:lnTo>
                      <a:pt x="3058" y="7828"/>
                    </a:lnTo>
                    <a:lnTo>
                      <a:pt x="2994" y="7651"/>
                    </a:lnTo>
                    <a:lnTo>
                      <a:pt x="2909" y="7475"/>
                    </a:lnTo>
                    <a:lnTo>
                      <a:pt x="2844" y="7328"/>
                    </a:lnTo>
                    <a:lnTo>
                      <a:pt x="2780" y="7151"/>
                    </a:lnTo>
                    <a:lnTo>
                      <a:pt x="2759" y="6916"/>
                    </a:lnTo>
                    <a:lnTo>
                      <a:pt x="2716" y="6827"/>
                    </a:lnTo>
                    <a:lnTo>
                      <a:pt x="2609" y="6680"/>
                    </a:lnTo>
                    <a:lnTo>
                      <a:pt x="2566" y="6592"/>
                    </a:lnTo>
                    <a:lnTo>
                      <a:pt x="2502" y="6533"/>
                    </a:lnTo>
                    <a:lnTo>
                      <a:pt x="2459" y="6474"/>
                    </a:lnTo>
                    <a:lnTo>
                      <a:pt x="2395" y="6415"/>
                    </a:lnTo>
                    <a:lnTo>
                      <a:pt x="2331" y="6386"/>
                    </a:lnTo>
                    <a:lnTo>
                      <a:pt x="2352" y="6327"/>
                    </a:lnTo>
                    <a:lnTo>
                      <a:pt x="2160" y="6150"/>
                    </a:lnTo>
                    <a:lnTo>
                      <a:pt x="1796" y="5856"/>
                    </a:lnTo>
                    <a:lnTo>
                      <a:pt x="1369" y="5503"/>
                    </a:lnTo>
                    <a:lnTo>
                      <a:pt x="941" y="5179"/>
                    </a:lnTo>
                    <a:lnTo>
                      <a:pt x="599" y="4944"/>
                    </a:lnTo>
                    <a:lnTo>
                      <a:pt x="449" y="4856"/>
                    </a:lnTo>
                    <a:lnTo>
                      <a:pt x="385" y="4856"/>
                    </a:lnTo>
                    <a:lnTo>
                      <a:pt x="385" y="4944"/>
                    </a:lnTo>
                    <a:lnTo>
                      <a:pt x="428" y="5003"/>
                    </a:lnTo>
                    <a:lnTo>
                      <a:pt x="299" y="4767"/>
                    </a:lnTo>
                    <a:lnTo>
                      <a:pt x="171" y="4561"/>
                    </a:lnTo>
                    <a:lnTo>
                      <a:pt x="86" y="4355"/>
                    </a:lnTo>
                    <a:lnTo>
                      <a:pt x="43" y="4120"/>
                    </a:lnTo>
                    <a:lnTo>
                      <a:pt x="0" y="3914"/>
                    </a:lnTo>
                    <a:lnTo>
                      <a:pt x="0" y="3708"/>
                    </a:lnTo>
                    <a:lnTo>
                      <a:pt x="43" y="3502"/>
                    </a:lnTo>
                    <a:lnTo>
                      <a:pt x="107" y="3237"/>
                    </a:lnTo>
                    <a:lnTo>
                      <a:pt x="556" y="2089"/>
                    </a:lnTo>
                    <a:lnTo>
                      <a:pt x="684" y="1677"/>
                    </a:lnTo>
                    <a:lnTo>
                      <a:pt x="813" y="1295"/>
                    </a:lnTo>
                    <a:lnTo>
                      <a:pt x="984" y="942"/>
                    </a:lnTo>
                    <a:lnTo>
                      <a:pt x="1198" y="589"/>
                    </a:lnTo>
                    <a:lnTo>
                      <a:pt x="1411" y="294"/>
                    </a:lnTo>
                    <a:lnTo>
                      <a:pt x="1540" y="177"/>
                    </a:lnTo>
                    <a:lnTo>
                      <a:pt x="1625" y="118"/>
                    </a:lnTo>
                    <a:lnTo>
                      <a:pt x="1711" y="88"/>
                    </a:lnTo>
                    <a:lnTo>
                      <a:pt x="1796" y="29"/>
                    </a:lnTo>
                    <a:lnTo>
                      <a:pt x="1882" y="29"/>
                    </a:lnTo>
                    <a:lnTo>
                      <a:pt x="1989" y="0"/>
                    </a:lnTo>
                    <a:lnTo>
                      <a:pt x="2074" y="29"/>
                    </a:lnTo>
                    <a:lnTo>
                      <a:pt x="2246" y="147"/>
                    </a:lnTo>
                    <a:lnTo>
                      <a:pt x="2395" y="235"/>
                    </a:lnTo>
                    <a:lnTo>
                      <a:pt x="2524" y="353"/>
                    </a:lnTo>
                    <a:lnTo>
                      <a:pt x="2823" y="559"/>
                    </a:lnTo>
                    <a:lnTo>
                      <a:pt x="2951" y="706"/>
                    </a:lnTo>
                    <a:lnTo>
                      <a:pt x="3080" y="824"/>
                    </a:lnTo>
                    <a:lnTo>
                      <a:pt x="3208" y="971"/>
                    </a:lnTo>
                    <a:lnTo>
                      <a:pt x="3400" y="1295"/>
                    </a:lnTo>
                    <a:lnTo>
                      <a:pt x="3593" y="1648"/>
                    </a:lnTo>
                    <a:lnTo>
                      <a:pt x="3828" y="1942"/>
                    </a:lnTo>
                    <a:lnTo>
                      <a:pt x="4042" y="2207"/>
                    </a:lnTo>
                    <a:lnTo>
                      <a:pt x="4277" y="2472"/>
                    </a:lnTo>
                    <a:lnTo>
                      <a:pt x="4512" y="2678"/>
                    </a:lnTo>
                    <a:lnTo>
                      <a:pt x="4769" y="2913"/>
                    </a:lnTo>
                    <a:lnTo>
                      <a:pt x="5004" y="3060"/>
                    </a:lnTo>
                    <a:lnTo>
                      <a:pt x="5111" y="3149"/>
                    </a:lnTo>
                    <a:lnTo>
                      <a:pt x="5197" y="3178"/>
                    </a:lnTo>
                    <a:lnTo>
                      <a:pt x="5347" y="3208"/>
                    </a:lnTo>
                    <a:lnTo>
                      <a:pt x="5710" y="3208"/>
                    </a:lnTo>
                    <a:lnTo>
                      <a:pt x="5860" y="3178"/>
                    </a:lnTo>
                    <a:lnTo>
                      <a:pt x="5988" y="3178"/>
                    </a:lnTo>
                    <a:lnTo>
                      <a:pt x="6373" y="3208"/>
                    </a:lnTo>
                    <a:lnTo>
                      <a:pt x="6715" y="3266"/>
                    </a:lnTo>
                    <a:lnTo>
                      <a:pt x="7057" y="3384"/>
                    </a:lnTo>
                    <a:lnTo>
                      <a:pt x="7400" y="3561"/>
                    </a:lnTo>
                    <a:lnTo>
                      <a:pt x="7678" y="3737"/>
                    </a:lnTo>
                    <a:lnTo>
                      <a:pt x="7998" y="3943"/>
                    </a:lnTo>
                    <a:lnTo>
                      <a:pt x="8276" y="4149"/>
                    </a:lnTo>
                    <a:lnTo>
                      <a:pt x="8554" y="4444"/>
                    </a:lnTo>
                    <a:lnTo>
                      <a:pt x="9624" y="5503"/>
                    </a:lnTo>
                    <a:lnTo>
                      <a:pt x="9880" y="5768"/>
                    </a:lnTo>
                    <a:lnTo>
                      <a:pt x="10158" y="6033"/>
                    </a:lnTo>
                    <a:lnTo>
                      <a:pt x="10436" y="6239"/>
                    </a:lnTo>
                    <a:lnTo>
                      <a:pt x="10736" y="6474"/>
                    </a:lnTo>
                    <a:lnTo>
                      <a:pt x="10950" y="6592"/>
                    </a:lnTo>
                    <a:lnTo>
                      <a:pt x="11377" y="6768"/>
                    </a:lnTo>
                    <a:lnTo>
                      <a:pt x="11570" y="6798"/>
                    </a:lnTo>
                    <a:lnTo>
                      <a:pt x="11805" y="6827"/>
                    </a:lnTo>
                    <a:lnTo>
                      <a:pt x="12233" y="6827"/>
                    </a:lnTo>
                    <a:lnTo>
                      <a:pt x="12447" y="6798"/>
                    </a:lnTo>
                    <a:lnTo>
                      <a:pt x="12896" y="6680"/>
                    </a:lnTo>
                    <a:lnTo>
                      <a:pt x="13324" y="6533"/>
                    </a:lnTo>
                    <a:lnTo>
                      <a:pt x="14222" y="6121"/>
                    </a:lnTo>
                    <a:lnTo>
                      <a:pt x="14478" y="5974"/>
                    </a:lnTo>
                    <a:lnTo>
                      <a:pt x="14692" y="5797"/>
                    </a:lnTo>
                    <a:lnTo>
                      <a:pt x="15334" y="5179"/>
                    </a:lnTo>
                    <a:lnTo>
                      <a:pt x="15762" y="4826"/>
                    </a:lnTo>
                    <a:lnTo>
                      <a:pt x="15997" y="4708"/>
                    </a:lnTo>
                    <a:lnTo>
                      <a:pt x="16425" y="4502"/>
                    </a:lnTo>
                    <a:lnTo>
                      <a:pt x="16788" y="4296"/>
                    </a:lnTo>
                    <a:lnTo>
                      <a:pt x="17558" y="3826"/>
                    </a:lnTo>
                    <a:lnTo>
                      <a:pt x="17900" y="3561"/>
                    </a:lnTo>
                    <a:lnTo>
                      <a:pt x="18264" y="3296"/>
                    </a:lnTo>
                    <a:lnTo>
                      <a:pt x="18649" y="3060"/>
                    </a:lnTo>
                    <a:lnTo>
                      <a:pt x="18991" y="2796"/>
                    </a:lnTo>
                    <a:lnTo>
                      <a:pt x="19183" y="2619"/>
                    </a:lnTo>
                    <a:lnTo>
                      <a:pt x="19312" y="2472"/>
                    </a:lnTo>
                    <a:lnTo>
                      <a:pt x="19440" y="2266"/>
                    </a:lnTo>
                    <a:lnTo>
                      <a:pt x="19568" y="2001"/>
                    </a:lnTo>
                    <a:lnTo>
                      <a:pt x="19739" y="1530"/>
                    </a:lnTo>
                    <a:lnTo>
                      <a:pt x="19825" y="1236"/>
                    </a:lnTo>
                    <a:lnTo>
                      <a:pt x="19910" y="971"/>
                    </a:lnTo>
                    <a:lnTo>
                      <a:pt x="19953" y="883"/>
                    </a:lnTo>
                    <a:lnTo>
                      <a:pt x="20017" y="824"/>
                    </a:lnTo>
                    <a:lnTo>
                      <a:pt x="20124" y="795"/>
                    </a:lnTo>
                    <a:lnTo>
                      <a:pt x="20274" y="795"/>
                    </a:lnTo>
                    <a:lnTo>
                      <a:pt x="20338" y="824"/>
                    </a:lnTo>
                    <a:lnTo>
                      <a:pt x="20424" y="853"/>
                    </a:lnTo>
                    <a:lnTo>
                      <a:pt x="20488" y="912"/>
                    </a:lnTo>
                    <a:lnTo>
                      <a:pt x="20659" y="1059"/>
                    </a:lnTo>
                    <a:lnTo>
                      <a:pt x="21194" y="1795"/>
                    </a:lnTo>
                    <a:lnTo>
                      <a:pt x="21301" y="2001"/>
                    </a:lnTo>
                    <a:lnTo>
                      <a:pt x="21386" y="2237"/>
                    </a:lnTo>
                    <a:lnTo>
                      <a:pt x="21450" y="2472"/>
                    </a:lnTo>
                    <a:lnTo>
                      <a:pt x="21514" y="2678"/>
                    </a:lnTo>
                    <a:lnTo>
                      <a:pt x="21557" y="2943"/>
                    </a:lnTo>
                    <a:lnTo>
                      <a:pt x="21600" y="3414"/>
                    </a:lnTo>
                    <a:lnTo>
                      <a:pt x="21579" y="3678"/>
                    </a:lnTo>
                    <a:lnTo>
                      <a:pt x="21557" y="3914"/>
                    </a:lnTo>
                    <a:lnTo>
                      <a:pt x="21493" y="4149"/>
                    </a:lnTo>
                    <a:lnTo>
                      <a:pt x="21429" y="4444"/>
                    </a:lnTo>
                    <a:lnTo>
                      <a:pt x="21023" y="5503"/>
                    </a:lnTo>
                    <a:lnTo>
                      <a:pt x="20680" y="6592"/>
                    </a:lnTo>
                    <a:lnTo>
                      <a:pt x="19996" y="8711"/>
                    </a:lnTo>
                    <a:lnTo>
                      <a:pt x="19675" y="9770"/>
                    </a:lnTo>
                    <a:lnTo>
                      <a:pt x="19354" y="10859"/>
                    </a:lnTo>
                    <a:lnTo>
                      <a:pt x="18991" y="11918"/>
                    </a:lnTo>
                    <a:lnTo>
                      <a:pt x="18649" y="13007"/>
                    </a:lnTo>
                    <a:lnTo>
                      <a:pt x="18542" y="13243"/>
                    </a:lnTo>
                    <a:lnTo>
                      <a:pt x="18413" y="13478"/>
                    </a:lnTo>
                    <a:lnTo>
                      <a:pt x="18349" y="13772"/>
                    </a:lnTo>
                    <a:lnTo>
                      <a:pt x="18264" y="14008"/>
                    </a:lnTo>
                    <a:lnTo>
                      <a:pt x="18200" y="14302"/>
                    </a:lnTo>
                    <a:lnTo>
                      <a:pt x="18071" y="14832"/>
                    </a:lnTo>
                    <a:lnTo>
                      <a:pt x="17986" y="15155"/>
                    </a:lnTo>
                    <a:lnTo>
                      <a:pt x="17836" y="15508"/>
                    </a:lnTo>
                    <a:lnTo>
                      <a:pt x="17686" y="15891"/>
                    </a:lnTo>
                    <a:lnTo>
                      <a:pt x="17558" y="16244"/>
                    </a:lnTo>
                    <a:lnTo>
                      <a:pt x="17408" y="16627"/>
                    </a:lnTo>
                    <a:lnTo>
                      <a:pt x="17259" y="16980"/>
                    </a:lnTo>
                    <a:lnTo>
                      <a:pt x="17152" y="17333"/>
                    </a:lnTo>
                    <a:lnTo>
                      <a:pt x="16895" y="18039"/>
                    </a:lnTo>
                    <a:lnTo>
                      <a:pt x="16724" y="18481"/>
                    </a:lnTo>
                    <a:lnTo>
                      <a:pt x="16553" y="18951"/>
                    </a:lnTo>
                    <a:lnTo>
                      <a:pt x="16318" y="19393"/>
                    </a:lnTo>
                    <a:lnTo>
                      <a:pt x="16104" y="19805"/>
                    </a:lnTo>
                    <a:lnTo>
                      <a:pt x="15869" y="20246"/>
                    </a:lnTo>
                    <a:lnTo>
                      <a:pt x="15612" y="20629"/>
                    </a:lnTo>
                    <a:lnTo>
                      <a:pt x="15099" y="21512"/>
                    </a:lnTo>
                    <a:lnTo>
                      <a:pt x="15077" y="21541"/>
                    </a:lnTo>
                    <a:lnTo>
                      <a:pt x="15034" y="21571"/>
                    </a:lnTo>
                    <a:lnTo>
                      <a:pt x="14992" y="21571"/>
                    </a:lnTo>
                    <a:lnTo>
                      <a:pt x="14928" y="21600"/>
                    </a:lnTo>
                    <a:lnTo>
                      <a:pt x="14863" y="21571"/>
                    </a:lnTo>
                    <a:lnTo>
                      <a:pt x="14821" y="21571"/>
                    </a:lnTo>
                    <a:lnTo>
                      <a:pt x="14756" y="21541"/>
                    </a:lnTo>
                    <a:lnTo>
                      <a:pt x="14585" y="21423"/>
                    </a:lnTo>
                    <a:lnTo>
                      <a:pt x="14457" y="21276"/>
                    </a:lnTo>
                    <a:lnTo>
                      <a:pt x="14350" y="21188"/>
                    </a:lnTo>
                    <a:lnTo>
                      <a:pt x="14200" y="21070"/>
                    </a:lnTo>
                    <a:lnTo>
                      <a:pt x="14093" y="20953"/>
                    </a:lnTo>
                    <a:lnTo>
                      <a:pt x="13965" y="20864"/>
                    </a:lnTo>
                    <a:lnTo>
                      <a:pt x="13815" y="20747"/>
                    </a:lnTo>
                    <a:lnTo>
                      <a:pt x="13644" y="20629"/>
                    </a:lnTo>
                    <a:lnTo>
                      <a:pt x="13495" y="20541"/>
                    </a:lnTo>
                    <a:lnTo>
                      <a:pt x="13345" y="20423"/>
                    </a:lnTo>
                    <a:lnTo>
                      <a:pt x="13088" y="20070"/>
                    </a:lnTo>
                    <a:lnTo>
                      <a:pt x="12981" y="19834"/>
                    </a:lnTo>
                    <a:lnTo>
                      <a:pt x="12874" y="19628"/>
                    </a:lnTo>
                    <a:lnTo>
                      <a:pt x="12661" y="19157"/>
                    </a:lnTo>
                    <a:lnTo>
                      <a:pt x="12596" y="19010"/>
                    </a:lnTo>
                    <a:lnTo>
                      <a:pt x="12511" y="18657"/>
                    </a:lnTo>
                    <a:lnTo>
                      <a:pt x="12468" y="18422"/>
                    </a:lnTo>
                    <a:lnTo>
                      <a:pt x="12468" y="18010"/>
                    </a:lnTo>
                    <a:lnTo>
                      <a:pt x="12490" y="17833"/>
                    </a:lnTo>
                    <a:lnTo>
                      <a:pt x="12532" y="17627"/>
                    </a:lnTo>
                    <a:lnTo>
                      <a:pt x="12639" y="17362"/>
                    </a:lnTo>
                    <a:lnTo>
                      <a:pt x="12789" y="17039"/>
                    </a:lnTo>
                    <a:lnTo>
                      <a:pt x="12939" y="16803"/>
                    </a:lnTo>
                    <a:lnTo>
                      <a:pt x="13110" y="16568"/>
                    </a:lnTo>
                    <a:lnTo>
                      <a:pt x="13473" y="16097"/>
                    </a:lnTo>
                    <a:lnTo>
                      <a:pt x="13858" y="15685"/>
                    </a:lnTo>
                    <a:lnTo>
                      <a:pt x="14628" y="14802"/>
                    </a:lnTo>
                    <a:lnTo>
                      <a:pt x="14842" y="14567"/>
                    </a:lnTo>
                    <a:lnTo>
                      <a:pt x="15013" y="14331"/>
                    </a:lnTo>
                    <a:lnTo>
                      <a:pt x="15355" y="13802"/>
                    </a:lnTo>
                    <a:lnTo>
                      <a:pt x="15419" y="13654"/>
                    </a:lnTo>
                    <a:lnTo>
                      <a:pt x="15484" y="13449"/>
                    </a:lnTo>
                    <a:lnTo>
                      <a:pt x="15548" y="13301"/>
                    </a:lnTo>
                    <a:lnTo>
                      <a:pt x="15633" y="13125"/>
                    </a:lnTo>
                    <a:lnTo>
                      <a:pt x="15719" y="12978"/>
                    </a:lnTo>
                    <a:lnTo>
                      <a:pt x="15804" y="12801"/>
                    </a:lnTo>
                    <a:lnTo>
                      <a:pt x="15911" y="12625"/>
                    </a:lnTo>
                    <a:lnTo>
                      <a:pt x="15997" y="12477"/>
                    </a:lnTo>
                    <a:lnTo>
                      <a:pt x="16061" y="12419"/>
                    </a:lnTo>
                    <a:lnTo>
                      <a:pt x="16125" y="12389"/>
                    </a:lnTo>
                    <a:lnTo>
                      <a:pt x="16189" y="12389"/>
                    </a:lnTo>
                    <a:lnTo>
                      <a:pt x="16318" y="12330"/>
                    </a:lnTo>
                    <a:lnTo>
                      <a:pt x="16403" y="12301"/>
                    </a:lnTo>
                    <a:lnTo>
                      <a:pt x="16467" y="12242"/>
                    </a:lnTo>
                    <a:lnTo>
                      <a:pt x="16510" y="12154"/>
                    </a:lnTo>
                    <a:lnTo>
                      <a:pt x="16767" y="11771"/>
                    </a:lnTo>
                    <a:lnTo>
                      <a:pt x="17066" y="11477"/>
                    </a:lnTo>
                    <a:lnTo>
                      <a:pt x="17366" y="11153"/>
                    </a:lnTo>
                    <a:lnTo>
                      <a:pt x="17686" y="10859"/>
                    </a:lnTo>
                    <a:lnTo>
                      <a:pt x="17986" y="10565"/>
                    </a:lnTo>
                    <a:lnTo>
                      <a:pt x="18371" y="10123"/>
                    </a:lnTo>
                    <a:lnTo>
                      <a:pt x="18478" y="9976"/>
                    </a:lnTo>
                    <a:lnTo>
                      <a:pt x="18585" y="9770"/>
                    </a:lnTo>
                    <a:lnTo>
                      <a:pt x="18670" y="959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8" name="Kształt">
                <a:extLst>
                  <a:ext uri="{FF2B5EF4-FFF2-40B4-BE49-F238E27FC236}">
                    <a16:creationId xmlns:a16="http://schemas.microsoft.com/office/drawing/2014/main" id="{C9F8E5BA-700D-9AAA-BFB1-172EA5BBD8F9}"/>
                  </a:ext>
                </a:extLst>
              </p:cNvPr>
              <p:cNvSpPr/>
              <p:nvPr/>
            </p:nvSpPr>
            <p:spPr>
              <a:xfrm>
                <a:off x="670560" y="684422"/>
                <a:ext cx="117405" cy="162635"/>
              </a:xfrm>
              <a:custGeom>
                <a:avLst/>
                <a:gdLst/>
                <a:ahLst/>
                <a:cxnLst>
                  <a:cxn ang="0">
                    <a:pos x="wd2" y="hd2"/>
                  </a:cxn>
                  <a:cxn ang="5400000">
                    <a:pos x="wd2" y="hd2"/>
                  </a:cxn>
                  <a:cxn ang="10800000">
                    <a:pos x="wd2" y="hd2"/>
                  </a:cxn>
                  <a:cxn ang="16200000">
                    <a:pos x="wd2" y="hd2"/>
                  </a:cxn>
                </a:cxnLst>
                <a:rect l="0" t="0" r="r" b="b"/>
                <a:pathLst>
                  <a:path w="21600" h="21600" extrusionOk="0">
                    <a:moveTo>
                      <a:pt x="3857" y="590"/>
                    </a:moveTo>
                    <a:lnTo>
                      <a:pt x="3637" y="472"/>
                    </a:lnTo>
                    <a:lnTo>
                      <a:pt x="3361" y="354"/>
                    </a:lnTo>
                    <a:lnTo>
                      <a:pt x="3031" y="197"/>
                    </a:lnTo>
                    <a:lnTo>
                      <a:pt x="2700" y="118"/>
                    </a:lnTo>
                    <a:lnTo>
                      <a:pt x="2369" y="79"/>
                    </a:lnTo>
                    <a:lnTo>
                      <a:pt x="2094" y="39"/>
                    </a:lnTo>
                    <a:lnTo>
                      <a:pt x="1763" y="0"/>
                    </a:lnTo>
                    <a:lnTo>
                      <a:pt x="1102" y="0"/>
                    </a:lnTo>
                    <a:lnTo>
                      <a:pt x="827" y="79"/>
                    </a:lnTo>
                    <a:lnTo>
                      <a:pt x="606" y="118"/>
                    </a:lnTo>
                    <a:lnTo>
                      <a:pt x="331" y="275"/>
                    </a:lnTo>
                    <a:lnTo>
                      <a:pt x="165" y="393"/>
                    </a:lnTo>
                    <a:lnTo>
                      <a:pt x="55" y="551"/>
                    </a:lnTo>
                    <a:lnTo>
                      <a:pt x="0" y="748"/>
                    </a:lnTo>
                    <a:lnTo>
                      <a:pt x="0" y="944"/>
                    </a:lnTo>
                    <a:lnTo>
                      <a:pt x="55" y="1456"/>
                    </a:lnTo>
                    <a:lnTo>
                      <a:pt x="165" y="1889"/>
                    </a:lnTo>
                    <a:lnTo>
                      <a:pt x="276" y="2400"/>
                    </a:lnTo>
                    <a:lnTo>
                      <a:pt x="496" y="2833"/>
                    </a:lnTo>
                    <a:lnTo>
                      <a:pt x="882" y="3698"/>
                    </a:lnTo>
                    <a:lnTo>
                      <a:pt x="1322" y="4603"/>
                    </a:lnTo>
                    <a:lnTo>
                      <a:pt x="1818" y="5469"/>
                    </a:lnTo>
                    <a:lnTo>
                      <a:pt x="2204" y="6374"/>
                    </a:lnTo>
                    <a:lnTo>
                      <a:pt x="2369" y="6807"/>
                    </a:lnTo>
                    <a:lnTo>
                      <a:pt x="2535" y="7279"/>
                    </a:lnTo>
                    <a:lnTo>
                      <a:pt x="2645" y="7751"/>
                    </a:lnTo>
                    <a:lnTo>
                      <a:pt x="2755" y="8262"/>
                    </a:lnTo>
                    <a:lnTo>
                      <a:pt x="2976" y="9246"/>
                    </a:lnTo>
                    <a:lnTo>
                      <a:pt x="3141" y="10230"/>
                    </a:lnTo>
                    <a:lnTo>
                      <a:pt x="3196" y="11213"/>
                    </a:lnTo>
                    <a:lnTo>
                      <a:pt x="3196" y="14125"/>
                    </a:lnTo>
                    <a:lnTo>
                      <a:pt x="3251" y="15069"/>
                    </a:lnTo>
                    <a:lnTo>
                      <a:pt x="3306" y="16052"/>
                    </a:lnTo>
                    <a:lnTo>
                      <a:pt x="3361" y="16367"/>
                    </a:lnTo>
                    <a:lnTo>
                      <a:pt x="3471" y="16761"/>
                    </a:lnTo>
                    <a:lnTo>
                      <a:pt x="3637" y="17075"/>
                    </a:lnTo>
                    <a:lnTo>
                      <a:pt x="4188" y="17705"/>
                    </a:lnTo>
                    <a:lnTo>
                      <a:pt x="5069" y="18256"/>
                    </a:lnTo>
                    <a:lnTo>
                      <a:pt x="5510" y="18492"/>
                    </a:lnTo>
                    <a:lnTo>
                      <a:pt x="5786" y="18570"/>
                    </a:lnTo>
                    <a:lnTo>
                      <a:pt x="6557" y="18728"/>
                    </a:lnTo>
                    <a:lnTo>
                      <a:pt x="6888" y="18846"/>
                    </a:lnTo>
                    <a:lnTo>
                      <a:pt x="7218" y="18885"/>
                    </a:lnTo>
                    <a:lnTo>
                      <a:pt x="7439" y="18964"/>
                    </a:lnTo>
                    <a:lnTo>
                      <a:pt x="7494" y="18964"/>
                    </a:lnTo>
                    <a:lnTo>
                      <a:pt x="7494" y="19003"/>
                    </a:lnTo>
                    <a:lnTo>
                      <a:pt x="7384" y="19003"/>
                    </a:lnTo>
                    <a:lnTo>
                      <a:pt x="7714" y="19003"/>
                    </a:lnTo>
                    <a:lnTo>
                      <a:pt x="8210" y="19082"/>
                    </a:lnTo>
                    <a:lnTo>
                      <a:pt x="8927" y="19200"/>
                    </a:lnTo>
                    <a:lnTo>
                      <a:pt x="9698" y="19318"/>
                    </a:lnTo>
                    <a:lnTo>
                      <a:pt x="11571" y="19711"/>
                    </a:lnTo>
                    <a:lnTo>
                      <a:pt x="13500" y="20184"/>
                    </a:lnTo>
                    <a:lnTo>
                      <a:pt x="15318" y="20656"/>
                    </a:lnTo>
                    <a:lnTo>
                      <a:pt x="16806" y="21049"/>
                    </a:lnTo>
                    <a:lnTo>
                      <a:pt x="17357" y="21246"/>
                    </a:lnTo>
                    <a:lnTo>
                      <a:pt x="17688" y="21403"/>
                    </a:lnTo>
                    <a:lnTo>
                      <a:pt x="17743" y="21482"/>
                    </a:lnTo>
                    <a:lnTo>
                      <a:pt x="17798" y="21521"/>
                    </a:lnTo>
                    <a:lnTo>
                      <a:pt x="17798" y="21561"/>
                    </a:lnTo>
                    <a:lnTo>
                      <a:pt x="17743" y="21600"/>
                    </a:lnTo>
                    <a:lnTo>
                      <a:pt x="18294" y="21482"/>
                    </a:lnTo>
                    <a:lnTo>
                      <a:pt x="18735" y="21403"/>
                    </a:lnTo>
                    <a:lnTo>
                      <a:pt x="19176" y="21207"/>
                    </a:lnTo>
                    <a:lnTo>
                      <a:pt x="19561" y="21049"/>
                    </a:lnTo>
                    <a:lnTo>
                      <a:pt x="19892" y="20892"/>
                    </a:lnTo>
                    <a:lnTo>
                      <a:pt x="20222" y="20695"/>
                    </a:lnTo>
                    <a:lnTo>
                      <a:pt x="20498" y="20498"/>
                    </a:lnTo>
                    <a:lnTo>
                      <a:pt x="20718" y="20223"/>
                    </a:lnTo>
                    <a:lnTo>
                      <a:pt x="20939" y="20026"/>
                    </a:lnTo>
                    <a:lnTo>
                      <a:pt x="21104" y="19751"/>
                    </a:lnTo>
                    <a:lnTo>
                      <a:pt x="21269" y="19515"/>
                    </a:lnTo>
                    <a:lnTo>
                      <a:pt x="21380" y="19200"/>
                    </a:lnTo>
                    <a:lnTo>
                      <a:pt x="21490" y="18689"/>
                    </a:lnTo>
                    <a:lnTo>
                      <a:pt x="21600" y="18098"/>
                    </a:lnTo>
                    <a:lnTo>
                      <a:pt x="21600" y="17548"/>
                    </a:lnTo>
                    <a:lnTo>
                      <a:pt x="21490" y="16997"/>
                    </a:lnTo>
                    <a:lnTo>
                      <a:pt x="21435" y="16446"/>
                    </a:lnTo>
                    <a:lnTo>
                      <a:pt x="21269" y="15974"/>
                    </a:lnTo>
                    <a:lnTo>
                      <a:pt x="21049" y="15148"/>
                    </a:lnTo>
                    <a:lnTo>
                      <a:pt x="20773" y="14715"/>
                    </a:lnTo>
                    <a:lnTo>
                      <a:pt x="20443" y="13574"/>
                    </a:lnTo>
                    <a:lnTo>
                      <a:pt x="20112" y="12708"/>
                    </a:lnTo>
                    <a:lnTo>
                      <a:pt x="19837" y="12000"/>
                    </a:lnTo>
                    <a:lnTo>
                      <a:pt x="19561" y="11449"/>
                    </a:lnTo>
                    <a:lnTo>
                      <a:pt x="19231" y="11095"/>
                    </a:lnTo>
                    <a:lnTo>
                      <a:pt x="18569" y="10623"/>
                    </a:lnTo>
                    <a:lnTo>
                      <a:pt x="18184" y="10505"/>
                    </a:lnTo>
                    <a:lnTo>
                      <a:pt x="17192" y="10348"/>
                    </a:lnTo>
                    <a:lnTo>
                      <a:pt x="15814" y="10151"/>
                    </a:lnTo>
                    <a:lnTo>
                      <a:pt x="14988" y="9954"/>
                    </a:lnTo>
                    <a:lnTo>
                      <a:pt x="14051" y="9639"/>
                    </a:lnTo>
                    <a:lnTo>
                      <a:pt x="12949" y="9246"/>
                    </a:lnTo>
                    <a:lnTo>
                      <a:pt x="11682" y="8695"/>
                    </a:lnTo>
                    <a:lnTo>
                      <a:pt x="11406" y="8498"/>
                    </a:lnTo>
                    <a:lnTo>
                      <a:pt x="11020" y="8302"/>
                    </a:lnTo>
                    <a:lnTo>
                      <a:pt x="10690" y="8066"/>
                    </a:lnTo>
                    <a:lnTo>
                      <a:pt x="10414" y="7830"/>
                    </a:lnTo>
                    <a:lnTo>
                      <a:pt x="9753" y="7357"/>
                    </a:lnTo>
                    <a:lnTo>
                      <a:pt x="9478" y="7121"/>
                    </a:lnTo>
                    <a:lnTo>
                      <a:pt x="9257" y="6846"/>
                    </a:lnTo>
                    <a:lnTo>
                      <a:pt x="8816" y="6098"/>
                    </a:lnTo>
                    <a:lnTo>
                      <a:pt x="8320" y="5351"/>
                    </a:lnTo>
                    <a:lnTo>
                      <a:pt x="7935" y="4564"/>
                    </a:lnTo>
                    <a:lnTo>
                      <a:pt x="7494" y="3777"/>
                    </a:lnTo>
                    <a:lnTo>
                      <a:pt x="6998" y="3030"/>
                    </a:lnTo>
                    <a:lnTo>
                      <a:pt x="6502" y="2361"/>
                    </a:lnTo>
                    <a:lnTo>
                      <a:pt x="6171" y="1967"/>
                    </a:lnTo>
                    <a:lnTo>
                      <a:pt x="5896" y="1652"/>
                    </a:lnTo>
                    <a:lnTo>
                      <a:pt x="5455" y="1377"/>
                    </a:lnTo>
                    <a:lnTo>
                      <a:pt x="5124" y="1023"/>
                    </a:lnTo>
                    <a:lnTo>
                      <a:pt x="5014" y="944"/>
                    </a:lnTo>
                    <a:lnTo>
                      <a:pt x="4849" y="905"/>
                    </a:lnTo>
                    <a:lnTo>
                      <a:pt x="4739" y="866"/>
                    </a:lnTo>
                    <a:lnTo>
                      <a:pt x="4573" y="826"/>
                    </a:lnTo>
                    <a:lnTo>
                      <a:pt x="4353" y="748"/>
                    </a:lnTo>
                    <a:lnTo>
                      <a:pt x="4022" y="669"/>
                    </a:lnTo>
                    <a:lnTo>
                      <a:pt x="3857" y="59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89" name="Kształt">
                <a:extLst>
                  <a:ext uri="{FF2B5EF4-FFF2-40B4-BE49-F238E27FC236}">
                    <a16:creationId xmlns:a16="http://schemas.microsoft.com/office/drawing/2014/main" id="{3448201F-386E-4436-ABED-E4D2EF17949D}"/>
                  </a:ext>
                </a:extLst>
              </p:cNvPr>
              <p:cNvSpPr/>
              <p:nvPr/>
            </p:nvSpPr>
            <p:spPr>
              <a:xfrm>
                <a:off x="670560" y="684422"/>
                <a:ext cx="117405" cy="162635"/>
              </a:xfrm>
              <a:custGeom>
                <a:avLst/>
                <a:gdLst/>
                <a:ahLst/>
                <a:cxnLst>
                  <a:cxn ang="0">
                    <a:pos x="wd2" y="hd2"/>
                  </a:cxn>
                  <a:cxn ang="5400000">
                    <a:pos x="wd2" y="hd2"/>
                  </a:cxn>
                  <a:cxn ang="10800000">
                    <a:pos x="wd2" y="hd2"/>
                  </a:cxn>
                  <a:cxn ang="16200000">
                    <a:pos x="wd2" y="hd2"/>
                  </a:cxn>
                </a:cxnLst>
                <a:rect l="0" t="0" r="r" b="b"/>
                <a:pathLst>
                  <a:path w="21600" h="21600" extrusionOk="0">
                    <a:moveTo>
                      <a:pt x="3857" y="590"/>
                    </a:moveTo>
                    <a:lnTo>
                      <a:pt x="3637" y="472"/>
                    </a:lnTo>
                    <a:lnTo>
                      <a:pt x="3361" y="354"/>
                    </a:lnTo>
                    <a:lnTo>
                      <a:pt x="3031" y="197"/>
                    </a:lnTo>
                    <a:lnTo>
                      <a:pt x="2700" y="118"/>
                    </a:lnTo>
                    <a:lnTo>
                      <a:pt x="2369" y="79"/>
                    </a:lnTo>
                    <a:lnTo>
                      <a:pt x="2094" y="39"/>
                    </a:lnTo>
                    <a:lnTo>
                      <a:pt x="1763" y="0"/>
                    </a:lnTo>
                    <a:lnTo>
                      <a:pt x="1102" y="0"/>
                    </a:lnTo>
                    <a:lnTo>
                      <a:pt x="827" y="79"/>
                    </a:lnTo>
                    <a:lnTo>
                      <a:pt x="606" y="118"/>
                    </a:lnTo>
                    <a:lnTo>
                      <a:pt x="331" y="275"/>
                    </a:lnTo>
                    <a:lnTo>
                      <a:pt x="165" y="393"/>
                    </a:lnTo>
                    <a:lnTo>
                      <a:pt x="55" y="551"/>
                    </a:lnTo>
                    <a:lnTo>
                      <a:pt x="0" y="748"/>
                    </a:lnTo>
                    <a:lnTo>
                      <a:pt x="0" y="944"/>
                    </a:lnTo>
                    <a:lnTo>
                      <a:pt x="55" y="1456"/>
                    </a:lnTo>
                    <a:lnTo>
                      <a:pt x="165" y="1889"/>
                    </a:lnTo>
                    <a:lnTo>
                      <a:pt x="276" y="2400"/>
                    </a:lnTo>
                    <a:lnTo>
                      <a:pt x="496" y="2833"/>
                    </a:lnTo>
                    <a:lnTo>
                      <a:pt x="882" y="3698"/>
                    </a:lnTo>
                    <a:lnTo>
                      <a:pt x="1322" y="4603"/>
                    </a:lnTo>
                    <a:lnTo>
                      <a:pt x="1818" y="5469"/>
                    </a:lnTo>
                    <a:lnTo>
                      <a:pt x="2204" y="6374"/>
                    </a:lnTo>
                    <a:lnTo>
                      <a:pt x="2369" y="6807"/>
                    </a:lnTo>
                    <a:lnTo>
                      <a:pt x="2535" y="7279"/>
                    </a:lnTo>
                    <a:lnTo>
                      <a:pt x="2645" y="7751"/>
                    </a:lnTo>
                    <a:lnTo>
                      <a:pt x="2755" y="8262"/>
                    </a:lnTo>
                    <a:lnTo>
                      <a:pt x="2976" y="9246"/>
                    </a:lnTo>
                    <a:lnTo>
                      <a:pt x="3141" y="10230"/>
                    </a:lnTo>
                    <a:lnTo>
                      <a:pt x="3196" y="11213"/>
                    </a:lnTo>
                    <a:lnTo>
                      <a:pt x="3196" y="14125"/>
                    </a:lnTo>
                    <a:lnTo>
                      <a:pt x="3251" y="15069"/>
                    </a:lnTo>
                    <a:lnTo>
                      <a:pt x="3306" y="16052"/>
                    </a:lnTo>
                    <a:lnTo>
                      <a:pt x="3361" y="16367"/>
                    </a:lnTo>
                    <a:lnTo>
                      <a:pt x="3471" y="16761"/>
                    </a:lnTo>
                    <a:lnTo>
                      <a:pt x="3637" y="17075"/>
                    </a:lnTo>
                    <a:lnTo>
                      <a:pt x="4188" y="17705"/>
                    </a:lnTo>
                    <a:lnTo>
                      <a:pt x="5069" y="18256"/>
                    </a:lnTo>
                    <a:lnTo>
                      <a:pt x="5510" y="18492"/>
                    </a:lnTo>
                    <a:lnTo>
                      <a:pt x="5786" y="18570"/>
                    </a:lnTo>
                    <a:lnTo>
                      <a:pt x="6557" y="18728"/>
                    </a:lnTo>
                    <a:lnTo>
                      <a:pt x="6888" y="18846"/>
                    </a:lnTo>
                    <a:lnTo>
                      <a:pt x="7218" y="18885"/>
                    </a:lnTo>
                    <a:lnTo>
                      <a:pt x="7439" y="18964"/>
                    </a:lnTo>
                    <a:lnTo>
                      <a:pt x="7494" y="18964"/>
                    </a:lnTo>
                    <a:lnTo>
                      <a:pt x="7494" y="19003"/>
                    </a:lnTo>
                    <a:lnTo>
                      <a:pt x="7384" y="19003"/>
                    </a:lnTo>
                    <a:lnTo>
                      <a:pt x="7714" y="19003"/>
                    </a:lnTo>
                    <a:lnTo>
                      <a:pt x="8210" y="19082"/>
                    </a:lnTo>
                    <a:lnTo>
                      <a:pt x="8927" y="19200"/>
                    </a:lnTo>
                    <a:lnTo>
                      <a:pt x="9698" y="19318"/>
                    </a:lnTo>
                    <a:lnTo>
                      <a:pt x="11571" y="19711"/>
                    </a:lnTo>
                    <a:lnTo>
                      <a:pt x="13500" y="20184"/>
                    </a:lnTo>
                    <a:lnTo>
                      <a:pt x="15318" y="20656"/>
                    </a:lnTo>
                    <a:lnTo>
                      <a:pt x="16806" y="21049"/>
                    </a:lnTo>
                    <a:lnTo>
                      <a:pt x="17357" y="21246"/>
                    </a:lnTo>
                    <a:lnTo>
                      <a:pt x="17688" y="21403"/>
                    </a:lnTo>
                    <a:lnTo>
                      <a:pt x="17743" y="21482"/>
                    </a:lnTo>
                    <a:lnTo>
                      <a:pt x="17798" y="21521"/>
                    </a:lnTo>
                    <a:lnTo>
                      <a:pt x="17798" y="21561"/>
                    </a:lnTo>
                    <a:lnTo>
                      <a:pt x="17743" y="21600"/>
                    </a:lnTo>
                    <a:lnTo>
                      <a:pt x="18294" y="21482"/>
                    </a:lnTo>
                    <a:lnTo>
                      <a:pt x="18735" y="21403"/>
                    </a:lnTo>
                    <a:lnTo>
                      <a:pt x="19176" y="21207"/>
                    </a:lnTo>
                    <a:lnTo>
                      <a:pt x="19561" y="21049"/>
                    </a:lnTo>
                    <a:lnTo>
                      <a:pt x="19892" y="20892"/>
                    </a:lnTo>
                    <a:lnTo>
                      <a:pt x="20222" y="20695"/>
                    </a:lnTo>
                    <a:lnTo>
                      <a:pt x="20498" y="20498"/>
                    </a:lnTo>
                    <a:lnTo>
                      <a:pt x="20718" y="20223"/>
                    </a:lnTo>
                    <a:lnTo>
                      <a:pt x="20939" y="20026"/>
                    </a:lnTo>
                    <a:lnTo>
                      <a:pt x="21104" y="19751"/>
                    </a:lnTo>
                    <a:lnTo>
                      <a:pt x="21269" y="19515"/>
                    </a:lnTo>
                    <a:lnTo>
                      <a:pt x="21380" y="19200"/>
                    </a:lnTo>
                    <a:lnTo>
                      <a:pt x="21490" y="18689"/>
                    </a:lnTo>
                    <a:lnTo>
                      <a:pt x="21600" y="18098"/>
                    </a:lnTo>
                    <a:lnTo>
                      <a:pt x="21600" y="17548"/>
                    </a:lnTo>
                    <a:lnTo>
                      <a:pt x="21490" y="16997"/>
                    </a:lnTo>
                    <a:lnTo>
                      <a:pt x="21435" y="16446"/>
                    </a:lnTo>
                    <a:lnTo>
                      <a:pt x="21269" y="15974"/>
                    </a:lnTo>
                    <a:lnTo>
                      <a:pt x="21049" y="15148"/>
                    </a:lnTo>
                    <a:lnTo>
                      <a:pt x="20773" y="14715"/>
                    </a:lnTo>
                    <a:lnTo>
                      <a:pt x="20443" y="13574"/>
                    </a:lnTo>
                    <a:lnTo>
                      <a:pt x="20112" y="12708"/>
                    </a:lnTo>
                    <a:lnTo>
                      <a:pt x="19837" y="12000"/>
                    </a:lnTo>
                    <a:lnTo>
                      <a:pt x="19561" y="11449"/>
                    </a:lnTo>
                    <a:lnTo>
                      <a:pt x="19231" y="11095"/>
                    </a:lnTo>
                    <a:lnTo>
                      <a:pt x="18569" y="10623"/>
                    </a:lnTo>
                    <a:lnTo>
                      <a:pt x="18184" y="10505"/>
                    </a:lnTo>
                    <a:lnTo>
                      <a:pt x="17192" y="10348"/>
                    </a:lnTo>
                    <a:lnTo>
                      <a:pt x="15814" y="10151"/>
                    </a:lnTo>
                    <a:lnTo>
                      <a:pt x="14988" y="9954"/>
                    </a:lnTo>
                    <a:lnTo>
                      <a:pt x="14051" y="9639"/>
                    </a:lnTo>
                    <a:lnTo>
                      <a:pt x="12949" y="9246"/>
                    </a:lnTo>
                    <a:lnTo>
                      <a:pt x="11682" y="8695"/>
                    </a:lnTo>
                    <a:lnTo>
                      <a:pt x="11406" y="8498"/>
                    </a:lnTo>
                    <a:lnTo>
                      <a:pt x="11020" y="8302"/>
                    </a:lnTo>
                    <a:lnTo>
                      <a:pt x="10690" y="8066"/>
                    </a:lnTo>
                    <a:lnTo>
                      <a:pt x="10414" y="7830"/>
                    </a:lnTo>
                    <a:lnTo>
                      <a:pt x="9753" y="7357"/>
                    </a:lnTo>
                    <a:lnTo>
                      <a:pt x="9478" y="7121"/>
                    </a:lnTo>
                    <a:lnTo>
                      <a:pt x="9257" y="6846"/>
                    </a:lnTo>
                    <a:lnTo>
                      <a:pt x="8816" y="6098"/>
                    </a:lnTo>
                    <a:lnTo>
                      <a:pt x="8320" y="5351"/>
                    </a:lnTo>
                    <a:lnTo>
                      <a:pt x="7935" y="4564"/>
                    </a:lnTo>
                    <a:lnTo>
                      <a:pt x="7494" y="3777"/>
                    </a:lnTo>
                    <a:lnTo>
                      <a:pt x="6998" y="3030"/>
                    </a:lnTo>
                    <a:lnTo>
                      <a:pt x="6502" y="2361"/>
                    </a:lnTo>
                    <a:lnTo>
                      <a:pt x="6171" y="1967"/>
                    </a:lnTo>
                    <a:lnTo>
                      <a:pt x="5896" y="1652"/>
                    </a:lnTo>
                    <a:lnTo>
                      <a:pt x="5455" y="1377"/>
                    </a:lnTo>
                    <a:lnTo>
                      <a:pt x="5124" y="1023"/>
                    </a:lnTo>
                    <a:lnTo>
                      <a:pt x="5014" y="944"/>
                    </a:lnTo>
                    <a:lnTo>
                      <a:pt x="4849" y="905"/>
                    </a:lnTo>
                    <a:lnTo>
                      <a:pt x="4739" y="866"/>
                    </a:lnTo>
                    <a:lnTo>
                      <a:pt x="4573" y="826"/>
                    </a:lnTo>
                    <a:lnTo>
                      <a:pt x="4353" y="748"/>
                    </a:lnTo>
                    <a:lnTo>
                      <a:pt x="4022" y="669"/>
                    </a:lnTo>
                    <a:lnTo>
                      <a:pt x="3857" y="59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0" name="Kształt">
                <a:extLst>
                  <a:ext uri="{FF2B5EF4-FFF2-40B4-BE49-F238E27FC236}">
                    <a16:creationId xmlns:a16="http://schemas.microsoft.com/office/drawing/2014/main" id="{A8BE7833-5B5A-6AAF-09BB-7B501825B88E}"/>
                  </a:ext>
                </a:extLst>
              </p:cNvPr>
              <p:cNvSpPr/>
              <p:nvPr/>
            </p:nvSpPr>
            <p:spPr>
              <a:xfrm>
                <a:off x="654756" y="693458"/>
                <a:ext cx="33866" cy="99388"/>
              </a:xfrm>
              <a:custGeom>
                <a:avLst/>
                <a:gdLst/>
                <a:ahLst/>
                <a:cxnLst>
                  <a:cxn ang="0">
                    <a:pos x="wd2" y="hd2"/>
                  </a:cxn>
                  <a:cxn ang="5400000">
                    <a:pos x="wd2" y="hd2"/>
                  </a:cxn>
                  <a:cxn ang="10800000">
                    <a:pos x="wd2" y="hd2"/>
                  </a:cxn>
                  <a:cxn ang="16200000">
                    <a:pos x="wd2" y="hd2"/>
                  </a:cxn>
                </a:cxnLst>
                <a:rect l="0" t="0" r="r" b="b"/>
                <a:pathLst>
                  <a:path w="21600" h="21600" extrusionOk="0">
                    <a:moveTo>
                      <a:pt x="10706" y="0"/>
                    </a:moveTo>
                    <a:lnTo>
                      <a:pt x="10143" y="390"/>
                    </a:lnTo>
                    <a:lnTo>
                      <a:pt x="9203" y="716"/>
                    </a:lnTo>
                    <a:lnTo>
                      <a:pt x="8264" y="911"/>
                    </a:lnTo>
                    <a:lnTo>
                      <a:pt x="7325" y="1171"/>
                    </a:lnTo>
                    <a:lnTo>
                      <a:pt x="6198" y="1431"/>
                    </a:lnTo>
                    <a:lnTo>
                      <a:pt x="5259" y="1627"/>
                    </a:lnTo>
                    <a:lnTo>
                      <a:pt x="4696" y="1822"/>
                    </a:lnTo>
                    <a:lnTo>
                      <a:pt x="4320" y="2147"/>
                    </a:lnTo>
                    <a:lnTo>
                      <a:pt x="3569" y="2602"/>
                    </a:lnTo>
                    <a:lnTo>
                      <a:pt x="2630" y="3188"/>
                    </a:lnTo>
                    <a:lnTo>
                      <a:pt x="1690" y="3643"/>
                    </a:lnTo>
                    <a:lnTo>
                      <a:pt x="751" y="4164"/>
                    </a:lnTo>
                    <a:lnTo>
                      <a:pt x="188" y="4749"/>
                    </a:lnTo>
                    <a:lnTo>
                      <a:pt x="0" y="5270"/>
                    </a:lnTo>
                    <a:lnTo>
                      <a:pt x="0" y="5530"/>
                    </a:lnTo>
                    <a:lnTo>
                      <a:pt x="188" y="5790"/>
                    </a:lnTo>
                    <a:lnTo>
                      <a:pt x="563" y="5986"/>
                    </a:lnTo>
                    <a:lnTo>
                      <a:pt x="939" y="6311"/>
                    </a:lnTo>
                    <a:lnTo>
                      <a:pt x="3193" y="7027"/>
                    </a:lnTo>
                    <a:lnTo>
                      <a:pt x="5071" y="7807"/>
                    </a:lnTo>
                    <a:lnTo>
                      <a:pt x="6762" y="8588"/>
                    </a:lnTo>
                    <a:lnTo>
                      <a:pt x="8640" y="9499"/>
                    </a:lnTo>
                    <a:lnTo>
                      <a:pt x="10330" y="10345"/>
                    </a:lnTo>
                    <a:lnTo>
                      <a:pt x="12021" y="11255"/>
                    </a:lnTo>
                    <a:lnTo>
                      <a:pt x="13336" y="12166"/>
                    </a:lnTo>
                    <a:lnTo>
                      <a:pt x="14650" y="13142"/>
                    </a:lnTo>
                    <a:lnTo>
                      <a:pt x="15965" y="14183"/>
                    </a:lnTo>
                    <a:lnTo>
                      <a:pt x="17092" y="15159"/>
                    </a:lnTo>
                    <a:lnTo>
                      <a:pt x="18970" y="17241"/>
                    </a:lnTo>
                    <a:lnTo>
                      <a:pt x="19534" y="18282"/>
                    </a:lnTo>
                    <a:lnTo>
                      <a:pt x="20097" y="19388"/>
                    </a:lnTo>
                    <a:lnTo>
                      <a:pt x="20473" y="20494"/>
                    </a:lnTo>
                    <a:lnTo>
                      <a:pt x="21037" y="21535"/>
                    </a:lnTo>
                    <a:lnTo>
                      <a:pt x="21037" y="21600"/>
                    </a:lnTo>
                    <a:lnTo>
                      <a:pt x="21037" y="21535"/>
                    </a:lnTo>
                    <a:lnTo>
                      <a:pt x="20285" y="21145"/>
                    </a:lnTo>
                    <a:lnTo>
                      <a:pt x="20097" y="20689"/>
                    </a:lnTo>
                    <a:lnTo>
                      <a:pt x="19910" y="20169"/>
                    </a:lnTo>
                    <a:lnTo>
                      <a:pt x="19722" y="19713"/>
                    </a:lnTo>
                    <a:lnTo>
                      <a:pt x="19910" y="18802"/>
                    </a:lnTo>
                    <a:lnTo>
                      <a:pt x="20661" y="16851"/>
                    </a:lnTo>
                    <a:lnTo>
                      <a:pt x="21412" y="15940"/>
                    </a:lnTo>
                    <a:lnTo>
                      <a:pt x="21600" y="14899"/>
                    </a:lnTo>
                    <a:lnTo>
                      <a:pt x="21600" y="13923"/>
                    </a:lnTo>
                    <a:lnTo>
                      <a:pt x="20661" y="12231"/>
                    </a:lnTo>
                    <a:lnTo>
                      <a:pt x="19722" y="10605"/>
                    </a:lnTo>
                    <a:lnTo>
                      <a:pt x="18595" y="9043"/>
                    </a:lnTo>
                    <a:lnTo>
                      <a:pt x="17280" y="7482"/>
                    </a:lnTo>
                    <a:lnTo>
                      <a:pt x="15777" y="5920"/>
                    </a:lnTo>
                    <a:lnTo>
                      <a:pt x="14463" y="4294"/>
                    </a:lnTo>
                    <a:lnTo>
                      <a:pt x="13336" y="2733"/>
                    </a:lnTo>
                    <a:lnTo>
                      <a:pt x="12209" y="1106"/>
                    </a:lnTo>
                    <a:lnTo>
                      <a:pt x="12021" y="976"/>
                    </a:lnTo>
                    <a:lnTo>
                      <a:pt x="11457" y="846"/>
                    </a:lnTo>
                    <a:lnTo>
                      <a:pt x="10706" y="846"/>
                    </a:lnTo>
                    <a:lnTo>
                      <a:pt x="10143" y="911"/>
                    </a:lnTo>
                    <a:lnTo>
                      <a:pt x="9579" y="911"/>
                    </a:lnTo>
                    <a:lnTo>
                      <a:pt x="9016" y="1041"/>
                    </a:lnTo>
                    <a:lnTo>
                      <a:pt x="8640" y="1106"/>
                    </a:lnTo>
                    <a:lnTo>
                      <a:pt x="10706"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1" name="Linia">
                <a:extLst>
                  <a:ext uri="{FF2B5EF4-FFF2-40B4-BE49-F238E27FC236}">
                    <a16:creationId xmlns:a16="http://schemas.microsoft.com/office/drawing/2014/main" id="{D91B68DF-3E24-DAFB-46ED-F6D034A3BC93}"/>
                  </a:ext>
                </a:extLst>
              </p:cNvPr>
              <p:cNvSpPr/>
              <p:nvPr/>
            </p:nvSpPr>
            <p:spPr>
              <a:xfrm>
                <a:off x="654756" y="693458"/>
                <a:ext cx="33866" cy="99388"/>
              </a:xfrm>
              <a:custGeom>
                <a:avLst/>
                <a:gdLst/>
                <a:ahLst/>
                <a:cxnLst>
                  <a:cxn ang="0">
                    <a:pos x="wd2" y="hd2"/>
                  </a:cxn>
                  <a:cxn ang="5400000">
                    <a:pos x="wd2" y="hd2"/>
                  </a:cxn>
                  <a:cxn ang="10800000">
                    <a:pos x="wd2" y="hd2"/>
                  </a:cxn>
                  <a:cxn ang="16200000">
                    <a:pos x="wd2" y="hd2"/>
                  </a:cxn>
                </a:cxnLst>
                <a:rect l="0" t="0" r="r" b="b"/>
                <a:pathLst>
                  <a:path w="21600" h="21600" extrusionOk="0">
                    <a:moveTo>
                      <a:pt x="10706" y="0"/>
                    </a:moveTo>
                    <a:lnTo>
                      <a:pt x="10143" y="390"/>
                    </a:lnTo>
                    <a:lnTo>
                      <a:pt x="9203" y="716"/>
                    </a:lnTo>
                    <a:lnTo>
                      <a:pt x="8264" y="911"/>
                    </a:lnTo>
                    <a:lnTo>
                      <a:pt x="7325" y="1171"/>
                    </a:lnTo>
                    <a:lnTo>
                      <a:pt x="6198" y="1431"/>
                    </a:lnTo>
                    <a:lnTo>
                      <a:pt x="5259" y="1627"/>
                    </a:lnTo>
                    <a:lnTo>
                      <a:pt x="4696" y="1822"/>
                    </a:lnTo>
                    <a:lnTo>
                      <a:pt x="4320" y="2147"/>
                    </a:lnTo>
                    <a:lnTo>
                      <a:pt x="3569" y="2602"/>
                    </a:lnTo>
                    <a:lnTo>
                      <a:pt x="2630" y="3188"/>
                    </a:lnTo>
                    <a:lnTo>
                      <a:pt x="1690" y="3643"/>
                    </a:lnTo>
                    <a:lnTo>
                      <a:pt x="751" y="4164"/>
                    </a:lnTo>
                    <a:lnTo>
                      <a:pt x="188" y="4749"/>
                    </a:lnTo>
                    <a:lnTo>
                      <a:pt x="0" y="5270"/>
                    </a:lnTo>
                    <a:lnTo>
                      <a:pt x="0" y="5530"/>
                    </a:lnTo>
                    <a:lnTo>
                      <a:pt x="188" y="5790"/>
                    </a:lnTo>
                    <a:lnTo>
                      <a:pt x="563" y="5986"/>
                    </a:lnTo>
                    <a:lnTo>
                      <a:pt x="939" y="6311"/>
                    </a:lnTo>
                    <a:lnTo>
                      <a:pt x="3193" y="7027"/>
                    </a:lnTo>
                    <a:lnTo>
                      <a:pt x="5071" y="7807"/>
                    </a:lnTo>
                    <a:lnTo>
                      <a:pt x="6762" y="8588"/>
                    </a:lnTo>
                    <a:lnTo>
                      <a:pt x="8640" y="9499"/>
                    </a:lnTo>
                    <a:lnTo>
                      <a:pt x="10330" y="10345"/>
                    </a:lnTo>
                    <a:lnTo>
                      <a:pt x="12021" y="11255"/>
                    </a:lnTo>
                    <a:lnTo>
                      <a:pt x="13336" y="12166"/>
                    </a:lnTo>
                    <a:lnTo>
                      <a:pt x="14650" y="13142"/>
                    </a:lnTo>
                    <a:lnTo>
                      <a:pt x="15965" y="14183"/>
                    </a:lnTo>
                    <a:lnTo>
                      <a:pt x="17092" y="15159"/>
                    </a:lnTo>
                    <a:lnTo>
                      <a:pt x="18970" y="17241"/>
                    </a:lnTo>
                    <a:lnTo>
                      <a:pt x="19534" y="18282"/>
                    </a:lnTo>
                    <a:lnTo>
                      <a:pt x="20097" y="19388"/>
                    </a:lnTo>
                    <a:lnTo>
                      <a:pt x="20473" y="20494"/>
                    </a:lnTo>
                    <a:lnTo>
                      <a:pt x="21037" y="21535"/>
                    </a:lnTo>
                    <a:lnTo>
                      <a:pt x="21037" y="21600"/>
                    </a:lnTo>
                    <a:lnTo>
                      <a:pt x="21037" y="21535"/>
                    </a:lnTo>
                    <a:lnTo>
                      <a:pt x="20285" y="21145"/>
                    </a:lnTo>
                    <a:lnTo>
                      <a:pt x="20097" y="20689"/>
                    </a:lnTo>
                    <a:lnTo>
                      <a:pt x="19910" y="20169"/>
                    </a:lnTo>
                    <a:lnTo>
                      <a:pt x="19722" y="19713"/>
                    </a:lnTo>
                    <a:lnTo>
                      <a:pt x="19910" y="18802"/>
                    </a:lnTo>
                    <a:lnTo>
                      <a:pt x="20661" y="16851"/>
                    </a:lnTo>
                    <a:lnTo>
                      <a:pt x="21412" y="15940"/>
                    </a:lnTo>
                    <a:lnTo>
                      <a:pt x="21600" y="14899"/>
                    </a:lnTo>
                    <a:lnTo>
                      <a:pt x="21600" y="13923"/>
                    </a:lnTo>
                    <a:lnTo>
                      <a:pt x="20661" y="12231"/>
                    </a:lnTo>
                    <a:lnTo>
                      <a:pt x="19722" y="10605"/>
                    </a:lnTo>
                    <a:lnTo>
                      <a:pt x="18595" y="9043"/>
                    </a:lnTo>
                    <a:lnTo>
                      <a:pt x="17280" y="7482"/>
                    </a:lnTo>
                    <a:lnTo>
                      <a:pt x="15777" y="5920"/>
                    </a:lnTo>
                    <a:lnTo>
                      <a:pt x="14463" y="4294"/>
                    </a:lnTo>
                    <a:lnTo>
                      <a:pt x="13336" y="2733"/>
                    </a:lnTo>
                    <a:lnTo>
                      <a:pt x="12209" y="1106"/>
                    </a:lnTo>
                    <a:lnTo>
                      <a:pt x="12021" y="976"/>
                    </a:lnTo>
                    <a:lnTo>
                      <a:pt x="11457" y="846"/>
                    </a:lnTo>
                    <a:lnTo>
                      <a:pt x="10706" y="846"/>
                    </a:lnTo>
                    <a:lnTo>
                      <a:pt x="10143" y="911"/>
                    </a:lnTo>
                    <a:lnTo>
                      <a:pt x="9579" y="911"/>
                    </a:lnTo>
                    <a:lnTo>
                      <a:pt x="9016" y="1041"/>
                    </a:lnTo>
                    <a:lnTo>
                      <a:pt x="8640" y="110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2" name="Kształt">
                <a:extLst>
                  <a:ext uri="{FF2B5EF4-FFF2-40B4-BE49-F238E27FC236}">
                    <a16:creationId xmlns:a16="http://schemas.microsoft.com/office/drawing/2014/main" id="{6975D9FD-2CD3-C0F8-D699-33DC9E016C77}"/>
                  </a:ext>
                </a:extLst>
              </p:cNvPr>
              <p:cNvSpPr/>
              <p:nvPr/>
            </p:nvSpPr>
            <p:spPr>
              <a:xfrm>
                <a:off x="447040" y="767998"/>
                <a:ext cx="139982" cy="90353"/>
              </a:xfrm>
              <a:custGeom>
                <a:avLst/>
                <a:gdLst/>
                <a:ahLst/>
                <a:cxnLst>
                  <a:cxn ang="0">
                    <a:pos x="wd2" y="hd2"/>
                  </a:cxn>
                  <a:cxn ang="5400000">
                    <a:pos x="wd2" y="hd2"/>
                  </a:cxn>
                  <a:cxn ang="10800000">
                    <a:pos x="wd2" y="hd2"/>
                  </a:cxn>
                  <a:cxn ang="16200000">
                    <a:pos x="wd2" y="hd2"/>
                  </a:cxn>
                </a:cxnLst>
                <a:rect l="0" t="0" r="r" b="b"/>
                <a:pathLst>
                  <a:path w="21600" h="21600" extrusionOk="0">
                    <a:moveTo>
                      <a:pt x="20483" y="1403"/>
                    </a:moveTo>
                    <a:lnTo>
                      <a:pt x="20436" y="1403"/>
                    </a:lnTo>
                    <a:lnTo>
                      <a:pt x="20250" y="1122"/>
                    </a:lnTo>
                    <a:lnTo>
                      <a:pt x="20110" y="982"/>
                    </a:lnTo>
                    <a:lnTo>
                      <a:pt x="19924" y="912"/>
                    </a:lnTo>
                    <a:lnTo>
                      <a:pt x="19645" y="842"/>
                    </a:lnTo>
                    <a:lnTo>
                      <a:pt x="19459" y="912"/>
                    </a:lnTo>
                    <a:lnTo>
                      <a:pt x="19226" y="1122"/>
                    </a:lnTo>
                    <a:lnTo>
                      <a:pt x="18621" y="1964"/>
                    </a:lnTo>
                    <a:lnTo>
                      <a:pt x="17922" y="2595"/>
                    </a:lnTo>
                    <a:lnTo>
                      <a:pt x="17224" y="3296"/>
                    </a:lnTo>
                    <a:lnTo>
                      <a:pt x="16526" y="3787"/>
                    </a:lnTo>
                    <a:lnTo>
                      <a:pt x="15781" y="4208"/>
                    </a:lnTo>
                    <a:lnTo>
                      <a:pt x="14990" y="4558"/>
                    </a:lnTo>
                    <a:lnTo>
                      <a:pt x="14245" y="4909"/>
                    </a:lnTo>
                    <a:lnTo>
                      <a:pt x="13407" y="5119"/>
                    </a:lnTo>
                    <a:lnTo>
                      <a:pt x="12616" y="5260"/>
                    </a:lnTo>
                    <a:lnTo>
                      <a:pt x="11824" y="5330"/>
                    </a:lnTo>
                    <a:lnTo>
                      <a:pt x="10986" y="5400"/>
                    </a:lnTo>
                    <a:lnTo>
                      <a:pt x="10195" y="5400"/>
                    </a:lnTo>
                    <a:lnTo>
                      <a:pt x="8612" y="5330"/>
                    </a:lnTo>
                    <a:lnTo>
                      <a:pt x="7169" y="5190"/>
                    </a:lnTo>
                    <a:lnTo>
                      <a:pt x="6703" y="5119"/>
                    </a:lnTo>
                    <a:lnTo>
                      <a:pt x="6378" y="4979"/>
                    </a:lnTo>
                    <a:lnTo>
                      <a:pt x="6005" y="4769"/>
                    </a:lnTo>
                    <a:lnTo>
                      <a:pt x="4981" y="3997"/>
                    </a:lnTo>
                    <a:lnTo>
                      <a:pt x="4329" y="3436"/>
                    </a:lnTo>
                    <a:lnTo>
                      <a:pt x="3771" y="2665"/>
                    </a:lnTo>
                    <a:lnTo>
                      <a:pt x="3119" y="1964"/>
                    </a:lnTo>
                    <a:lnTo>
                      <a:pt x="2514" y="1332"/>
                    </a:lnTo>
                    <a:lnTo>
                      <a:pt x="1862" y="561"/>
                    </a:lnTo>
                    <a:lnTo>
                      <a:pt x="1536" y="281"/>
                    </a:lnTo>
                    <a:lnTo>
                      <a:pt x="1117" y="140"/>
                    </a:lnTo>
                    <a:lnTo>
                      <a:pt x="838" y="0"/>
                    </a:lnTo>
                    <a:lnTo>
                      <a:pt x="559" y="70"/>
                    </a:lnTo>
                    <a:lnTo>
                      <a:pt x="419" y="140"/>
                    </a:lnTo>
                    <a:lnTo>
                      <a:pt x="326" y="210"/>
                    </a:lnTo>
                    <a:lnTo>
                      <a:pt x="233" y="351"/>
                    </a:lnTo>
                    <a:lnTo>
                      <a:pt x="93" y="491"/>
                    </a:lnTo>
                    <a:lnTo>
                      <a:pt x="0" y="912"/>
                    </a:lnTo>
                    <a:lnTo>
                      <a:pt x="0" y="1192"/>
                    </a:lnTo>
                    <a:lnTo>
                      <a:pt x="47" y="1543"/>
                    </a:lnTo>
                    <a:lnTo>
                      <a:pt x="93" y="2595"/>
                    </a:lnTo>
                    <a:lnTo>
                      <a:pt x="186" y="3717"/>
                    </a:lnTo>
                    <a:lnTo>
                      <a:pt x="326" y="4839"/>
                    </a:lnTo>
                    <a:lnTo>
                      <a:pt x="419" y="5961"/>
                    </a:lnTo>
                    <a:lnTo>
                      <a:pt x="605" y="7083"/>
                    </a:lnTo>
                    <a:lnTo>
                      <a:pt x="791" y="8275"/>
                    </a:lnTo>
                    <a:lnTo>
                      <a:pt x="978" y="9397"/>
                    </a:lnTo>
                    <a:lnTo>
                      <a:pt x="1210" y="10590"/>
                    </a:lnTo>
                    <a:lnTo>
                      <a:pt x="1350" y="11081"/>
                    </a:lnTo>
                    <a:lnTo>
                      <a:pt x="1443" y="11712"/>
                    </a:lnTo>
                    <a:lnTo>
                      <a:pt x="1490" y="12273"/>
                    </a:lnTo>
                    <a:lnTo>
                      <a:pt x="1490" y="12834"/>
                    </a:lnTo>
                    <a:lnTo>
                      <a:pt x="1536" y="14096"/>
                    </a:lnTo>
                    <a:lnTo>
                      <a:pt x="1490" y="15358"/>
                    </a:lnTo>
                    <a:lnTo>
                      <a:pt x="1536" y="16551"/>
                    </a:lnTo>
                    <a:lnTo>
                      <a:pt x="1583" y="17673"/>
                    </a:lnTo>
                    <a:lnTo>
                      <a:pt x="1769" y="18795"/>
                    </a:lnTo>
                    <a:lnTo>
                      <a:pt x="1909" y="19286"/>
                    </a:lnTo>
                    <a:lnTo>
                      <a:pt x="2095" y="19777"/>
                    </a:lnTo>
                    <a:lnTo>
                      <a:pt x="2374" y="20338"/>
                    </a:lnTo>
                    <a:lnTo>
                      <a:pt x="2747" y="20758"/>
                    </a:lnTo>
                    <a:lnTo>
                      <a:pt x="3119" y="21109"/>
                    </a:lnTo>
                    <a:lnTo>
                      <a:pt x="3491" y="21319"/>
                    </a:lnTo>
                    <a:lnTo>
                      <a:pt x="3957" y="21530"/>
                    </a:lnTo>
                    <a:lnTo>
                      <a:pt x="4376" y="21600"/>
                    </a:lnTo>
                    <a:lnTo>
                      <a:pt x="4888" y="21600"/>
                    </a:lnTo>
                    <a:lnTo>
                      <a:pt x="5307" y="21530"/>
                    </a:lnTo>
                    <a:lnTo>
                      <a:pt x="5772" y="21390"/>
                    </a:lnTo>
                    <a:lnTo>
                      <a:pt x="6284" y="21249"/>
                    </a:lnTo>
                    <a:lnTo>
                      <a:pt x="6703" y="21039"/>
                    </a:lnTo>
                    <a:lnTo>
                      <a:pt x="7216" y="20758"/>
                    </a:lnTo>
                    <a:lnTo>
                      <a:pt x="8100" y="20127"/>
                    </a:lnTo>
                    <a:lnTo>
                      <a:pt x="8938" y="19356"/>
                    </a:lnTo>
                    <a:lnTo>
                      <a:pt x="9729" y="18655"/>
                    </a:lnTo>
                    <a:lnTo>
                      <a:pt x="10521" y="17883"/>
                    </a:lnTo>
                    <a:lnTo>
                      <a:pt x="11266" y="17252"/>
                    </a:lnTo>
                    <a:lnTo>
                      <a:pt x="12103" y="16551"/>
                    </a:lnTo>
                    <a:lnTo>
                      <a:pt x="12941" y="15990"/>
                    </a:lnTo>
                    <a:lnTo>
                      <a:pt x="13826" y="15429"/>
                    </a:lnTo>
                    <a:lnTo>
                      <a:pt x="14757" y="15008"/>
                    </a:lnTo>
                    <a:lnTo>
                      <a:pt x="15828" y="14517"/>
                    </a:lnTo>
                    <a:lnTo>
                      <a:pt x="16153" y="14306"/>
                    </a:lnTo>
                    <a:lnTo>
                      <a:pt x="16945" y="13956"/>
                    </a:lnTo>
                    <a:lnTo>
                      <a:pt x="17457" y="13675"/>
                    </a:lnTo>
                    <a:lnTo>
                      <a:pt x="18016" y="13325"/>
                    </a:lnTo>
                    <a:lnTo>
                      <a:pt x="18574" y="12834"/>
                    </a:lnTo>
                    <a:lnTo>
                      <a:pt x="19133" y="12273"/>
                    </a:lnTo>
                    <a:lnTo>
                      <a:pt x="19738" y="11712"/>
                    </a:lnTo>
                    <a:lnTo>
                      <a:pt x="20250" y="10940"/>
                    </a:lnTo>
                    <a:lnTo>
                      <a:pt x="20483" y="10519"/>
                    </a:lnTo>
                    <a:lnTo>
                      <a:pt x="20716" y="10169"/>
                    </a:lnTo>
                    <a:lnTo>
                      <a:pt x="20948" y="9608"/>
                    </a:lnTo>
                    <a:lnTo>
                      <a:pt x="21134" y="9187"/>
                    </a:lnTo>
                    <a:lnTo>
                      <a:pt x="21274" y="8696"/>
                    </a:lnTo>
                    <a:lnTo>
                      <a:pt x="21414" y="8135"/>
                    </a:lnTo>
                    <a:lnTo>
                      <a:pt x="21507" y="7504"/>
                    </a:lnTo>
                    <a:lnTo>
                      <a:pt x="21553" y="6943"/>
                    </a:lnTo>
                    <a:lnTo>
                      <a:pt x="21600" y="6242"/>
                    </a:lnTo>
                    <a:lnTo>
                      <a:pt x="21600" y="5540"/>
                    </a:lnTo>
                    <a:lnTo>
                      <a:pt x="21553" y="4909"/>
                    </a:lnTo>
                    <a:lnTo>
                      <a:pt x="21460" y="4068"/>
                    </a:lnTo>
                    <a:lnTo>
                      <a:pt x="21414" y="3717"/>
                    </a:lnTo>
                    <a:lnTo>
                      <a:pt x="21414" y="3366"/>
                    </a:lnTo>
                    <a:lnTo>
                      <a:pt x="21367" y="3086"/>
                    </a:lnTo>
                    <a:lnTo>
                      <a:pt x="21181" y="2525"/>
                    </a:lnTo>
                    <a:lnTo>
                      <a:pt x="21088" y="2314"/>
                    </a:lnTo>
                    <a:lnTo>
                      <a:pt x="20948" y="2034"/>
                    </a:lnTo>
                    <a:lnTo>
                      <a:pt x="20716" y="1823"/>
                    </a:lnTo>
                    <a:lnTo>
                      <a:pt x="20762" y="1823"/>
                    </a:lnTo>
                    <a:lnTo>
                      <a:pt x="20716" y="1753"/>
                    </a:lnTo>
                    <a:lnTo>
                      <a:pt x="20669" y="1613"/>
                    </a:lnTo>
                    <a:lnTo>
                      <a:pt x="20622" y="1543"/>
                    </a:lnTo>
                    <a:lnTo>
                      <a:pt x="20529" y="1473"/>
                    </a:lnTo>
                    <a:lnTo>
                      <a:pt x="20483" y="140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3" name="Kształt">
                <a:extLst>
                  <a:ext uri="{FF2B5EF4-FFF2-40B4-BE49-F238E27FC236}">
                    <a16:creationId xmlns:a16="http://schemas.microsoft.com/office/drawing/2014/main" id="{FBD653BC-452A-CEC2-108E-A5AF9847C388}"/>
                  </a:ext>
                </a:extLst>
              </p:cNvPr>
              <p:cNvSpPr/>
              <p:nvPr/>
            </p:nvSpPr>
            <p:spPr>
              <a:xfrm>
                <a:off x="447040" y="767998"/>
                <a:ext cx="139982" cy="90353"/>
              </a:xfrm>
              <a:custGeom>
                <a:avLst/>
                <a:gdLst/>
                <a:ahLst/>
                <a:cxnLst>
                  <a:cxn ang="0">
                    <a:pos x="wd2" y="hd2"/>
                  </a:cxn>
                  <a:cxn ang="5400000">
                    <a:pos x="wd2" y="hd2"/>
                  </a:cxn>
                  <a:cxn ang="10800000">
                    <a:pos x="wd2" y="hd2"/>
                  </a:cxn>
                  <a:cxn ang="16200000">
                    <a:pos x="wd2" y="hd2"/>
                  </a:cxn>
                </a:cxnLst>
                <a:rect l="0" t="0" r="r" b="b"/>
                <a:pathLst>
                  <a:path w="21600" h="21600" extrusionOk="0">
                    <a:moveTo>
                      <a:pt x="20483" y="1403"/>
                    </a:moveTo>
                    <a:lnTo>
                      <a:pt x="20436" y="1403"/>
                    </a:lnTo>
                    <a:lnTo>
                      <a:pt x="20250" y="1122"/>
                    </a:lnTo>
                    <a:lnTo>
                      <a:pt x="20110" y="982"/>
                    </a:lnTo>
                    <a:lnTo>
                      <a:pt x="19924" y="912"/>
                    </a:lnTo>
                    <a:lnTo>
                      <a:pt x="19645" y="842"/>
                    </a:lnTo>
                    <a:lnTo>
                      <a:pt x="19459" y="912"/>
                    </a:lnTo>
                    <a:lnTo>
                      <a:pt x="19226" y="1122"/>
                    </a:lnTo>
                    <a:lnTo>
                      <a:pt x="18621" y="1964"/>
                    </a:lnTo>
                    <a:lnTo>
                      <a:pt x="17922" y="2595"/>
                    </a:lnTo>
                    <a:lnTo>
                      <a:pt x="17224" y="3296"/>
                    </a:lnTo>
                    <a:lnTo>
                      <a:pt x="16526" y="3787"/>
                    </a:lnTo>
                    <a:lnTo>
                      <a:pt x="15781" y="4208"/>
                    </a:lnTo>
                    <a:lnTo>
                      <a:pt x="14990" y="4558"/>
                    </a:lnTo>
                    <a:lnTo>
                      <a:pt x="14245" y="4909"/>
                    </a:lnTo>
                    <a:lnTo>
                      <a:pt x="13407" y="5119"/>
                    </a:lnTo>
                    <a:lnTo>
                      <a:pt x="12616" y="5260"/>
                    </a:lnTo>
                    <a:lnTo>
                      <a:pt x="11824" y="5330"/>
                    </a:lnTo>
                    <a:lnTo>
                      <a:pt x="10986" y="5400"/>
                    </a:lnTo>
                    <a:lnTo>
                      <a:pt x="10195" y="5400"/>
                    </a:lnTo>
                    <a:lnTo>
                      <a:pt x="8612" y="5330"/>
                    </a:lnTo>
                    <a:lnTo>
                      <a:pt x="7169" y="5190"/>
                    </a:lnTo>
                    <a:lnTo>
                      <a:pt x="6703" y="5119"/>
                    </a:lnTo>
                    <a:lnTo>
                      <a:pt x="6378" y="4979"/>
                    </a:lnTo>
                    <a:lnTo>
                      <a:pt x="6005" y="4769"/>
                    </a:lnTo>
                    <a:lnTo>
                      <a:pt x="4981" y="3997"/>
                    </a:lnTo>
                    <a:lnTo>
                      <a:pt x="4329" y="3436"/>
                    </a:lnTo>
                    <a:lnTo>
                      <a:pt x="3771" y="2665"/>
                    </a:lnTo>
                    <a:lnTo>
                      <a:pt x="3119" y="1964"/>
                    </a:lnTo>
                    <a:lnTo>
                      <a:pt x="2514" y="1332"/>
                    </a:lnTo>
                    <a:lnTo>
                      <a:pt x="1862" y="561"/>
                    </a:lnTo>
                    <a:lnTo>
                      <a:pt x="1536" y="281"/>
                    </a:lnTo>
                    <a:lnTo>
                      <a:pt x="1117" y="140"/>
                    </a:lnTo>
                    <a:lnTo>
                      <a:pt x="838" y="0"/>
                    </a:lnTo>
                    <a:lnTo>
                      <a:pt x="559" y="70"/>
                    </a:lnTo>
                    <a:lnTo>
                      <a:pt x="419" y="140"/>
                    </a:lnTo>
                    <a:lnTo>
                      <a:pt x="326" y="210"/>
                    </a:lnTo>
                    <a:lnTo>
                      <a:pt x="233" y="351"/>
                    </a:lnTo>
                    <a:lnTo>
                      <a:pt x="93" y="491"/>
                    </a:lnTo>
                    <a:lnTo>
                      <a:pt x="0" y="912"/>
                    </a:lnTo>
                    <a:lnTo>
                      <a:pt x="0" y="1192"/>
                    </a:lnTo>
                    <a:lnTo>
                      <a:pt x="47" y="1543"/>
                    </a:lnTo>
                    <a:lnTo>
                      <a:pt x="93" y="2595"/>
                    </a:lnTo>
                    <a:lnTo>
                      <a:pt x="186" y="3717"/>
                    </a:lnTo>
                    <a:lnTo>
                      <a:pt x="326" y="4839"/>
                    </a:lnTo>
                    <a:lnTo>
                      <a:pt x="419" y="5961"/>
                    </a:lnTo>
                    <a:lnTo>
                      <a:pt x="605" y="7083"/>
                    </a:lnTo>
                    <a:lnTo>
                      <a:pt x="791" y="8275"/>
                    </a:lnTo>
                    <a:lnTo>
                      <a:pt x="978" y="9397"/>
                    </a:lnTo>
                    <a:lnTo>
                      <a:pt x="1210" y="10590"/>
                    </a:lnTo>
                    <a:lnTo>
                      <a:pt x="1350" y="11081"/>
                    </a:lnTo>
                    <a:lnTo>
                      <a:pt x="1443" y="11712"/>
                    </a:lnTo>
                    <a:lnTo>
                      <a:pt x="1490" y="12273"/>
                    </a:lnTo>
                    <a:lnTo>
                      <a:pt x="1490" y="12834"/>
                    </a:lnTo>
                    <a:lnTo>
                      <a:pt x="1536" y="14096"/>
                    </a:lnTo>
                    <a:lnTo>
                      <a:pt x="1490" y="15358"/>
                    </a:lnTo>
                    <a:lnTo>
                      <a:pt x="1536" y="16551"/>
                    </a:lnTo>
                    <a:lnTo>
                      <a:pt x="1583" y="17673"/>
                    </a:lnTo>
                    <a:lnTo>
                      <a:pt x="1769" y="18795"/>
                    </a:lnTo>
                    <a:lnTo>
                      <a:pt x="1909" y="19286"/>
                    </a:lnTo>
                    <a:lnTo>
                      <a:pt x="2095" y="19777"/>
                    </a:lnTo>
                    <a:lnTo>
                      <a:pt x="2374" y="20338"/>
                    </a:lnTo>
                    <a:lnTo>
                      <a:pt x="2747" y="20758"/>
                    </a:lnTo>
                    <a:lnTo>
                      <a:pt x="3119" y="21109"/>
                    </a:lnTo>
                    <a:lnTo>
                      <a:pt x="3491" y="21319"/>
                    </a:lnTo>
                    <a:lnTo>
                      <a:pt x="3957" y="21530"/>
                    </a:lnTo>
                    <a:lnTo>
                      <a:pt x="4376" y="21600"/>
                    </a:lnTo>
                    <a:lnTo>
                      <a:pt x="4888" y="21600"/>
                    </a:lnTo>
                    <a:lnTo>
                      <a:pt x="5307" y="21530"/>
                    </a:lnTo>
                    <a:lnTo>
                      <a:pt x="5772" y="21390"/>
                    </a:lnTo>
                    <a:lnTo>
                      <a:pt x="6284" y="21249"/>
                    </a:lnTo>
                    <a:lnTo>
                      <a:pt x="6703" y="21039"/>
                    </a:lnTo>
                    <a:lnTo>
                      <a:pt x="7216" y="20758"/>
                    </a:lnTo>
                    <a:lnTo>
                      <a:pt x="8100" y="20127"/>
                    </a:lnTo>
                    <a:lnTo>
                      <a:pt x="8938" y="19356"/>
                    </a:lnTo>
                    <a:lnTo>
                      <a:pt x="9729" y="18655"/>
                    </a:lnTo>
                    <a:lnTo>
                      <a:pt x="10521" y="17883"/>
                    </a:lnTo>
                    <a:lnTo>
                      <a:pt x="11266" y="17252"/>
                    </a:lnTo>
                    <a:lnTo>
                      <a:pt x="12103" y="16551"/>
                    </a:lnTo>
                    <a:lnTo>
                      <a:pt x="12941" y="15990"/>
                    </a:lnTo>
                    <a:lnTo>
                      <a:pt x="13826" y="15429"/>
                    </a:lnTo>
                    <a:lnTo>
                      <a:pt x="14757" y="15008"/>
                    </a:lnTo>
                    <a:lnTo>
                      <a:pt x="15828" y="14517"/>
                    </a:lnTo>
                    <a:lnTo>
                      <a:pt x="16153" y="14306"/>
                    </a:lnTo>
                    <a:lnTo>
                      <a:pt x="16945" y="13956"/>
                    </a:lnTo>
                    <a:lnTo>
                      <a:pt x="17457" y="13675"/>
                    </a:lnTo>
                    <a:lnTo>
                      <a:pt x="18016" y="13325"/>
                    </a:lnTo>
                    <a:lnTo>
                      <a:pt x="18574" y="12834"/>
                    </a:lnTo>
                    <a:lnTo>
                      <a:pt x="19133" y="12273"/>
                    </a:lnTo>
                    <a:lnTo>
                      <a:pt x="19738" y="11712"/>
                    </a:lnTo>
                    <a:lnTo>
                      <a:pt x="20250" y="10940"/>
                    </a:lnTo>
                    <a:lnTo>
                      <a:pt x="20483" y="10519"/>
                    </a:lnTo>
                    <a:lnTo>
                      <a:pt x="20716" y="10169"/>
                    </a:lnTo>
                    <a:lnTo>
                      <a:pt x="20948" y="9608"/>
                    </a:lnTo>
                    <a:lnTo>
                      <a:pt x="21134" y="9187"/>
                    </a:lnTo>
                    <a:lnTo>
                      <a:pt x="21274" y="8696"/>
                    </a:lnTo>
                    <a:lnTo>
                      <a:pt x="21414" y="8135"/>
                    </a:lnTo>
                    <a:lnTo>
                      <a:pt x="21507" y="7504"/>
                    </a:lnTo>
                    <a:lnTo>
                      <a:pt x="21553" y="6943"/>
                    </a:lnTo>
                    <a:lnTo>
                      <a:pt x="21600" y="6242"/>
                    </a:lnTo>
                    <a:lnTo>
                      <a:pt x="21600" y="5540"/>
                    </a:lnTo>
                    <a:lnTo>
                      <a:pt x="21553" y="4909"/>
                    </a:lnTo>
                    <a:lnTo>
                      <a:pt x="21460" y="4068"/>
                    </a:lnTo>
                    <a:lnTo>
                      <a:pt x="21414" y="3717"/>
                    </a:lnTo>
                    <a:lnTo>
                      <a:pt x="21414" y="3366"/>
                    </a:lnTo>
                    <a:lnTo>
                      <a:pt x="21367" y="3086"/>
                    </a:lnTo>
                    <a:lnTo>
                      <a:pt x="21181" y="2525"/>
                    </a:lnTo>
                    <a:lnTo>
                      <a:pt x="21088" y="2314"/>
                    </a:lnTo>
                    <a:lnTo>
                      <a:pt x="20948" y="2034"/>
                    </a:lnTo>
                    <a:lnTo>
                      <a:pt x="20716" y="1823"/>
                    </a:lnTo>
                    <a:lnTo>
                      <a:pt x="20762" y="1823"/>
                    </a:lnTo>
                    <a:lnTo>
                      <a:pt x="20716" y="1753"/>
                    </a:lnTo>
                    <a:lnTo>
                      <a:pt x="20669" y="1613"/>
                    </a:lnTo>
                    <a:lnTo>
                      <a:pt x="20622" y="1543"/>
                    </a:lnTo>
                    <a:lnTo>
                      <a:pt x="20529" y="1473"/>
                    </a:lnTo>
                    <a:lnTo>
                      <a:pt x="20483" y="140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4" name="Kształt">
                <a:extLst>
                  <a:ext uri="{FF2B5EF4-FFF2-40B4-BE49-F238E27FC236}">
                    <a16:creationId xmlns:a16="http://schemas.microsoft.com/office/drawing/2014/main" id="{E5D381D3-7BC6-CB07-3006-733977A813A6}"/>
                  </a:ext>
                </a:extLst>
              </p:cNvPr>
              <p:cNvSpPr/>
              <p:nvPr/>
            </p:nvSpPr>
            <p:spPr>
              <a:xfrm>
                <a:off x="447040" y="833504"/>
                <a:ext cx="144498" cy="117459"/>
              </a:xfrm>
              <a:custGeom>
                <a:avLst/>
                <a:gdLst/>
                <a:ahLst/>
                <a:cxnLst>
                  <a:cxn ang="0">
                    <a:pos x="wd2" y="hd2"/>
                  </a:cxn>
                  <a:cxn ang="5400000">
                    <a:pos x="wd2" y="hd2"/>
                  </a:cxn>
                  <a:cxn ang="10800000">
                    <a:pos x="wd2" y="hd2"/>
                  </a:cxn>
                  <a:cxn ang="16200000">
                    <a:pos x="wd2" y="hd2"/>
                  </a:cxn>
                </a:cxnLst>
                <a:rect l="0" t="0" r="r" b="b"/>
                <a:pathLst>
                  <a:path w="21600" h="21600" extrusionOk="0">
                    <a:moveTo>
                      <a:pt x="631" y="7437"/>
                    </a:moveTo>
                    <a:lnTo>
                      <a:pt x="631" y="6999"/>
                    </a:lnTo>
                    <a:lnTo>
                      <a:pt x="676" y="6671"/>
                    </a:lnTo>
                    <a:lnTo>
                      <a:pt x="812" y="6398"/>
                    </a:lnTo>
                    <a:lnTo>
                      <a:pt x="992" y="6125"/>
                    </a:lnTo>
                    <a:lnTo>
                      <a:pt x="1172" y="5906"/>
                    </a:lnTo>
                    <a:lnTo>
                      <a:pt x="1398" y="5742"/>
                    </a:lnTo>
                    <a:lnTo>
                      <a:pt x="1668" y="5632"/>
                    </a:lnTo>
                    <a:lnTo>
                      <a:pt x="1849" y="5632"/>
                    </a:lnTo>
                    <a:lnTo>
                      <a:pt x="2615" y="5578"/>
                    </a:lnTo>
                    <a:lnTo>
                      <a:pt x="3427" y="5632"/>
                    </a:lnTo>
                    <a:lnTo>
                      <a:pt x="4239" y="5742"/>
                    </a:lnTo>
                    <a:lnTo>
                      <a:pt x="5051" y="5906"/>
                    </a:lnTo>
                    <a:lnTo>
                      <a:pt x="8207" y="6781"/>
                    </a:lnTo>
                    <a:lnTo>
                      <a:pt x="9019" y="6945"/>
                    </a:lnTo>
                    <a:lnTo>
                      <a:pt x="9785" y="7054"/>
                    </a:lnTo>
                    <a:lnTo>
                      <a:pt x="10597" y="7109"/>
                    </a:lnTo>
                    <a:lnTo>
                      <a:pt x="11319" y="7054"/>
                    </a:lnTo>
                    <a:lnTo>
                      <a:pt x="11724" y="6999"/>
                    </a:lnTo>
                    <a:lnTo>
                      <a:pt x="12085" y="6945"/>
                    </a:lnTo>
                    <a:lnTo>
                      <a:pt x="12401" y="6781"/>
                    </a:lnTo>
                    <a:lnTo>
                      <a:pt x="12807" y="6671"/>
                    </a:lnTo>
                    <a:lnTo>
                      <a:pt x="13122" y="6453"/>
                    </a:lnTo>
                    <a:lnTo>
                      <a:pt x="13483" y="6234"/>
                    </a:lnTo>
                    <a:lnTo>
                      <a:pt x="13844" y="5906"/>
                    </a:lnTo>
                    <a:lnTo>
                      <a:pt x="14159" y="5632"/>
                    </a:lnTo>
                    <a:lnTo>
                      <a:pt x="14250" y="5523"/>
                    </a:lnTo>
                    <a:lnTo>
                      <a:pt x="14295" y="5359"/>
                    </a:lnTo>
                    <a:lnTo>
                      <a:pt x="14295" y="5250"/>
                    </a:lnTo>
                    <a:lnTo>
                      <a:pt x="14340" y="5086"/>
                    </a:lnTo>
                    <a:lnTo>
                      <a:pt x="14385" y="4976"/>
                    </a:lnTo>
                    <a:lnTo>
                      <a:pt x="14430" y="4812"/>
                    </a:lnTo>
                    <a:lnTo>
                      <a:pt x="14475" y="4703"/>
                    </a:lnTo>
                    <a:lnTo>
                      <a:pt x="14520" y="4539"/>
                    </a:lnTo>
                    <a:lnTo>
                      <a:pt x="15016" y="4265"/>
                    </a:lnTo>
                    <a:lnTo>
                      <a:pt x="15377" y="3937"/>
                    </a:lnTo>
                    <a:lnTo>
                      <a:pt x="15648" y="3664"/>
                    </a:lnTo>
                    <a:lnTo>
                      <a:pt x="15828" y="3336"/>
                    </a:lnTo>
                    <a:lnTo>
                      <a:pt x="15963" y="3008"/>
                    </a:lnTo>
                    <a:lnTo>
                      <a:pt x="16144" y="2789"/>
                    </a:lnTo>
                    <a:lnTo>
                      <a:pt x="16234" y="2570"/>
                    </a:lnTo>
                    <a:lnTo>
                      <a:pt x="16369" y="2406"/>
                    </a:lnTo>
                    <a:lnTo>
                      <a:pt x="16685" y="1859"/>
                    </a:lnTo>
                    <a:lnTo>
                      <a:pt x="17046" y="1367"/>
                    </a:lnTo>
                    <a:lnTo>
                      <a:pt x="17947" y="492"/>
                    </a:lnTo>
                    <a:lnTo>
                      <a:pt x="18218" y="328"/>
                    </a:lnTo>
                    <a:lnTo>
                      <a:pt x="18489" y="219"/>
                    </a:lnTo>
                    <a:lnTo>
                      <a:pt x="18714" y="109"/>
                    </a:lnTo>
                    <a:lnTo>
                      <a:pt x="19255" y="0"/>
                    </a:lnTo>
                    <a:lnTo>
                      <a:pt x="19526" y="0"/>
                    </a:lnTo>
                    <a:lnTo>
                      <a:pt x="19796" y="55"/>
                    </a:lnTo>
                    <a:lnTo>
                      <a:pt x="20067" y="164"/>
                    </a:lnTo>
                    <a:lnTo>
                      <a:pt x="20428" y="328"/>
                    </a:lnTo>
                    <a:lnTo>
                      <a:pt x="20743" y="547"/>
                    </a:lnTo>
                    <a:lnTo>
                      <a:pt x="21194" y="1203"/>
                    </a:lnTo>
                    <a:lnTo>
                      <a:pt x="21329" y="1586"/>
                    </a:lnTo>
                    <a:lnTo>
                      <a:pt x="21465" y="2023"/>
                    </a:lnTo>
                    <a:lnTo>
                      <a:pt x="21510" y="2461"/>
                    </a:lnTo>
                    <a:lnTo>
                      <a:pt x="21600" y="2898"/>
                    </a:lnTo>
                    <a:lnTo>
                      <a:pt x="21600" y="3883"/>
                    </a:lnTo>
                    <a:lnTo>
                      <a:pt x="21555" y="4976"/>
                    </a:lnTo>
                    <a:lnTo>
                      <a:pt x="21465" y="5906"/>
                    </a:lnTo>
                    <a:lnTo>
                      <a:pt x="21375" y="6890"/>
                    </a:lnTo>
                    <a:lnTo>
                      <a:pt x="21375" y="7164"/>
                    </a:lnTo>
                    <a:lnTo>
                      <a:pt x="21465" y="7710"/>
                    </a:lnTo>
                    <a:lnTo>
                      <a:pt x="21465" y="7984"/>
                    </a:lnTo>
                    <a:lnTo>
                      <a:pt x="21510" y="8203"/>
                    </a:lnTo>
                    <a:lnTo>
                      <a:pt x="21510" y="8476"/>
                    </a:lnTo>
                    <a:lnTo>
                      <a:pt x="21375" y="9351"/>
                    </a:lnTo>
                    <a:lnTo>
                      <a:pt x="21284" y="10171"/>
                    </a:lnTo>
                    <a:lnTo>
                      <a:pt x="21194" y="10882"/>
                    </a:lnTo>
                    <a:lnTo>
                      <a:pt x="20924" y="11866"/>
                    </a:lnTo>
                    <a:lnTo>
                      <a:pt x="20833" y="12140"/>
                    </a:lnTo>
                    <a:lnTo>
                      <a:pt x="20698" y="12413"/>
                    </a:lnTo>
                    <a:lnTo>
                      <a:pt x="20473" y="12741"/>
                    </a:lnTo>
                    <a:lnTo>
                      <a:pt x="20292" y="13015"/>
                    </a:lnTo>
                    <a:lnTo>
                      <a:pt x="20067" y="13288"/>
                    </a:lnTo>
                    <a:lnTo>
                      <a:pt x="19796" y="13562"/>
                    </a:lnTo>
                    <a:lnTo>
                      <a:pt x="19481" y="13835"/>
                    </a:lnTo>
                    <a:lnTo>
                      <a:pt x="18759" y="14382"/>
                    </a:lnTo>
                    <a:lnTo>
                      <a:pt x="18038" y="14765"/>
                    </a:lnTo>
                    <a:lnTo>
                      <a:pt x="17361" y="15038"/>
                    </a:lnTo>
                    <a:lnTo>
                      <a:pt x="16640" y="15311"/>
                    </a:lnTo>
                    <a:lnTo>
                      <a:pt x="15918" y="15475"/>
                    </a:lnTo>
                    <a:lnTo>
                      <a:pt x="15242" y="15530"/>
                    </a:lnTo>
                    <a:lnTo>
                      <a:pt x="14475" y="15585"/>
                    </a:lnTo>
                    <a:lnTo>
                      <a:pt x="13754" y="15639"/>
                    </a:lnTo>
                    <a:lnTo>
                      <a:pt x="12311" y="15639"/>
                    </a:lnTo>
                    <a:lnTo>
                      <a:pt x="10913" y="15694"/>
                    </a:lnTo>
                    <a:lnTo>
                      <a:pt x="10236" y="15749"/>
                    </a:lnTo>
                    <a:lnTo>
                      <a:pt x="8884" y="16077"/>
                    </a:lnTo>
                    <a:lnTo>
                      <a:pt x="8297" y="16350"/>
                    </a:lnTo>
                    <a:lnTo>
                      <a:pt x="7937" y="16514"/>
                    </a:lnTo>
                    <a:lnTo>
                      <a:pt x="7666" y="16733"/>
                    </a:lnTo>
                    <a:lnTo>
                      <a:pt x="7441" y="16952"/>
                    </a:lnTo>
                    <a:lnTo>
                      <a:pt x="7170" y="17116"/>
                    </a:lnTo>
                    <a:lnTo>
                      <a:pt x="6674" y="17608"/>
                    </a:lnTo>
                    <a:lnTo>
                      <a:pt x="6268" y="18210"/>
                    </a:lnTo>
                    <a:lnTo>
                      <a:pt x="5817" y="18811"/>
                    </a:lnTo>
                    <a:lnTo>
                      <a:pt x="5456" y="19467"/>
                    </a:lnTo>
                    <a:lnTo>
                      <a:pt x="5096" y="20178"/>
                    </a:lnTo>
                    <a:lnTo>
                      <a:pt x="4690" y="20944"/>
                    </a:lnTo>
                    <a:lnTo>
                      <a:pt x="4509" y="21163"/>
                    </a:lnTo>
                    <a:lnTo>
                      <a:pt x="4058" y="21491"/>
                    </a:lnTo>
                    <a:lnTo>
                      <a:pt x="3743" y="21545"/>
                    </a:lnTo>
                    <a:lnTo>
                      <a:pt x="3472" y="21600"/>
                    </a:lnTo>
                    <a:lnTo>
                      <a:pt x="3202" y="21545"/>
                    </a:lnTo>
                    <a:lnTo>
                      <a:pt x="2976" y="21491"/>
                    </a:lnTo>
                    <a:lnTo>
                      <a:pt x="2751" y="21327"/>
                    </a:lnTo>
                    <a:lnTo>
                      <a:pt x="2435" y="21163"/>
                    </a:lnTo>
                    <a:lnTo>
                      <a:pt x="2255" y="20889"/>
                    </a:lnTo>
                    <a:lnTo>
                      <a:pt x="2119" y="20506"/>
                    </a:lnTo>
                    <a:lnTo>
                      <a:pt x="2029" y="20124"/>
                    </a:lnTo>
                    <a:lnTo>
                      <a:pt x="1984" y="19686"/>
                    </a:lnTo>
                    <a:lnTo>
                      <a:pt x="1939" y="19303"/>
                    </a:lnTo>
                    <a:lnTo>
                      <a:pt x="1939" y="18483"/>
                    </a:lnTo>
                    <a:lnTo>
                      <a:pt x="2074" y="17772"/>
                    </a:lnTo>
                    <a:lnTo>
                      <a:pt x="2255" y="17116"/>
                    </a:lnTo>
                    <a:lnTo>
                      <a:pt x="2525" y="16350"/>
                    </a:lnTo>
                    <a:lnTo>
                      <a:pt x="2796" y="15694"/>
                    </a:lnTo>
                    <a:lnTo>
                      <a:pt x="2976" y="14983"/>
                    </a:lnTo>
                    <a:lnTo>
                      <a:pt x="3111" y="14272"/>
                    </a:lnTo>
                    <a:lnTo>
                      <a:pt x="3111" y="13562"/>
                    </a:lnTo>
                    <a:lnTo>
                      <a:pt x="3066" y="13179"/>
                    </a:lnTo>
                    <a:lnTo>
                      <a:pt x="2976" y="12851"/>
                    </a:lnTo>
                    <a:lnTo>
                      <a:pt x="2751" y="12194"/>
                    </a:lnTo>
                    <a:lnTo>
                      <a:pt x="2390" y="11648"/>
                    </a:lnTo>
                    <a:lnTo>
                      <a:pt x="2074" y="11101"/>
                    </a:lnTo>
                    <a:lnTo>
                      <a:pt x="1714" y="10609"/>
                    </a:lnTo>
                    <a:lnTo>
                      <a:pt x="1308" y="10171"/>
                    </a:lnTo>
                    <a:lnTo>
                      <a:pt x="947" y="9624"/>
                    </a:lnTo>
                    <a:lnTo>
                      <a:pt x="676" y="9077"/>
                    </a:lnTo>
                    <a:lnTo>
                      <a:pt x="541" y="8749"/>
                    </a:lnTo>
                    <a:lnTo>
                      <a:pt x="406" y="8367"/>
                    </a:lnTo>
                    <a:lnTo>
                      <a:pt x="406" y="7164"/>
                    </a:lnTo>
                    <a:lnTo>
                      <a:pt x="496" y="6945"/>
                    </a:lnTo>
                    <a:lnTo>
                      <a:pt x="586" y="6671"/>
                    </a:lnTo>
                    <a:lnTo>
                      <a:pt x="722" y="6453"/>
                    </a:lnTo>
                    <a:lnTo>
                      <a:pt x="902" y="6289"/>
                    </a:lnTo>
                    <a:lnTo>
                      <a:pt x="676" y="6453"/>
                    </a:lnTo>
                    <a:lnTo>
                      <a:pt x="541" y="6562"/>
                    </a:lnTo>
                    <a:lnTo>
                      <a:pt x="496" y="6562"/>
                    </a:lnTo>
                    <a:lnTo>
                      <a:pt x="406" y="6507"/>
                    </a:lnTo>
                    <a:lnTo>
                      <a:pt x="361" y="6453"/>
                    </a:lnTo>
                    <a:lnTo>
                      <a:pt x="180" y="6343"/>
                    </a:lnTo>
                    <a:lnTo>
                      <a:pt x="0" y="6398"/>
                    </a:lnTo>
                    <a:lnTo>
                      <a:pt x="631" y="7437"/>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5" name="Linia">
                <a:extLst>
                  <a:ext uri="{FF2B5EF4-FFF2-40B4-BE49-F238E27FC236}">
                    <a16:creationId xmlns:a16="http://schemas.microsoft.com/office/drawing/2014/main" id="{D6E44B18-DF89-27CF-B9EE-4C84932C6A4B}"/>
                  </a:ext>
                </a:extLst>
              </p:cNvPr>
              <p:cNvSpPr/>
              <p:nvPr/>
            </p:nvSpPr>
            <p:spPr>
              <a:xfrm>
                <a:off x="447040" y="833504"/>
                <a:ext cx="144498" cy="117459"/>
              </a:xfrm>
              <a:custGeom>
                <a:avLst/>
                <a:gdLst/>
                <a:ahLst/>
                <a:cxnLst>
                  <a:cxn ang="0">
                    <a:pos x="wd2" y="hd2"/>
                  </a:cxn>
                  <a:cxn ang="5400000">
                    <a:pos x="wd2" y="hd2"/>
                  </a:cxn>
                  <a:cxn ang="10800000">
                    <a:pos x="wd2" y="hd2"/>
                  </a:cxn>
                  <a:cxn ang="16200000">
                    <a:pos x="wd2" y="hd2"/>
                  </a:cxn>
                </a:cxnLst>
                <a:rect l="0" t="0" r="r" b="b"/>
                <a:pathLst>
                  <a:path w="21600" h="21600" extrusionOk="0">
                    <a:moveTo>
                      <a:pt x="631" y="7437"/>
                    </a:moveTo>
                    <a:lnTo>
                      <a:pt x="631" y="6999"/>
                    </a:lnTo>
                    <a:lnTo>
                      <a:pt x="676" y="6671"/>
                    </a:lnTo>
                    <a:lnTo>
                      <a:pt x="812" y="6398"/>
                    </a:lnTo>
                    <a:lnTo>
                      <a:pt x="992" y="6125"/>
                    </a:lnTo>
                    <a:lnTo>
                      <a:pt x="1172" y="5906"/>
                    </a:lnTo>
                    <a:lnTo>
                      <a:pt x="1398" y="5742"/>
                    </a:lnTo>
                    <a:lnTo>
                      <a:pt x="1668" y="5632"/>
                    </a:lnTo>
                    <a:lnTo>
                      <a:pt x="1849" y="5632"/>
                    </a:lnTo>
                    <a:lnTo>
                      <a:pt x="2615" y="5578"/>
                    </a:lnTo>
                    <a:lnTo>
                      <a:pt x="3427" y="5632"/>
                    </a:lnTo>
                    <a:lnTo>
                      <a:pt x="4239" y="5742"/>
                    </a:lnTo>
                    <a:lnTo>
                      <a:pt x="5051" y="5906"/>
                    </a:lnTo>
                    <a:lnTo>
                      <a:pt x="8207" y="6781"/>
                    </a:lnTo>
                    <a:lnTo>
                      <a:pt x="9019" y="6945"/>
                    </a:lnTo>
                    <a:lnTo>
                      <a:pt x="9785" y="7054"/>
                    </a:lnTo>
                    <a:lnTo>
                      <a:pt x="10597" y="7109"/>
                    </a:lnTo>
                    <a:lnTo>
                      <a:pt x="11319" y="7054"/>
                    </a:lnTo>
                    <a:lnTo>
                      <a:pt x="11724" y="6999"/>
                    </a:lnTo>
                    <a:lnTo>
                      <a:pt x="12085" y="6945"/>
                    </a:lnTo>
                    <a:lnTo>
                      <a:pt x="12401" y="6781"/>
                    </a:lnTo>
                    <a:lnTo>
                      <a:pt x="12807" y="6671"/>
                    </a:lnTo>
                    <a:lnTo>
                      <a:pt x="13122" y="6453"/>
                    </a:lnTo>
                    <a:lnTo>
                      <a:pt x="13483" y="6234"/>
                    </a:lnTo>
                    <a:lnTo>
                      <a:pt x="13844" y="5906"/>
                    </a:lnTo>
                    <a:lnTo>
                      <a:pt x="14159" y="5632"/>
                    </a:lnTo>
                    <a:lnTo>
                      <a:pt x="14250" y="5523"/>
                    </a:lnTo>
                    <a:lnTo>
                      <a:pt x="14295" y="5359"/>
                    </a:lnTo>
                    <a:lnTo>
                      <a:pt x="14295" y="5250"/>
                    </a:lnTo>
                    <a:lnTo>
                      <a:pt x="14340" y="5086"/>
                    </a:lnTo>
                    <a:lnTo>
                      <a:pt x="14385" y="4976"/>
                    </a:lnTo>
                    <a:lnTo>
                      <a:pt x="14430" y="4812"/>
                    </a:lnTo>
                    <a:lnTo>
                      <a:pt x="14475" y="4703"/>
                    </a:lnTo>
                    <a:lnTo>
                      <a:pt x="14520" y="4539"/>
                    </a:lnTo>
                    <a:lnTo>
                      <a:pt x="15016" y="4265"/>
                    </a:lnTo>
                    <a:lnTo>
                      <a:pt x="15377" y="3937"/>
                    </a:lnTo>
                    <a:lnTo>
                      <a:pt x="15648" y="3664"/>
                    </a:lnTo>
                    <a:lnTo>
                      <a:pt x="15828" y="3336"/>
                    </a:lnTo>
                    <a:lnTo>
                      <a:pt x="15963" y="3008"/>
                    </a:lnTo>
                    <a:lnTo>
                      <a:pt x="16144" y="2789"/>
                    </a:lnTo>
                    <a:lnTo>
                      <a:pt x="16234" y="2570"/>
                    </a:lnTo>
                    <a:lnTo>
                      <a:pt x="16369" y="2406"/>
                    </a:lnTo>
                    <a:lnTo>
                      <a:pt x="16685" y="1859"/>
                    </a:lnTo>
                    <a:lnTo>
                      <a:pt x="17046" y="1367"/>
                    </a:lnTo>
                    <a:lnTo>
                      <a:pt x="17947" y="492"/>
                    </a:lnTo>
                    <a:lnTo>
                      <a:pt x="18218" y="328"/>
                    </a:lnTo>
                    <a:lnTo>
                      <a:pt x="18489" y="219"/>
                    </a:lnTo>
                    <a:lnTo>
                      <a:pt x="18714" y="109"/>
                    </a:lnTo>
                    <a:lnTo>
                      <a:pt x="19255" y="0"/>
                    </a:lnTo>
                    <a:lnTo>
                      <a:pt x="19526" y="0"/>
                    </a:lnTo>
                    <a:lnTo>
                      <a:pt x="19796" y="55"/>
                    </a:lnTo>
                    <a:lnTo>
                      <a:pt x="20067" y="164"/>
                    </a:lnTo>
                    <a:lnTo>
                      <a:pt x="20428" y="328"/>
                    </a:lnTo>
                    <a:lnTo>
                      <a:pt x="20743" y="547"/>
                    </a:lnTo>
                    <a:lnTo>
                      <a:pt x="21194" y="1203"/>
                    </a:lnTo>
                    <a:lnTo>
                      <a:pt x="21329" y="1586"/>
                    </a:lnTo>
                    <a:lnTo>
                      <a:pt x="21465" y="2023"/>
                    </a:lnTo>
                    <a:lnTo>
                      <a:pt x="21510" y="2461"/>
                    </a:lnTo>
                    <a:lnTo>
                      <a:pt x="21600" y="2898"/>
                    </a:lnTo>
                    <a:lnTo>
                      <a:pt x="21600" y="3883"/>
                    </a:lnTo>
                    <a:lnTo>
                      <a:pt x="21555" y="4976"/>
                    </a:lnTo>
                    <a:lnTo>
                      <a:pt x="21465" y="5906"/>
                    </a:lnTo>
                    <a:lnTo>
                      <a:pt x="21375" y="6890"/>
                    </a:lnTo>
                    <a:lnTo>
                      <a:pt x="21375" y="7164"/>
                    </a:lnTo>
                    <a:lnTo>
                      <a:pt x="21465" y="7710"/>
                    </a:lnTo>
                    <a:lnTo>
                      <a:pt x="21465" y="7984"/>
                    </a:lnTo>
                    <a:lnTo>
                      <a:pt x="21510" y="8203"/>
                    </a:lnTo>
                    <a:lnTo>
                      <a:pt x="21510" y="8476"/>
                    </a:lnTo>
                    <a:lnTo>
                      <a:pt x="21375" y="9351"/>
                    </a:lnTo>
                    <a:lnTo>
                      <a:pt x="21284" y="10171"/>
                    </a:lnTo>
                    <a:lnTo>
                      <a:pt x="21194" y="10882"/>
                    </a:lnTo>
                    <a:lnTo>
                      <a:pt x="20924" y="11866"/>
                    </a:lnTo>
                    <a:lnTo>
                      <a:pt x="20833" y="12140"/>
                    </a:lnTo>
                    <a:lnTo>
                      <a:pt x="20698" y="12413"/>
                    </a:lnTo>
                    <a:lnTo>
                      <a:pt x="20473" y="12741"/>
                    </a:lnTo>
                    <a:lnTo>
                      <a:pt x="20292" y="13015"/>
                    </a:lnTo>
                    <a:lnTo>
                      <a:pt x="20067" y="13288"/>
                    </a:lnTo>
                    <a:lnTo>
                      <a:pt x="19796" y="13562"/>
                    </a:lnTo>
                    <a:lnTo>
                      <a:pt x="19481" y="13835"/>
                    </a:lnTo>
                    <a:lnTo>
                      <a:pt x="18759" y="14382"/>
                    </a:lnTo>
                    <a:lnTo>
                      <a:pt x="18038" y="14765"/>
                    </a:lnTo>
                    <a:lnTo>
                      <a:pt x="17361" y="15038"/>
                    </a:lnTo>
                    <a:lnTo>
                      <a:pt x="16640" y="15311"/>
                    </a:lnTo>
                    <a:lnTo>
                      <a:pt x="15918" y="15475"/>
                    </a:lnTo>
                    <a:lnTo>
                      <a:pt x="15242" y="15530"/>
                    </a:lnTo>
                    <a:lnTo>
                      <a:pt x="14475" y="15585"/>
                    </a:lnTo>
                    <a:lnTo>
                      <a:pt x="13754" y="15639"/>
                    </a:lnTo>
                    <a:lnTo>
                      <a:pt x="12311" y="15639"/>
                    </a:lnTo>
                    <a:lnTo>
                      <a:pt x="10913" y="15694"/>
                    </a:lnTo>
                    <a:lnTo>
                      <a:pt x="10236" y="15749"/>
                    </a:lnTo>
                    <a:lnTo>
                      <a:pt x="8884" y="16077"/>
                    </a:lnTo>
                    <a:lnTo>
                      <a:pt x="8297" y="16350"/>
                    </a:lnTo>
                    <a:lnTo>
                      <a:pt x="7937" y="16514"/>
                    </a:lnTo>
                    <a:lnTo>
                      <a:pt x="7666" y="16733"/>
                    </a:lnTo>
                    <a:lnTo>
                      <a:pt x="7441" y="16952"/>
                    </a:lnTo>
                    <a:lnTo>
                      <a:pt x="7170" y="17116"/>
                    </a:lnTo>
                    <a:lnTo>
                      <a:pt x="6674" y="17608"/>
                    </a:lnTo>
                    <a:lnTo>
                      <a:pt x="6268" y="18210"/>
                    </a:lnTo>
                    <a:lnTo>
                      <a:pt x="5817" y="18811"/>
                    </a:lnTo>
                    <a:lnTo>
                      <a:pt x="5456" y="19467"/>
                    </a:lnTo>
                    <a:lnTo>
                      <a:pt x="5096" y="20178"/>
                    </a:lnTo>
                    <a:lnTo>
                      <a:pt x="4690" y="20944"/>
                    </a:lnTo>
                    <a:lnTo>
                      <a:pt x="4509" y="21163"/>
                    </a:lnTo>
                    <a:lnTo>
                      <a:pt x="4058" y="21491"/>
                    </a:lnTo>
                    <a:lnTo>
                      <a:pt x="3743" y="21545"/>
                    </a:lnTo>
                    <a:lnTo>
                      <a:pt x="3472" y="21600"/>
                    </a:lnTo>
                    <a:lnTo>
                      <a:pt x="3202" y="21545"/>
                    </a:lnTo>
                    <a:lnTo>
                      <a:pt x="2976" y="21491"/>
                    </a:lnTo>
                    <a:lnTo>
                      <a:pt x="2751" y="21327"/>
                    </a:lnTo>
                    <a:lnTo>
                      <a:pt x="2435" y="21163"/>
                    </a:lnTo>
                    <a:lnTo>
                      <a:pt x="2255" y="20889"/>
                    </a:lnTo>
                    <a:lnTo>
                      <a:pt x="2119" y="20506"/>
                    </a:lnTo>
                    <a:lnTo>
                      <a:pt x="2029" y="20124"/>
                    </a:lnTo>
                    <a:lnTo>
                      <a:pt x="1984" y="19686"/>
                    </a:lnTo>
                    <a:lnTo>
                      <a:pt x="1939" y="19303"/>
                    </a:lnTo>
                    <a:lnTo>
                      <a:pt x="1939" y="18483"/>
                    </a:lnTo>
                    <a:lnTo>
                      <a:pt x="2074" y="17772"/>
                    </a:lnTo>
                    <a:lnTo>
                      <a:pt x="2255" y="17116"/>
                    </a:lnTo>
                    <a:lnTo>
                      <a:pt x="2525" y="16350"/>
                    </a:lnTo>
                    <a:lnTo>
                      <a:pt x="2796" y="15694"/>
                    </a:lnTo>
                    <a:lnTo>
                      <a:pt x="2976" y="14983"/>
                    </a:lnTo>
                    <a:lnTo>
                      <a:pt x="3111" y="14272"/>
                    </a:lnTo>
                    <a:lnTo>
                      <a:pt x="3111" y="13562"/>
                    </a:lnTo>
                    <a:lnTo>
                      <a:pt x="3066" y="13179"/>
                    </a:lnTo>
                    <a:lnTo>
                      <a:pt x="2976" y="12851"/>
                    </a:lnTo>
                    <a:lnTo>
                      <a:pt x="2751" y="12194"/>
                    </a:lnTo>
                    <a:lnTo>
                      <a:pt x="2390" y="11648"/>
                    </a:lnTo>
                    <a:lnTo>
                      <a:pt x="2074" y="11101"/>
                    </a:lnTo>
                    <a:lnTo>
                      <a:pt x="1714" y="10609"/>
                    </a:lnTo>
                    <a:lnTo>
                      <a:pt x="1308" y="10171"/>
                    </a:lnTo>
                    <a:lnTo>
                      <a:pt x="947" y="9624"/>
                    </a:lnTo>
                    <a:lnTo>
                      <a:pt x="676" y="9077"/>
                    </a:lnTo>
                    <a:lnTo>
                      <a:pt x="541" y="8749"/>
                    </a:lnTo>
                    <a:lnTo>
                      <a:pt x="406" y="8367"/>
                    </a:lnTo>
                    <a:lnTo>
                      <a:pt x="406" y="7164"/>
                    </a:lnTo>
                    <a:lnTo>
                      <a:pt x="496" y="6945"/>
                    </a:lnTo>
                    <a:lnTo>
                      <a:pt x="586" y="6671"/>
                    </a:lnTo>
                    <a:lnTo>
                      <a:pt x="722" y="6453"/>
                    </a:lnTo>
                    <a:lnTo>
                      <a:pt x="902" y="6289"/>
                    </a:lnTo>
                    <a:lnTo>
                      <a:pt x="676" y="6453"/>
                    </a:lnTo>
                    <a:lnTo>
                      <a:pt x="541" y="6562"/>
                    </a:lnTo>
                    <a:lnTo>
                      <a:pt x="496" y="6562"/>
                    </a:lnTo>
                    <a:lnTo>
                      <a:pt x="406" y="6507"/>
                    </a:lnTo>
                    <a:lnTo>
                      <a:pt x="361" y="6453"/>
                    </a:lnTo>
                    <a:lnTo>
                      <a:pt x="180" y="6343"/>
                    </a:lnTo>
                    <a:lnTo>
                      <a:pt x="0" y="639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6" name="Kształt">
                <a:extLst>
                  <a:ext uri="{FF2B5EF4-FFF2-40B4-BE49-F238E27FC236}">
                    <a16:creationId xmlns:a16="http://schemas.microsoft.com/office/drawing/2014/main" id="{244D5697-0AEA-B591-1415-45B7C2D68C83}"/>
                  </a:ext>
                </a:extLst>
              </p:cNvPr>
              <p:cNvSpPr/>
              <p:nvPr/>
            </p:nvSpPr>
            <p:spPr>
              <a:xfrm>
                <a:off x="925690" y="725081"/>
                <a:ext cx="171591" cy="189741"/>
              </a:xfrm>
              <a:custGeom>
                <a:avLst/>
                <a:gdLst/>
                <a:ahLst/>
                <a:cxnLst>
                  <a:cxn ang="0">
                    <a:pos x="wd2" y="hd2"/>
                  </a:cxn>
                  <a:cxn ang="5400000">
                    <a:pos x="wd2" y="hd2"/>
                  </a:cxn>
                  <a:cxn ang="10800000">
                    <a:pos x="wd2" y="hd2"/>
                  </a:cxn>
                  <a:cxn ang="16200000">
                    <a:pos x="wd2" y="hd2"/>
                  </a:cxn>
                </a:cxnLst>
                <a:rect l="0" t="0" r="r" b="b"/>
                <a:pathLst>
                  <a:path w="21600" h="21600" extrusionOk="0">
                    <a:moveTo>
                      <a:pt x="15183" y="5138"/>
                    </a:moveTo>
                    <a:lnTo>
                      <a:pt x="16303" y="4530"/>
                    </a:lnTo>
                    <a:lnTo>
                      <a:pt x="16862" y="4327"/>
                    </a:lnTo>
                    <a:lnTo>
                      <a:pt x="17347" y="4158"/>
                    </a:lnTo>
                    <a:lnTo>
                      <a:pt x="17869" y="4023"/>
                    </a:lnTo>
                    <a:lnTo>
                      <a:pt x="18392" y="3921"/>
                    </a:lnTo>
                    <a:lnTo>
                      <a:pt x="18989" y="3887"/>
                    </a:lnTo>
                    <a:lnTo>
                      <a:pt x="19660" y="3921"/>
                    </a:lnTo>
                    <a:lnTo>
                      <a:pt x="19884" y="3955"/>
                    </a:lnTo>
                    <a:lnTo>
                      <a:pt x="20182" y="3989"/>
                    </a:lnTo>
                    <a:lnTo>
                      <a:pt x="20444" y="4090"/>
                    </a:lnTo>
                    <a:lnTo>
                      <a:pt x="20779" y="4225"/>
                    </a:lnTo>
                    <a:lnTo>
                      <a:pt x="21040" y="4394"/>
                    </a:lnTo>
                    <a:lnTo>
                      <a:pt x="21264" y="4631"/>
                    </a:lnTo>
                    <a:lnTo>
                      <a:pt x="21451" y="4868"/>
                    </a:lnTo>
                    <a:lnTo>
                      <a:pt x="21563" y="5138"/>
                    </a:lnTo>
                    <a:lnTo>
                      <a:pt x="21600" y="5341"/>
                    </a:lnTo>
                    <a:lnTo>
                      <a:pt x="21600" y="5746"/>
                    </a:lnTo>
                    <a:lnTo>
                      <a:pt x="21525" y="6085"/>
                    </a:lnTo>
                    <a:lnTo>
                      <a:pt x="21451" y="6254"/>
                    </a:lnTo>
                    <a:lnTo>
                      <a:pt x="21227" y="6524"/>
                    </a:lnTo>
                    <a:lnTo>
                      <a:pt x="21003" y="6761"/>
                    </a:lnTo>
                    <a:lnTo>
                      <a:pt x="20742" y="6963"/>
                    </a:lnTo>
                    <a:lnTo>
                      <a:pt x="20369" y="7200"/>
                    </a:lnTo>
                    <a:lnTo>
                      <a:pt x="20033" y="7369"/>
                    </a:lnTo>
                    <a:lnTo>
                      <a:pt x="17571" y="8180"/>
                    </a:lnTo>
                    <a:lnTo>
                      <a:pt x="16899" y="8451"/>
                    </a:lnTo>
                    <a:lnTo>
                      <a:pt x="16526" y="8654"/>
                    </a:lnTo>
                    <a:lnTo>
                      <a:pt x="16228" y="8890"/>
                    </a:lnTo>
                    <a:lnTo>
                      <a:pt x="15930" y="9093"/>
                    </a:lnTo>
                    <a:lnTo>
                      <a:pt x="15594" y="9330"/>
                    </a:lnTo>
                    <a:lnTo>
                      <a:pt x="15109" y="9837"/>
                    </a:lnTo>
                    <a:lnTo>
                      <a:pt x="14624" y="10377"/>
                    </a:lnTo>
                    <a:lnTo>
                      <a:pt x="14251" y="10918"/>
                    </a:lnTo>
                    <a:lnTo>
                      <a:pt x="13878" y="11493"/>
                    </a:lnTo>
                    <a:lnTo>
                      <a:pt x="13579" y="12101"/>
                    </a:lnTo>
                    <a:lnTo>
                      <a:pt x="13318" y="12710"/>
                    </a:lnTo>
                    <a:lnTo>
                      <a:pt x="12796" y="13994"/>
                    </a:lnTo>
                    <a:lnTo>
                      <a:pt x="12348" y="15245"/>
                    </a:lnTo>
                    <a:lnTo>
                      <a:pt x="12124" y="15921"/>
                    </a:lnTo>
                    <a:lnTo>
                      <a:pt x="11863" y="16563"/>
                    </a:lnTo>
                    <a:lnTo>
                      <a:pt x="11602" y="17172"/>
                    </a:lnTo>
                    <a:lnTo>
                      <a:pt x="11304" y="17814"/>
                    </a:lnTo>
                    <a:lnTo>
                      <a:pt x="11080" y="18220"/>
                    </a:lnTo>
                    <a:lnTo>
                      <a:pt x="10707" y="19099"/>
                    </a:lnTo>
                    <a:lnTo>
                      <a:pt x="10483" y="19572"/>
                    </a:lnTo>
                    <a:lnTo>
                      <a:pt x="10184" y="19977"/>
                    </a:lnTo>
                    <a:lnTo>
                      <a:pt x="9923" y="20417"/>
                    </a:lnTo>
                    <a:lnTo>
                      <a:pt x="9588" y="20789"/>
                    </a:lnTo>
                    <a:lnTo>
                      <a:pt x="9140" y="21194"/>
                    </a:lnTo>
                    <a:lnTo>
                      <a:pt x="8916" y="21330"/>
                    </a:lnTo>
                    <a:lnTo>
                      <a:pt x="8655" y="21465"/>
                    </a:lnTo>
                    <a:lnTo>
                      <a:pt x="8356" y="21532"/>
                    </a:lnTo>
                    <a:lnTo>
                      <a:pt x="8095" y="21600"/>
                    </a:lnTo>
                    <a:lnTo>
                      <a:pt x="7536" y="21600"/>
                    </a:lnTo>
                    <a:lnTo>
                      <a:pt x="7275" y="21532"/>
                    </a:lnTo>
                    <a:lnTo>
                      <a:pt x="7051" y="21431"/>
                    </a:lnTo>
                    <a:lnTo>
                      <a:pt x="6902" y="21330"/>
                    </a:lnTo>
                    <a:lnTo>
                      <a:pt x="6752" y="21194"/>
                    </a:lnTo>
                    <a:lnTo>
                      <a:pt x="6566" y="20992"/>
                    </a:lnTo>
                    <a:lnTo>
                      <a:pt x="6491" y="20789"/>
                    </a:lnTo>
                    <a:lnTo>
                      <a:pt x="6417" y="20620"/>
                    </a:lnTo>
                    <a:lnTo>
                      <a:pt x="6379" y="20417"/>
                    </a:lnTo>
                    <a:lnTo>
                      <a:pt x="6417" y="20180"/>
                    </a:lnTo>
                    <a:lnTo>
                      <a:pt x="6528" y="19977"/>
                    </a:lnTo>
                    <a:lnTo>
                      <a:pt x="7051" y="19234"/>
                    </a:lnTo>
                    <a:lnTo>
                      <a:pt x="7461" y="18490"/>
                    </a:lnTo>
                    <a:lnTo>
                      <a:pt x="7834" y="17780"/>
                    </a:lnTo>
                    <a:lnTo>
                      <a:pt x="8431" y="16225"/>
                    </a:lnTo>
                    <a:lnTo>
                      <a:pt x="8655" y="15448"/>
                    </a:lnTo>
                    <a:lnTo>
                      <a:pt x="8841" y="14637"/>
                    </a:lnTo>
                    <a:lnTo>
                      <a:pt x="8991" y="13825"/>
                    </a:lnTo>
                    <a:lnTo>
                      <a:pt x="8580" y="13825"/>
                    </a:lnTo>
                    <a:lnTo>
                      <a:pt x="8730" y="13690"/>
                    </a:lnTo>
                    <a:lnTo>
                      <a:pt x="8804" y="13589"/>
                    </a:lnTo>
                    <a:lnTo>
                      <a:pt x="9028" y="13487"/>
                    </a:lnTo>
                    <a:lnTo>
                      <a:pt x="9065" y="13454"/>
                    </a:lnTo>
                    <a:lnTo>
                      <a:pt x="9140" y="13420"/>
                    </a:lnTo>
                    <a:lnTo>
                      <a:pt x="8841" y="13690"/>
                    </a:lnTo>
                    <a:lnTo>
                      <a:pt x="8580" y="13961"/>
                    </a:lnTo>
                    <a:lnTo>
                      <a:pt x="8282" y="14231"/>
                    </a:lnTo>
                    <a:lnTo>
                      <a:pt x="7610" y="15144"/>
                    </a:lnTo>
                    <a:lnTo>
                      <a:pt x="7200" y="15786"/>
                    </a:lnTo>
                    <a:lnTo>
                      <a:pt x="6827" y="16428"/>
                    </a:lnTo>
                    <a:lnTo>
                      <a:pt x="6379" y="17070"/>
                    </a:lnTo>
                    <a:lnTo>
                      <a:pt x="6155" y="17375"/>
                    </a:lnTo>
                    <a:lnTo>
                      <a:pt x="5932" y="17645"/>
                    </a:lnTo>
                    <a:lnTo>
                      <a:pt x="5670" y="17983"/>
                    </a:lnTo>
                    <a:lnTo>
                      <a:pt x="5409" y="18220"/>
                    </a:lnTo>
                    <a:lnTo>
                      <a:pt x="5111" y="18355"/>
                    </a:lnTo>
                    <a:lnTo>
                      <a:pt x="4924" y="18355"/>
                    </a:lnTo>
                    <a:lnTo>
                      <a:pt x="4663" y="18389"/>
                    </a:lnTo>
                    <a:lnTo>
                      <a:pt x="4439" y="18355"/>
                    </a:lnTo>
                    <a:lnTo>
                      <a:pt x="4253" y="18355"/>
                    </a:lnTo>
                    <a:lnTo>
                      <a:pt x="4066" y="18287"/>
                    </a:lnTo>
                    <a:lnTo>
                      <a:pt x="3693" y="18118"/>
                    </a:lnTo>
                    <a:lnTo>
                      <a:pt x="3395" y="17780"/>
                    </a:lnTo>
                    <a:lnTo>
                      <a:pt x="3208" y="17577"/>
                    </a:lnTo>
                    <a:lnTo>
                      <a:pt x="3059" y="17408"/>
                    </a:lnTo>
                    <a:lnTo>
                      <a:pt x="2835" y="17273"/>
                    </a:lnTo>
                    <a:lnTo>
                      <a:pt x="2462" y="17138"/>
                    </a:lnTo>
                    <a:lnTo>
                      <a:pt x="1977" y="17070"/>
                    </a:lnTo>
                    <a:lnTo>
                      <a:pt x="1530" y="16969"/>
                    </a:lnTo>
                    <a:lnTo>
                      <a:pt x="1082" y="16800"/>
                    </a:lnTo>
                    <a:lnTo>
                      <a:pt x="709" y="16631"/>
                    </a:lnTo>
                    <a:lnTo>
                      <a:pt x="522" y="16563"/>
                    </a:lnTo>
                    <a:lnTo>
                      <a:pt x="373" y="16462"/>
                    </a:lnTo>
                    <a:lnTo>
                      <a:pt x="112" y="16225"/>
                    </a:lnTo>
                    <a:lnTo>
                      <a:pt x="37" y="16124"/>
                    </a:lnTo>
                    <a:lnTo>
                      <a:pt x="0" y="15955"/>
                    </a:lnTo>
                    <a:lnTo>
                      <a:pt x="0" y="15651"/>
                    </a:lnTo>
                    <a:lnTo>
                      <a:pt x="112" y="15211"/>
                    </a:lnTo>
                    <a:lnTo>
                      <a:pt x="298" y="14806"/>
                    </a:lnTo>
                    <a:lnTo>
                      <a:pt x="485" y="14366"/>
                    </a:lnTo>
                    <a:lnTo>
                      <a:pt x="709" y="13994"/>
                    </a:lnTo>
                    <a:lnTo>
                      <a:pt x="933" y="13656"/>
                    </a:lnTo>
                    <a:lnTo>
                      <a:pt x="1231" y="13251"/>
                    </a:lnTo>
                    <a:lnTo>
                      <a:pt x="1492" y="12913"/>
                    </a:lnTo>
                    <a:lnTo>
                      <a:pt x="1791" y="12575"/>
                    </a:lnTo>
                    <a:lnTo>
                      <a:pt x="2835" y="11628"/>
                    </a:lnTo>
                    <a:lnTo>
                      <a:pt x="3656" y="11087"/>
                    </a:lnTo>
                    <a:lnTo>
                      <a:pt x="4104" y="10851"/>
                    </a:lnTo>
                    <a:lnTo>
                      <a:pt x="4514" y="10648"/>
                    </a:lnTo>
                    <a:lnTo>
                      <a:pt x="4999" y="10445"/>
                    </a:lnTo>
                    <a:lnTo>
                      <a:pt x="5148" y="10377"/>
                    </a:lnTo>
                    <a:lnTo>
                      <a:pt x="5260" y="10242"/>
                    </a:lnTo>
                    <a:lnTo>
                      <a:pt x="5372" y="10141"/>
                    </a:lnTo>
                    <a:lnTo>
                      <a:pt x="5484" y="10006"/>
                    </a:lnTo>
                    <a:lnTo>
                      <a:pt x="5820" y="9397"/>
                    </a:lnTo>
                    <a:lnTo>
                      <a:pt x="5969" y="9059"/>
                    </a:lnTo>
                    <a:lnTo>
                      <a:pt x="6118" y="8755"/>
                    </a:lnTo>
                    <a:lnTo>
                      <a:pt x="6305" y="8417"/>
                    </a:lnTo>
                    <a:lnTo>
                      <a:pt x="6528" y="8146"/>
                    </a:lnTo>
                    <a:lnTo>
                      <a:pt x="6790" y="7944"/>
                    </a:lnTo>
                    <a:lnTo>
                      <a:pt x="7013" y="7673"/>
                    </a:lnTo>
                    <a:lnTo>
                      <a:pt x="7536" y="7335"/>
                    </a:lnTo>
                    <a:lnTo>
                      <a:pt x="7872" y="7132"/>
                    </a:lnTo>
                    <a:lnTo>
                      <a:pt x="8133" y="6930"/>
                    </a:lnTo>
                    <a:lnTo>
                      <a:pt x="8655" y="6592"/>
                    </a:lnTo>
                    <a:lnTo>
                      <a:pt x="9513" y="5679"/>
                    </a:lnTo>
                    <a:lnTo>
                      <a:pt x="10259" y="4834"/>
                    </a:lnTo>
                    <a:lnTo>
                      <a:pt x="11005" y="4056"/>
                    </a:lnTo>
                    <a:lnTo>
                      <a:pt x="11714" y="3313"/>
                    </a:lnTo>
                    <a:lnTo>
                      <a:pt x="13057" y="1893"/>
                    </a:lnTo>
                    <a:lnTo>
                      <a:pt x="13728" y="1251"/>
                    </a:lnTo>
                    <a:lnTo>
                      <a:pt x="14475" y="608"/>
                    </a:lnTo>
                    <a:lnTo>
                      <a:pt x="14773" y="338"/>
                    </a:lnTo>
                    <a:lnTo>
                      <a:pt x="15109" y="169"/>
                    </a:lnTo>
                    <a:lnTo>
                      <a:pt x="15407" y="68"/>
                    </a:lnTo>
                    <a:lnTo>
                      <a:pt x="15706" y="0"/>
                    </a:lnTo>
                    <a:lnTo>
                      <a:pt x="16041" y="0"/>
                    </a:lnTo>
                    <a:lnTo>
                      <a:pt x="16340" y="34"/>
                    </a:lnTo>
                    <a:lnTo>
                      <a:pt x="16638" y="135"/>
                    </a:lnTo>
                    <a:lnTo>
                      <a:pt x="16974" y="270"/>
                    </a:lnTo>
                    <a:lnTo>
                      <a:pt x="17235" y="439"/>
                    </a:lnTo>
                    <a:lnTo>
                      <a:pt x="17907" y="1149"/>
                    </a:lnTo>
                    <a:lnTo>
                      <a:pt x="18093" y="1487"/>
                    </a:lnTo>
                    <a:lnTo>
                      <a:pt x="18205" y="1758"/>
                    </a:lnTo>
                    <a:lnTo>
                      <a:pt x="18317" y="2062"/>
                    </a:lnTo>
                    <a:lnTo>
                      <a:pt x="18392" y="2434"/>
                    </a:lnTo>
                    <a:lnTo>
                      <a:pt x="18093" y="2501"/>
                    </a:lnTo>
                    <a:lnTo>
                      <a:pt x="17832" y="2603"/>
                    </a:lnTo>
                    <a:lnTo>
                      <a:pt x="17534" y="2738"/>
                    </a:lnTo>
                    <a:lnTo>
                      <a:pt x="17273" y="2873"/>
                    </a:lnTo>
                    <a:lnTo>
                      <a:pt x="16825" y="3211"/>
                    </a:lnTo>
                    <a:lnTo>
                      <a:pt x="16377" y="3617"/>
                    </a:lnTo>
                    <a:lnTo>
                      <a:pt x="15967" y="4056"/>
                    </a:lnTo>
                    <a:lnTo>
                      <a:pt x="15556" y="4462"/>
                    </a:lnTo>
                    <a:lnTo>
                      <a:pt x="15183" y="4935"/>
                    </a:lnTo>
                    <a:lnTo>
                      <a:pt x="14736" y="5341"/>
                    </a:lnTo>
                    <a:lnTo>
                      <a:pt x="14885" y="5307"/>
                    </a:lnTo>
                    <a:lnTo>
                      <a:pt x="14922" y="5307"/>
                    </a:lnTo>
                    <a:lnTo>
                      <a:pt x="14885" y="5341"/>
                    </a:lnTo>
                    <a:lnTo>
                      <a:pt x="14773" y="5341"/>
                    </a:lnTo>
                    <a:lnTo>
                      <a:pt x="14698" y="5375"/>
                    </a:lnTo>
                    <a:lnTo>
                      <a:pt x="14624" y="5375"/>
                    </a:lnTo>
                    <a:lnTo>
                      <a:pt x="14736" y="5341"/>
                    </a:lnTo>
                    <a:lnTo>
                      <a:pt x="15183" y="513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7" name="Linia">
                <a:extLst>
                  <a:ext uri="{FF2B5EF4-FFF2-40B4-BE49-F238E27FC236}">
                    <a16:creationId xmlns:a16="http://schemas.microsoft.com/office/drawing/2014/main" id="{2B56BE2B-F406-9166-4D23-661DC36D9331}"/>
                  </a:ext>
                </a:extLst>
              </p:cNvPr>
              <p:cNvSpPr/>
              <p:nvPr/>
            </p:nvSpPr>
            <p:spPr>
              <a:xfrm>
                <a:off x="925690" y="725081"/>
                <a:ext cx="171591" cy="189741"/>
              </a:xfrm>
              <a:custGeom>
                <a:avLst/>
                <a:gdLst/>
                <a:ahLst/>
                <a:cxnLst>
                  <a:cxn ang="0">
                    <a:pos x="wd2" y="hd2"/>
                  </a:cxn>
                  <a:cxn ang="5400000">
                    <a:pos x="wd2" y="hd2"/>
                  </a:cxn>
                  <a:cxn ang="10800000">
                    <a:pos x="wd2" y="hd2"/>
                  </a:cxn>
                  <a:cxn ang="16200000">
                    <a:pos x="wd2" y="hd2"/>
                  </a:cxn>
                </a:cxnLst>
                <a:rect l="0" t="0" r="r" b="b"/>
                <a:pathLst>
                  <a:path w="21600" h="21600" extrusionOk="0">
                    <a:moveTo>
                      <a:pt x="15183" y="5138"/>
                    </a:moveTo>
                    <a:lnTo>
                      <a:pt x="16303" y="4530"/>
                    </a:lnTo>
                    <a:lnTo>
                      <a:pt x="16862" y="4327"/>
                    </a:lnTo>
                    <a:lnTo>
                      <a:pt x="17347" y="4158"/>
                    </a:lnTo>
                    <a:lnTo>
                      <a:pt x="17869" y="4023"/>
                    </a:lnTo>
                    <a:lnTo>
                      <a:pt x="18392" y="3921"/>
                    </a:lnTo>
                    <a:lnTo>
                      <a:pt x="18989" y="3887"/>
                    </a:lnTo>
                    <a:lnTo>
                      <a:pt x="19660" y="3921"/>
                    </a:lnTo>
                    <a:lnTo>
                      <a:pt x="19884" y="3955"/>
                    </a:lnTo>
                    <a:lnTo>
                      <a:pt x="20182" y="3989"/>
                    </a:lnTo>
                    <a:lnTo>
                      <a:pt x="20444" y="4090"/>
                    </a:lnTo>
                    <a:lnTo>
                      <a:pt x="20779" y="4225"/>
                    </a:lnTo>
                    <a:lnTo>
                      <a:pt x="21040" y="4394"/>
                    </a:lnTo>
                    <a:lnTo>
                      <a:pt x="21264" y="4631"/>
                    </a:lnTo>
                    <a:lnTo>
                      <a:pt x="21451" y="4868"/>
                    </a:lnTo>
                    <a:lnTo>
                      <a:pt x="21563" y="5138"/>
                    </a:lnTo>
                    <a:lnTo>
                      <a:pt x="21600" y="5341"/>
                    </a:lnTo>
                    <a:lnTo>
                      <a:pt x="21600" y="5746"/>
                    </a:lnTo>
                    <a:lnTo>
                      <a:pt x="21525" y="6085"/>
                    </a:lnTo>
                    <a:lnTo>
                      <a:pt x="21451" y="6254"/>
                    </a:lnTo>
                    <a:lnTo>
                      <a:pt x="21227" y="6524"/>
                    </a:lnTo>
                    <a:lnTo>
                      <a:pt x="21003" y="6761"/>
                    </a:lnTo>
                    <a:lnTo>
                      <a:pt x="20742" y="6963"/>
                    </a:lnTo>
                    <a:lnTo>
                      <a:pt x="20369" y="7200"/>
                    </a:lnTo>
                    <a:lnTo>
                      <a:pt x="20033" y="7369"/>
                    </a:lnTo>
                    <a:lnTo>
                      <a:pt x="17571" y="8180"/>
                    </a:lnTo>
                    <a:lnTo>
                      <a:pt x="16899" y="8451"/>
                    </a:lnTo>
                    <a:lnTo>
                      <a:pt x="16526" y="8654"/>
                    </a:lnTo>
                    <a:lnTo>
                      <a:pt x="16228" y="8890"/>
                    </a:lnTo>
                    <a:lnTo>
                      <a:pt x="15930" y="9093"/>
                    </a:lnTo>
                    <a:lnTo>
                      <a:pt x="15594" y="9330"/>
                    </a:lnTo>
                    <a:lnTo>
                      <a:pt x="15109" y="9837"/>
                    </a:lnTo>
                    <a:lnTo>
                      <a:pt x="14624" y="10377"/>
                    </a:lnTo>
                    <a:lnTo>
                      <a:pt x="14251" y="10918"/>
                    </a:lnTo>
                    <a:lnTo>
                      <a:pt x="13878" y="11493"/>
                    </a:lnTo>
                    <a:lnTo>
                      <a:pt x="13579" y="12101"/>
                    </a:lnTo>
                    <a:lnTo>
                      <a:pt x="13318" y="12710"/>
                    </a:lnTo>
                    <a:lnTo>
                      <a:pt x="12796" y="13994"/>
                    </a:lnTo>
                    <a:lnTo>
                      <a:pt x="12348" y="15245"/>
                    </a:lnTo>
                    <a:lnTo>
                      <a:pt x="12124" y="15921"/>
                    </a:lnTo>
                    <a:lnTo>
                      <a:pt x="11863" y="16563"/>
                    </a:lnTo>
                    <a:lnTo>
                      <a:pt x="11602" y="17172"/>
                    </a:lnTo>
                    <a:lnTo>
                      <a:pt x="11304" y="17814"/>
                    </a:lnTo>
                    <a:lnTo>
                      <a:pt x="11080" y="18220"/>
                    </a:lnTo>
                    <a:lnTo>
                      <a:pt x="10707" y="19099"/>
                    </a:lnTo>
                    <a:lnTo>
                      <a:pt x="10483" y="19572"/>
                    </a:lnTo>
                    <a:lnTo>
                      <a:pt x="10184" y="19977"/>
                    </a:lnTo>
                    <a:lnTo>
                      <a:pt x="9923" y="20417"/>
                    </a:lnTo>
                    <a:lnTo>
                      <a:pt x="9588" y="20789"/>
                    </a:lnTo>
                    <a:lnTo>
                      <a:pt x="9140" y="21194"/>
                    </a:lnTo>
                    <a:lnTo>
                      <a:pt x="8916" y="21330"/>
                    </a:lnTo>
                    <a:lnTo>
                      <a:pt x="8655" y="21465"/>
                    </a:lnTo>
                    <a:lnTo>
                      <a:pt x="8356" y="21532"/>
                    </a:lnTo>
                    <a:lnTo>
                      <a:pt x="8095" y="21600"/>
                    </a:lnTo>
                    <a:lnTo>
                      <a:pt x="7536" y="21600"/>
                    </a:lnTo>
                    <a:lnTo>
                      <a:pt x="7275" y="21532"/>
                    </a:lnTo>
                    <a:lnTo>
                      <a:pt x="7051" y="21431"/>
                    </a:lnTo>
                    <a:lnTo>
                      <a:pt x="6902" y="21330"/>
                    </a:lnTo>
                    <a:lnTo>
                      <a:pt x="6752" y="21194"/>
                    </a:lnTo>
                    <a:lnTo>
                      <a:pt x="6566" y="20992"/>
                    </a:lnTo>
                    <a:lnTo>
                      <a:pt x="6491" y="20789"/>
                    </a:lnTo>
                    <a:lnTo>
                      <a:pt x="6417" y="20620"/>
                    </a:lnTo>
                    <a:lnTo>
                      <a:pt x="6379" y="20417"/>
                    </a:lnTo>
                    <a:lnTo>
                      <a:pt x="6417" y="20180"/>
                    </a:lnTo>
                    <a:lnTo>
                      <a:pt x="6528" y="19977"/>
                    </a:lnTo>
                    <a:lnTo>
                      <a:pt x="7051" y="19234"/>
                    </a:lnTo>
                    <a:lnTo>
                      <a:pt x="7461" y="18490"/>
                    </a:lnTo>
                    <a:lnTo>
                      <a:pt x="7834" y="17780"/>
                    </a:lnTo>
                    <a:lnTo>
                      <a:pt x="8431" y="16225"/>
                    </a:lnTo>
                    <a:lnTo>
                      <a:pt x="8655" y="15448"/>
                    </a:lnTo>
                    <a:lnTo>
                      <a:pt x="8841" y="14637"/>
                    </a:lnTo>
                    <a:lnTo>
                      <a:pt x="8991" y="13825"/>
                    </a:lnTo>
                    <a:lnTo>
                      <a:pt x="8580" y="13825"/>
                    </a:lnTo>
                    <a:lnTo>
                      <a:pt x="8730" y="13690"/>
                    </a:lnTo>
                    <a:lnTo>
                      <a:pt x="8804" y="13589"/>
                    </a:lnTo>
                    <a:lnTo>
                      <a:pt x="9028" y="13487"/>
                    </a:lnTo>
                    <a:lnTo>
                      <a:pt x="9065" y="13454"/>
                    </a:lnTo>
                    <a:lnTo>
                      <a:pt x="9140" y="13420"/>
                    </a:lnTo>
                    <a:lnTo>
                      <a:pt x="8841" y="13690"/>
                    </a:lnTo>
                    <a:lnTo>
                      <a:pt x="8580" y="13961"/>
                    </a:lnTo>
                    <a:lnTo>
                      <a:pt x="8282" y="14231"/>
                    </a:lnTo>
                    <a:lnTo>
                      <a:pt x="7610" y="15144"/>
                    </a:lnTo>
                    <a:lnTo>
                      <a:pt x="7200" y="15786"/>
                    </a:lnTo>
                    <a:lnTo>
                      <a:pt x="6827" y="16428"/>
                    </a:lnTo>
                    <a:lnTo>
                      <a:pt x="6379" y="17070"/>
                    </a:lnTo>
                    <a:lnTo>
                      <a:pt x="6155" y="17375"/>
                    </a:lnTo>
                    <a:lnTo>
                      <a:pt x="5932" y="17645"/>
                    </a:lnTo>
                    <a:lnTo>
                      <a:pt x="5670" y="17983"/>
                    </a:lnTo>
                    <a:lnTo>
                      <a:pt x="5409" y="18220"/>
                    </a:lnTo>
                    <a:lnTo>
                      <a:pt x="5111" y="18355"/>
                    </a:lnTo>
                    <a:lnTo>
                      <a:pt x="4924" y="18355"/>
                    </a:lnTo>
                    <a:lnTo>
                      <a:pt x="4663" y="18389"/>
                    </a:lnTo>
                    <a:lnTo>
                      <a:pt x="4439" y="18355"/>
                    </a:lnTo>
                    <a:lnTo>
                      <a:pt x="4253" y="18355"/>
                    </a:lnTo>
                    <a:lnTo>
                      <a:pt x="4066" y="18287"/>
                    </a:lnTo>
                    <a:lnTo>
                      <a:pt x="3693" y="18118"/>
                    </a:lnTo>
                    <a:lnTo>
                      <a:pt x="3395" y="17780"/>
                    </a:lnTo>
                    <a:lnTo>
                      <a:pt x="3208" y="17577"/>
                    </a:lnTo>
                    <a:lnTo>
                      <a:pt x="3059" y="17408"/>
                    </a:lnTo>
                    <a:lnTo>
                      <a:pt x="2835" y="17273"/>
                    </a:lnTo>
                    <a:lnTo>
                      <a:pt x="2462" y="17138"/>
                    </a:lnTo>
                    <a:lnTo>
                      <a:pt x="1977" y="17070"/>
                    </a:lnTo>
                    <a:lnTo>
                      <a:pt x="1530" y="16969"/>
                    </a:lnTo>
                    <a:lnTo>
                      <a:pt x="1082" y="16800"/>
                    </a:lnTo>
                    <a:lnTo>
                      <a:pt x="709" y="16631"/>
                    </a:lnTo>
                    <a:lnTo>
                      <a:pt x="522" y="16563"/>
                    </a:lnTo>
                    <a:lnTo>
                      <a:pt x="373" y="16462"/>
                    </a:lnTo>
                    <a:lnTo>
                      <a:pt x="112" y="16225"/>
                    </a:lnTo>
                    <a:lnTo>
                      <a:pt x="37" y="16124"/>
                    </a:lnTo>
                    <a:lnTo>
                      <a:pt x="0" y="15955"/>
                    </a:lnTo>
                    <a:lnTo>
                      <a:pt x="0" y="15651"/>
                    </a:lnTo>
                    <a:lnTo>
                      <a:pt x="112" y="15211"/>
                    </a:lnTo>
                    <a:lnTo>
                      <a:pt x="298" y="14806"/>
                    </a:lnTo>
                    <a:lnTo>
                      <a:pt x="485" y="14366"/>
                    </a:lnTo>
                    <a:lnTo>
                      <a:pt x="709" y="13994"/>
                    </a:lnTo>
                    <a:lnTo>
                      <a:pt x="933" y="13656"/>
                    </a:lnTo>
                    <a:lnTo>
                      <a:pt x="1231" y="13251"/>
                    </a:lnTo>
                    <a:lnTo>
                      <a:pt x="1492" y="12913"/>
                    </a:lnTo>
                    <a:lnTo>
                      <a:pt x="1791" y="12575"/>
                    </a:lnTo>
                    <a:lnTo>
                      <a:pt x="2835" y="11628"/>
                    </a:lnTo>
                    <a:lnTo>
                      <a:pt x="3656" y="11087"/>
                    </a:lnTo>
                    <a:lnTo>
                      <a:pt x="4104" y="10851"/>
                    </a:lnTo>
                    <a:lnTo>
                      <a:pt x="4514" y="10648"/>
                    </a:lnTo>
                    <a:lnTo>
                      <a:pt x="4999" y="10445"/>
                    </a:lnTo>
                    <a:lnTo>
                      <a:pt x="5148" y="10377"/>
                    </a:lnTo>
                    <a:lnTo>
                      <a:pt x="5260" y="10242"/>
                    </a:lnTo>
                    <a:lnTo>
                      <a:pt x="5372" y="10141"/>
                    </a:lnTo>
                    <a:lnTo>
                      <a:pt x="5484" y="10006"/>
                    </a:lnTo>
                    <a:lnTo>
                      <a:pt x="5820" y="9397"/>
                    </a:lnTo>
                    <a:lnTo>
                      <a:pt x="5969" y="9059"/>
                    </a:lnTo>
                    <a:lnTo>
                      <a:pt x="6118" y="8755"/>
                    </a:lnTo>
                    <a:lnTo>
                      <a:pt x="6305" y="8417"/>
                    </a:lnTo>
                    <a:lnTo>
                      <a:pt x="6528" y="8146"/>
                    </a:lnTo>
                    <a:lnTo>
                      <a:pt x="6790" y="7944"/>
                    </a:lnTo>
                    <a:lnTo>
                      <a:pt x="7013" y="7673"/>
                    </a:lnTo>
                    <a:lnTo>
                      <a:pt x="7536" y="7335"/>
                    </a:lnTo>
                    <a:lnTo>
                      <a:pt x="7872" y="7132"/>
                    </a:lnTo>
                    <a:lnTo>
                      <a:pt x="8133" y="6930"/>
                    </a:lnTo>
                    <a:lnTo>
                      <a:pt x="8655" y="6592"/>
                    </a:lnTo>
                    <a:lnTo>
                      <a:pt x="9513" y="5679"/>
                    </a:lnTo>
                    <a:lnTo>
                      <a:pt x="10259" y="4834"/>
                    </a:lnTo>
                    <a:lnTo>
                      <a:pt x="11005" y="4056"/>
                    </a:lnTo>
                    <a:lnTo>
                      <a:pt x="11714" y="3313"/>
                    </a:lnTo>
                    <a:lnTo>
                      <a:pt x="13057" y="1893"/>
                    </a:lnTo>
                    <a:lnTo>
                      <a:pt x="13728" y="1251"/>
                    </a:lnTo>
                    <a:lnTo>
                      <a:pt x="14475" y="608"/>
                    </a:lnTo>
                    <a:lnTo>
                      <a:pt x="14773" y="338"/>
                    </a:lnTo>
                    <a:lnTo>
                      <a:pt x="15109" y="169"/>
                    </a:lnTo>
                    <a:lnTo>
                      <a:pt x="15407" y="68"/>
                    </a:lnTo>
                    <a:lnTo>
                      <a:pt x="15706" y="0"/>
                    </a:lnTo>
                    <a:lnTo>
                      <a:pt x="16041" y="0"/>
                    </a:lnTo>
                    <a:lnTo>
                      <a:pt x="16340" y="34"/>
                    </a:lnTo>
                    <a:lnTo>
                      <a:pt x="16638" y="135"/>
                    </a:lnTo>
                    <a:lnTo>
                      <a:pt x="16974" y="270"/>
                    </a:lnTo>
                    <a:lnTo>
                      <a:pt x="17235" y="439"/>
                    </a:lnTo>
                    <a:lnTo>
                      <a:pt x="17907" y="1149"/>
                    </a:lnTo>
                    <a:lnTo>
                      <a:pt x="18093" y="1487"/>
                    </a:lnTo>
                    <a:lnTo>
                      <a:pt x="18205" y="1758"/>
                    </a:lnTo>
                    <a:lnTo>
                      <a:pt x="18317" y="2062"/>
                    </a:lnTo>
                    <a:lnTo>
                      <a:pt x="18392" y="2434"/>
                    </a:lnTo>
                    <a:lnTo>
                      <a:pt x="18093" y="2501"/>
                    </a:lnTo>
                    <a:lnTo>
                      <a:pt x="17832" y="2603"/>
                    </a:lnTo>
                    <a:lnTo>
                      <a:pt x="17534" y="2738"/>
                    </a:lnTo>
                    <a:lnTo>
                      <a:pt x="17273" y="2873"/>
                    </a:lnTo>
                    <a:lnTo>
                      <a:pt x="16825" y="3211"/>
                    </a:lnTo>
                    <a:lnTo>
                      <a:pt x="16377" y="3617"/>
                    </a:lnTo>
                    <a:lnTo>
                      <a:pt x="15967" y="4056"/>
                    </a:lnTo>
                    <a:lnTo>
                      <a:pt x="15556" y="4462"/>
                    </a:lnTo>
                    <a:lnTo>
                      <a:pt x="15183" y="4935"/>
                    </a:lnTo>
                    <a:lnTo>
                      <a:pt x="14736" y="5341"/>
                    </a:lnTo>
                    <a:lnTo>
                      <a:pt x="14885" y="5307"/>
                    </a:lnTo>
                    <a:lnTo>
                      <a:pt x="14922" y="5307"/>
                    </a:lnTo>
                    <a:lnTo>
                      <a:pt x="14885" y="5341"/>
                    </a:lnTo>
                    <a:lnTo>
                      <a:pt x="14773" y="5341"/>
                    </a:lnTo>
                    <a:lnTo>
                      <a:pt x="14698" y="5375"/>
                    </a:lnTo>
                    <a:lnTo>
                      <a:pt x="14624" y="5375"/>
                    </a:lnTo>
                    <a:lnTo>
                      <a:pt x="14736" y="534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8" name="Kształt">
                <a:extLst>
                  <a:ext uri="{FF2B5EF4-FFF2-40B4-BE49-F238E27FC236}">
                    <a16:creationId xmlns:a16="http://schemas.microsoft.com/office/drawing/2014/main" id="{C0C393A5-CF91-6139-A806-2568F4CE700E}"/>
                  </a:ext>
                </a:extLst>
              </p:cNvPr>
              <p:cNvSpPr/>
              <p:nvPr/>
            </p:nvSpPr>
            <p:spPr>
              <a:xfrm>
                <a:off x="383822" y="810916"/>
                <a:ext cx="54187" cy="63247"/>
              </a:xfrm>
              <a:custGeom>
                <a:avLst/>
                <a:gdLst/>
                <a:ahLst/>
                <a:cxnLst>
                  <a:cxn ang="0">
                    <a:pos x="wd2" y="hd2"/>
                  </a:cxn>
                  <a:cxn ang="5400000">
                    <a:pos x="wd2" y="hd2"/>
                  </a:cxn>
                  <a:cxn ang="10800000">
                    <a:pos x="wd2" y="hd2"/>
                  </a:cxn>
                  <a:cxn ang="16200000">
                    <a:pos x="wd2" y="hd2"/>
                  </a:cxn>
                </a:cxnLst>
                <a:rect l="0" t="0" r="r" b="b"/>
                <a:pathLst>
                  <a:path w="21600" h="21600" extrusionOk="0">
                    <a:moveTo>
                      <a:pt x="20040" y="0"/>
                    </a:moveTo>
                    <a:lnTo>
                      <a:pt x="18960" y="207"/>
                    </a:lnTo>
                    <a:lnTo>
                      <a:pt x="17880" y="517"/>
                    </a:lnTo>
                    <a:lnTo>
                      <a:pt x="16800" y="930"/>
                    </a:lnTo>
                    <a:lnTo>
                      <a:pt x="15600" y="1137"/>
                    </a:lnTo>
                    <a:lnTo>
                      <a:pt x="14520" y="1550"/>
                    </a:lnTo>
                    <a:lnTo>
                      <a:pt x="13320" y="1654"/>
                    </a:lnTo>
                    <a:lnTo>
                      <a:pt x="12240" y="1654"/>
                    </a:lnTo>
                    <a:lnTo>
                      <a:pt x="11280" y="1447"/>
                    </a:lnTo>
                    <a:lnTo>
                      <a:pt x="10320" y="1033"/>
                    </a:lnTo>
                    <a:lnTo>
                      <a:pt x="8640" y="620"/>
                    </a:lnTo>
                    <a:lnTo>
                      <a:pt x="7920" y="517"/>
                    </a:lnTo>
                    <a:lnTo>
                      <a:pt x="7080" y="413"/>
                    </a:lnTo>
                    <a:lnTo>
                      <a:pt x="5640" y="620"/>
                    </a:lnTo>
                    <a:lnTo>
                      <a:pt x="5040" y="930"/>
                    </a:lnTo>
                    <a:lnTo>
                      <a:pt x="3480" y="2377"/>
                    </a:lnTo>
                    <a:lnTo>
                      <a:pt x="2280" y="3927"/>
                    </a:lnTo>
                    <a:lnTo>
                      <a:pt x="1560" y="4754"/>
                    </a:lnTo>
                    <a:lnTo>
                      <a:pt x="1080" y="5478"/>
                    </a:lnTo>
                    <a:lnTo>
                      <a:pt x="720" y="6408"/>
                    </a:lnTo>
                    <a:lnTo>
                      <a:pt x="360" y="7234"/>
                    </a:lnTo>
                    <a:lnTo>
                      <a:pt x="120" y="8061"/>
                    </a:lnTo>
                    <a:lnTo>
                      <a:pt x="0" y="8991"/>
                    </a:lnTo>
                    <a:lnTo>
                      <a:pt x="0" y="10748"/>
                    </a:lnTo>
                    <a:lnTo>
                      <a:pt x="240" y="11678"/>
                    </a:lnTo>
                    <a:lnTo>
                      <a:pt x="600" y="12505"/>
                    </a:lnTo>
                    <a:lnTo>
                      <a:pt x="1080" y="13435"/>
                    </a:lnTo>
                    <a:lnTo>
                      <a:pt x="1680" y="14366"/>
                    </a:lnTo>
                    <a:lnTo>
                      <a:pt x="2160" y="14779"/>
                    </a:lnTo>
                    <a:lnTo>
                      <a:pt x="2640" y="15089"/>
                    </a:lnTo>
                    <a:lnTo>
                      <a:pt x="3600" y="15502"/>
                    </a:lnTo>
                    <a:lnTo>
                      <a:pt x="4800" y="15709"/>
                    </a:lnTo>
                    <a:lnTo>
                      <a:pt x="6000" y="15709"/>
                    </a:lnTo>
                    <a:lnTo>
                      <a:pt x="7200" y="15606"/>
                    </a:lnTo>
                    <a:lnTo>
                      <a:pt x="8520" y="15709"/>
                    </a:lnTo>
                    <a:lnTo>
                      <a:pt x="9000" y="15709"/>
                    </a:lnTo>
                    <a:lnTo>
                      <a:pt x="9600" y="15812"/>
                    </a:lnTo>
                    <a:lnTo>
                      <a:pt x="10080" y="16019"/>
                    </a:lnTo>
                    <a:lnTo>
                      <a:pt x="10440" y="16226"/>
                    </a:lnTo>
                    <a:lnTo>
                      <a:pt x="12600" y="17673"/>
                    </a:lnTo>
                    <a:lnTo>
                      <a:pt x="14040" y="18500"/>
                    </a:lnTo>
                    <a:lnTo>
                      <a:pt x="15360" y="19430"/>
                    </a:lnTo>
                    <a:lnTo>
                      <a:pt x="16800" y="20153"/>
                    </a:lnTo>
                    <a:lnTo>
                      <a:pt x="18000" y="20877"/>
                    </a:lnTo>
                    <a:lnTo>
                      <a:pt x="18960" y="21290"/>
                    </a:lnTo>
                    <a:lnTo>
                      <a:pt x="19800" y="21600"/>
                    </a:lnTo>
                    <a:lnTo>
                      <a:pt x="20520" y="21497"/>
                    </a:lnTo>
                    <a:lnTo>
                      <a:pt x="21000" y="21187"/>
                    </a:lnTo>
                    <a:lnTo>
                      <a:pt x="21360" y="20980"/>
                    </a:lnTo>
                    <a:lnTo>
                      <a:pt x="21600" y="20153"/>
                    </a:lnTo>
                    <a:lnTo>
                      <a:pt x="21600" y="19636"/>
                    </a:lnTo>
                    <a:lnTo>
                      <a:pt x="21480" y="19016"/>
                    </a:lnTo>
                    <a:lnTo>
                      <a:pt x="21360" y="18293"/>
                    </a:lnTo>
                    <a:lnTo>
                      <a:pt x="21000" y="15192"/>
                    </a:lnTo>
                    <a:lnTo>
                      <a:pt x="20640" y="12505"/>
                    </a:lnTo>
                    <a:lnTo>
                      <a:pt x="20520" y="10025"/>
                    </a:lnTo>
                    <a:lnTo>
                      <a:pt x="20280" y="5684"/>
                    </a:lnTo>
                    <a:lnTo>
                      <a:pt x="20280" y="3721"/>
                    </a:lnTo>
                    <a:lnTo>
                      <a:pt x="20160" y="1964"/>
                    </a:lnTo>
                    <a:lnTo>
                      <a:pt x="20040"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199" name="Kształt">
                <a:extLst>
                  <a:ext uri="{FF2B5EF4-FFF2-40B4-BE49-F238E27FC236}">
                    <a16:creationId xmlns:a16="http://schemas.microsoft.com/office/drawing/2014/main" id="{5BA5D72D-A427-FE59-2B3C-093320B77684}"/>
                  </a:ext>
                </a:extLst>
              </p:cNvPr>
              <p:cNvSpPr/>
              <p:nvPr/>
            </p:nvSpPr>
            <p:spPr>
              <a:xfrm>
                <a:off x="383822" y="810916"/>
                <a:ext cx="54187" cy="63247"/>
              </a:xfrm>
              <a:custGeom>
                <a:avLst/>
                <a:gdLst/>
                <a:ahLst/>
                <a:cxnLst>
                  <a:cxn ang="0">
                    <a:pos x="wd2" y="hd2"/>
                  </a:cxn>
                  <a:cxn ang="5400000">
                    <a:pos x="wd2" y="hd2"/>
                  </a:cxn>
                  <a:cxn ang="10800000">
                    <a:pos x="wd2" y="hd2"/>
                  </a:cxn>
                  <a:cxn ang="16200000">
                    <a:pos x="wd2" y="hd2"/>
                  </a:cxn>
                </a:cxnLst>
                <a:rect l="0" t="0" r="r" b="b"/>
                <a:pathLst>
                  <a:path w="21600" h="21600" extrusionOk="0">
                    <a:moveTo>
                      <a:pt x="20040" y="0"/>
                    </a:moveTo>
                    <a:lnTo>
                      <a:pt x="18960" y="207"/>
                    </a:lnTo>
                    <a:lnTo>
                      <a:pt x="17880" y="517"/>
                    </a:lnTo>
                    <a:lnTo>
                      <a:pt x="16800" y="930"/>
                    </a:lnTo>
                    <a:lnTo>
                      <a:pt x="15600" y="1137"/>
                    </a:lnTo>
                    <a:lnTo>
                      <a:pt x="14520" y="1550"/>
                    </a:lnTo>
                    <a:lnTo>
                      <a:pt x="13320" y="1654"/>
                    </a:lnTo>
                    <a:lnTo>
                      <a:pt x="12240" y="1654"/>
                    </a:lnTo>
                    <a:lnTo>
                      <a:pt x="11280" y="1447"/>
                    </a:lnTo>
                    <a:lnTo>
                      <a:pt x="10320" y="1033"/>
                    </a:lnTo>
                    <a:lnTo>
                      <a:pt x="8640" y="620"/>
                    </a:lnTo>
                    <a:lnTo>
                      <a:pt x="7920" y="517"/>
                    </a:lnTo>
                    <a:lnTo>
                      <a:pt x="7080" y="413"/>
                    </a:lnTo>
                    <a:lnTo>
                      <a:pt x="5640" y="620"/>
                    </a:lnTo>
                    <a:lnTo>
                      <a:pt x="5040" y="930"/>
                    </a:lnTo>
                    <a:lnTo>
                      <a:pt x="3480" y="2377"/>
                    </a:lnTo>
                    <a:lnTo>
                      <a:pt x="2280" y="3927"/>
                    </a:lnTo>
                    <a:lnTo>
                      <a:pt x="1560" y="4754"/>
                    </a:lnTo>
                    <a:lnTo>
                      <a:pt x="1080" y="5478"/>
                    </a:lnTo>
                    <a:lnTo>
                      <a:pt x="720" y="6408"/>
                    </a:lnTo>
                    <a:lnTo>
                      <a:pt x="360" y="7234"/>
                    </a:lnTo>
                    <a:lnTo>
                      <a:pt x="120" y="8061"/>
                    </a:lnTo>
                    <a:lnTo>
                      <a:pt x="0" y="8991"/>
                    </a:lnTo>
                    <a:lnTo>
                      <a:pt x="0" y="10748"/>
                    </a:lnTo>
                    <a:lnTo>
                      <a:pt x="240" y="11678"/>
                    </a:lnTo>
                    <a:lnTo>
                      <a:pt x="600" y="12505"/>
                    </a:lnTo>
                    <a:lnTo>
                      <a:pt x="1080" y="13435"/>
                    </a:lnTo>
                    <a:lnTo>
                      <a:pt x="1680" y="14366"/>
                    </a:lnTo>
                    <a:lnTo>
                      <a:pt x="2160" y="14779"/>
                    </a:lnTo>
                    <a:lnTo>
                      <a:pt x="2640" y="15089"/>
                    </a:lnTo>
                    <a:lnTo>
                      <a:pt x="3600" y="15502"/>
                    </a:lnTo>
                    <a:lnTo>
                      <a:pt x="4800" y="15709"/>
                    </a:lnTo>
                    <a:lnTo>
                      <a:pt x="6000" y="15709"/>
                    </a:lnTo>
                    <a:lnTo>
                      <a:pt x="7200" y="15606"/>
                    </a:lnTo>
                    <a:lnTo>
                      <a:pt x="8520" y="15709"/>
                    </a:lnTo>
                    <a:lnTo>
                      <a:pt x="9000" y="15709"/>
                    </a:lnTo>
                    <a:lnTo>
                      <a:pt x="9600" y="15812"/>
                    </a:lnTo>
                    <a:lnTo>
                      <a:pt x="10080" y="16019"/>
                    </a:lnTo>
                    <a:lnTo>
                      <a:pt x="10440" y="16226"/>
                    </a:lnTo>
                    <a:lnTo>
                      <a:pt x="12600" y="17673"/>
                    </a:lnTo>
                    <a:lnTo>
                      <a:pt x="14040" y="18500"/>
                    </a:lnTo>
                    <a:lnTo>
                      <a:pt x="15360" y="19430"/>
                    </a:lnTo>
                    <a:lnTo>
                      <a:pt x="16800" y="20153"/>
                    </a:lnTo>
                    <a:lnTo>
                      <a:pt x="18000" y="20877"/>
                    </a:lnTo>
                    <a:lnTo>
                      <a:pt x="18960" y="21290"/>
                    </a:lnTo>
                    <a:lnTo>
                      <a:pt x="19800" y="21600"/>
                    </a:lnTo>
                    <a:lnTo>
                      <a:pt x="20520" y="21497"/>
                    </a:lnTo>
                    <a:lnTo>
                      <a:pt x="21000" y="21187"/>
                    </a:lnTo>
                    <a:lnTo>
                      <a:pt x="21360" y="20980"/>
                    </a:lnTo>
                    <a:lnTo>
                      <a:pt x="21600" y="20153"/>
                    </a:lnTo>
                    <a:lnTo>
                      <a:pt x="21600" y="19636"/>
                    </a:lnTo>
                    <a:lnTo>
                      <a:pt x="21480" y="19016"/>
                    </a:lnTo>
                    <a:lnTo>
                      <a:pt x="21360" y="18293"/>
                    </a:lnTo>
                    <a:lnTo>
                      <a:pt x="21000" y="15192"/>
                    </a:lnTo>
                    <a:lnTo>
                      <a:pt x="20640" y="12505"/>
                    </a:lnTo>
                    <a:lnTo>
                      <a:pt x="20520" y="10025"/>
                    </a:lnTo>
                    <a:lnTo>
                      <a:pt x="20280" y="5684"/>
                    </a:lnTo>
                    <a:lnTo>
                      <a:pt x="20280" y="3721"/>
                    </a:lnTo>
                    <a:lnTo>
                      <a:pt x="20160" y="1964"/>
                    </a:lnTo>
                    <a:lnTo>
                      <a:pt x="20040"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0" name="Kształt">
                <a:extLst>
                  <a:ext uri="{FF2B5EF4-FFF2-40B4-BE49-F238E27FC236}">
                    <a16:creationId xmlns:a16="http://schemas.microsoft.com/office/drawing/2014/main" id="{C556AC50-765D-53B5-0BEA-C784B65323D3}"/>
                  </a:ext>
                </a:extLst>
              </p:cNvPr>
              <p:cNvSpPr/>
              <p:nvPr/>
            </p:nvSpPr>
            <p:spPr>
              <a:xfrm>
                <a:off x="250613" y="786069"/>
                <a:ext cx="88054" cy="56471"/>
              </a:xfrm>
              <a:custGeom>
                <a:avLst/>
                <a:gdLst/>
                <a:ahLst/>
                <a:cxnLst>
                  <a:cxn ang="0">
                    <a:pos x="wd2" y="hd2"/>
                  </a:cxn>
                  <a:cxn ang="5400000">
                    <a:pos x="wd2" y="hd2"/>
                  </a:cxn>
                  <a:cxn ang="10800000">
                    <a:pos x="wd2" y="hd2"/>
                  </a:cxn>
                  <a:cxn ang="16200000">
                    <a:pos x="wd2" y="hd2"/>
                  </a:cxn>
                </a:cxnLst>
                <a:rect l="0" t="0" r="r" b="b"/>
                <a:pathLst>
                  <a:path w="21600" h="21600" extrusionOk="0">
                    <a:moveTo>
                      <a:pt x="14055" y="708"/>
                    </a:moveTo>
                    <a:lnTo>
                      <a:pt x="12279" y="826"/>
                    </a:lnTo>
                    <a:lnTo>
                      <a:pt x="10504" y="708"/>
                    </a:lnTo>
                    <a:lnTo>
                      <a:pt x="8729" y="472"/>
                    </a:lnTo>
                    <a:lnTo>
                      <a:pt x="7027" y="118"/>
                    </a:lnTo>
                    <a:lnTo>
                      <a:pt x="5326" y="0"/>
                    </a:lnTo>
                    <a:lnTo>
                      <a:pt x="3699" y="118"/>
                    </a:lnTo>
                    <a:lnTo>
                      <a:pt x="2885" y="236"/>
                    </a:lnTo>
                    <a:lnTo>
                      <a:pt x="1997" y="472"/>
                    </a:lnTo>
                    <a:lnTo>
                      <a:pt x="1258" y="826"/>
                    </a:lnTo>
                    <a:lnTo>
                      <a:pt x="444" y="1416"/>
                    </a:lnTo>
                    <a:lnTo>
                      <a:pt x="296" y="1534"/>
                    </a:lnTo>
                    <a:lnTo>
                      <a:pt x="148" y="1889"/>
                    </a:lnTo>
                    <a:lnTo>
                      <a:pt x="74" y="2361"/>
                    </a:lnTo>
                    <a:lnTo>
                      <a:pt x="0" y="2951"/>
                    </a:lnTo>
                    <a:lnTo>
                      <a:pt x="148" y="4131"/>
                    </a:lnTo>
                    <a:lnTo>
                      <a:pt x="370" y="4721"/>
                    </a:lnTo>
                    <a:lnTo>
                      <a:pt x="740" y="5193"/>
                    </a:lnTo>
                    <a:lnTo>
                      <a:pt x="1553" y="5902"/>
                    </a:lnTo>
                    <a:lnTo>
                      <a:pt x="2293" y="6492"/>
                    </a:lnTo>
                    <a:lnTo>
                      <a:pt x="3107" y="6846"/>
                    </a:lnTo>
                    <a:lnTo>
                      <a:pt x="4586" y="7554"/>
                    </a:lnTo>
                    <a:lnTo>
                      <a:pt x="5474" y="7790"/>
                    </a:lnTo>
                    <a:lnTo>
                      <a:pt x="6214" y="8026"/>
                    </a:lnTo>
                    <a:lnTo>
                      <a:pt x="7027" y="8144"/>
                    </a:lnTo>
                    <a:lnTo>
                      <a:pt x="7619" y="8262"/>
                    </a:lnTo>
                    <a:lnTo>
                      <a:pt x="8655" y="9207"/>
                    </a:lnTo>
                    <a:lnTo>
                      <a:pt x="9025" y="9679"/>
                    </a:lnTo>
                    <a:lnTo>
                      <a:pt x="9321" y="10269"/>
                    </a:lnTo>
                    <a:lnTo>
                      <a:pt x="9690" y="10859"/>
                    </a:lnTo>
                    <a:lnTo>
                      <a:pt x="9986" y="11685"/>
                    </a:lnTo>
                    <a:lnTo>
                      <a:pt x="10430" y="12275"/>
                    </a:lnTo>
                    <a:lnTo>
                      <a:pt x="11244" y="13574"/>
                    </a:lnTo>
                    <a:lnTo>
                      <a:pt x="12353" y="15226"/>
                    </a:lnTo>
                    <a:lnTo>
                      <a:pt x="13537" y="16879"/>
                    </a:lnTo>
                    <a:lnTo>
                      <a:pt x="14868" y="18649"/>
                    </a:lnTo>
                    <a:lnTo>
                      <a:pt x="15460" y="19357"/>
                    </a:lnTo>
                    <a:lnTo>
                      <a:pt x="16126" y="20184"/>
                    </a:lnTo>
                    <a:lnTo>
                      <a:pt x="16718" y="20656"/>
                    </a:lnTo>
                    <a:lnTo>
                      <a:pt x="17236" y="21128"/>
                    </a:lnTo>
                    <a:lnTo>
                      <a:pt x="17827" y="21364"/>
                    </a:lnTo>
                    <a:lnTo>
                      <a:pt x="18271" y="21600"/>
                    </a:lnTo>
                    <a:lnTo>
                      <a:pt x="18493" y="21482"/>
                    </a:lnTo>
                    <a:lnTo>
                      <a:pt x="18641" y="21482"/>
                    </a:lnTo>
                    <a:lnTo>
                      <a:pt x="18789" y="21364"/>
                    </a:lnTo>
                    <a:lnTo>
                      <a:pt x="18937" y="21128"/>
                    </a:lnTo>
                    <a:lnTo>
                      <a:pt x="19529" y="20302"/>
                    </a:lnTo>
                    <a:lnTo>
                      <a:pt x="20047" y="19475"/>
                    </a:lnTo>
                    <a:lnTo>
                      <a:pt x="20416" y="18649"/>
                    </a:lnTo>
                    <a:lnTo>
                      <a:pt x="20712" y="17823"/>
                    </a:lnTo>
                    <a:lnTo>
                      <a:pt x="21008" y="17115"/>
                    </a:lnTo>
                    <a:lnTo>
                      <a:pt x="21304" y="16170"/>
                    </a:lnTo>
                    <a:lnTo>
                      <a:pt x="21600" y="14754"/>
                    </a:lnTo>
                    <a:lnTo>
                      <a:pt x="21600" y="12393"/>
                    </a:lnTo>
                    <a:lnTo>
                      <a:pt x="21526" y="11685"/>
                    </a:lnTo>
                    <a:lnTo>
                      <a:pt x="21230" y="10269"/>
                    </a:lnTo>
                    <a:lnTo>
                      <a:pt x="20712" y="8970"/>
                    </a:lnTo>
                    <a:lnTo>
                      <a:pt x="20121" y="7554"/>
                    </a:lnTo>
                    <a:lnTo>
                      <a:pt x="19455" y="6374"/>
                    </a:lnTo>
                    <a:lnTo>
                      <a:pt x="18641" y="5075"/>
                    </a:lnTo>
                    <a:lnTo>
                      <a:pt x="16866" y="2951"/>
                    </a:lnTo>
                    <a:lnTo>
                      <a:pt x="15904" y="1889"/>
                    </a:lnTo>
                    <a:lnTo>
                      <a:pt x="14942" y="944"/>
                    </a:lnTo>
                    <a:lnTo>
                      <a:pt x="14055" y="118"/>
                    </a:lnTo>
                    <a:lnTo>
                      <a:pt x="14055" y="70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1" name="Kształt">
                <a:extLst>
                  <a:ext uri="{FF2B5EF4-FFF2-40B4-BE49-F238E27FC236}">
                    <a16:creationId xmlns:a16="http://schemas.microsoft.com/office/drawing/2014/main" id="{967B22AB-9AD0-2616-54E7-09C2E06D3735}"/>
                  </a:ext>
                </a:extLst>
              </p:cNvPr>
              <p:cNvSpPr/>
              <p:nvPr/>
            </p:nvSpPr>
            <p:spPr>
              <a:xfrm>
                <a:off x="250613" y="786069"/>
                <a:ext cx="88054" cy="56471"/>
              </a:xfrm>
              <a:custGeom>
                <a:avLst/>
                <a:gdLst/>
                <a:ahLst/>
                <a:cxnLst>
                  <a:cxn ang="0">
                    <a:pos x="wd2" y="hd2"/>
                  </a:cxn>
                  <a:cxn ang="5400000">
                    <a:pos x="wd2" y="hd2"/>
                  </a:cxn>
                  <a:cxn ang="10800000">
                    <a:pos x="wd2" y="hd2"/>
                  </a:cxn>
                  <a:cxn ang="16200000">
                    <a:pos x="wd2" y="hd2"/>
                  </a:cxn>
                </a:cxnLst>
                <a:rect l="0" t="0" r="r" b="b"/>
                <a:pathLst>
                  <a:path w="21600" h="21600" extrusionOk="0">
                    <a:moveTo>
                      <a:pt x="14055" y="708"/>
                    </a:moveTo>
                    <a:lnTo>
                      <a:pt x="12279" y="826"/>
                    </a:lnTo>
                    <a:lnTo>
                      <a:pt x="10504" y="708"/>
                    </a:lnTo>
                    <a:lnTo>
                      <a:pt x="8729" y="472"/>
                    </a:lnTo>
                    <a:lnTo>
                      <a:pt x="7027" y="118"/>
                    </a:lnTo>
                    <a:lnTo>
                      <a:pt x="5326" y="0"/>
                    </a:lnTo>
                    <a:lnTo>
                      <a:pt x="3699" y="118"/>
                    </a:lnTo>
                    <a:lnTo>
                      <a:pt x="2885" y="236"/>
                    </a:lnTo>
                    <a:lnTo>
                      <a:pt x="1997" y="472"/>
                    </a:lnTo>
                    <a:lnTo>
                      <a:pt x="1258" y="826"/>
                    </a:lnTo>
                    <a:lnTo>
                      <a:pt x="444" y="1416"/>
                    </a:lnTo>
                    <a:lnTo>
                      <a:pt x="296" y="1534"/>
                    </a:lnTo>
                    <a:lnTo>
                      <a:pt x="148" y="1889"/>
                    </a:lnTo>
                    <a:lnTo>
                      <a:pt x="74" y="2361"/>
                    </a:lnTo>
                    <a:lnTo>
                      <a:pt x="0" y="2951"/>
                    </a:lnTo>
                    <a:lnTo>
                      <a:pt x="148" y="4131"/>
                    </a:lnTo>
                    <a:lnTo>
                      <a:pt x="370" y="4721"/>
                    </a:lnTo>
                    <a:lnTo>
                      <a:pt x="740" y="5193"/>
                    </a:lnTo>
                    <a:lnTo>
                      <a:pt x="1553" y="5902"/>
                    </a:lnTo>
                    <a:lnTo>
                      <a:pt x="2293" y="6492"/>
                    </a:lnTo>
                    <a:lnTo>
                      <a:pt x="3107" y="6846"/>
                    </a:lnTo>
                    <a:lnTo>
                      <a:pt x="4586" y="7554"/>
                    </a:lnTo>
                    <a:lnTo>
                      <a:pt x="5474" y="7790"/>
                    </a:lnTo>
                    <a:lnTo>
                      <a:pt x="6214" y="8026"/>
                    </a:lnTo>
                    <a:lnTo>
                      <a:pt x="7027" y="8144"/>
                    </a:lnTo>
                    <a:lnTo>
                      <a:pt x="7619" y="8262"/>
                    </a:lnTo>
                    <a:lnTo>
                      <a:pt x="8655" y="9207"/>
                    </a:lnTo>
                    <a:lnTo>
                      <a:pt x="9025" y="9679"/>
                    </a:lnTo>
                    <a:lnTo>
                      <a:pt x="9321" y="10269"/>
                    </a:lnTo>
                    <a:lnTo>
                      <a:pt x="9690" y="10859"/>
                    </a:lnTo>
                    <a:lnTo>
                      <a:pt x="9986" y="11685"/>
                    </a:lnTo>
                    <a:lnTo>
                      <a:pt x="10430" y="12275"/>
                    </a:lnTo>
                    <a:lnTo>
                      <a:pt x="11244" y="13574"/>
                    </a:lnTo>
                    <a:lnTo>
                      <a:pt x="12353" y="15226"/>
                    </a:lnTo>
                    <a:lnTo>
                      <a:pt x="13537" y="16879"/>
                    </a:lnTo>
                    <a:lnTo>
                      <a:pt x="14868" y="18649"/>
                    </a:lnTo>
                    <a:lnTo>
                      <a:pt x="15460" y="19357"/>
                    </a:lnTo>
                    <a:lnTo>
                      <a:pt x="16126" y="20184"/>
                    </a:lnTo>
                    <a:lnTo>
                      <a:pt x="16718" y="20656"/>
                    </a:lnTo>
                    <a:lnTo>
                      <a:pt x="17236" y="21128"/>
                    </a:lnTo>
                    <a:lnTo>
                      <a:pt x="17827" y="21364"/>
                    </a:lnTo>
                    <a:lnTo>
                      <a:pt x="18271" y="21600"/>
                    </a:lnTo>
                    <a:lnTo>
                      <a:pt x="18493" y="21482"/>
                    </a:lnTo>
                    <a:lnTo>
                      <a:pt x="18641" y="21482"/>
                    </a:lnTo>
                    <a:lnTo>
                      <a:pt x="18789" y="21364"/>
                    </a:lnTo>
                    <a:lnTo>
                      <a:pt x="18937" y="21128"/>
                    </a:lnTo>
                    <a:lnTo>
                      <a:pt x="19529" y="20302"/>
                    </a:lnTo>
                    <a:lnTo>
                      <a:pt x="20047" y="19475"/>
                    </a:lnTo>
                    <a:lnTo>
                      <a:pt x="20416" y="18649"/>
                    </a:lnTo>
                    <a:lnTo>
                      <a:pt x="20712" y="17823"/>
                    </a:lnTo>
                    <a:lnTo>
                      <a:pt x="21008" y="17115"/>
                    </a:lnTo>
                    <a:lnTo>
                      <a:pt x="21304" y="16170"/>
                    </a:lnTo>
                    <a:lnTo>
                      <a:pt x="21600" y="14754"/>
                    </a:lnTo>
                    <a:lnTo>
                      <a:pt x="21600" y="12393"/>
                    </a:lnTo>
                    <a:lnTo>
                      <a:pt x="21526" y="11685"/>
                    </a:lnTo>
                    <a:lnTo>
                      <a:pt x="21230" y="10269"/>
                    </a:lnTo>
                    <a:lnTo>
                      <a:pt x="20712" y="8970"/>
                    </a:lnTo>
                    <a:lnTo>
                      <a:pt x="20121" y="7554"/>
                    </a:lnTo>
                    <a:lnTo>
                      <a:pt x="19455" y="6374"/>
                    </a:lnTo>
                    <a:lnTo>
                      <a:pt x="18641" y="5075"/>
                    </a:lnTo>
                    <a:lnTo>
                      <a:pt x="16866" y="2951"/>
                    </a:lnTo>
                    <a:lnTo>
                      <a:pt x="15904" y="1889"/>
                    </a:lnTo>
                    <a:lnTo>
                      <a:pt x="14942" y="944"/>
                    </a:lnTo>
                    <a:lnTo>
                      <a:pt x="14055" y="118"/>
                    </a:lnTo>
                    <a:lnTo>
                      <a:pt x="14055" y="70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2" name="Kształt">
                <a:extLst>
                  <a:ext uri="{FF2B5EF4-FFF2-40B4-BE49-F238E27FC236}">
                    <a16:creationId xmlns:a16="http://schemas.microsoft.com/office/drawing/2014/main" id="{35C41D19-C26B-5C40-D0AC-B16A7B174336}"/>
                  </a:ext>
                </a:extLst>
              </p:cNvPr>
              <p:cNvSpPr/>
              <p:nvPr/>
            </p:nvSpPr>
            <p:spPr>
              <a:xfrm>
                <a:off x="284480" y="808657"/>
                <a:ext cx="94827" cy="51954"/>
              </a:xfrm>
              <a:custGeom>
                <a:avLst/>
                <a:gdLst/>
                <a:ahLst/>
                <a:cxnLst>
                  <a:cxn ang="0">
                    <a:pos x="wd2" y="hd2"/>
                  </a:cxn>
                  <a:cxn ang="5400000">
                    <a:pos x="wd2" y="hd2"/>
                  </a:cxn>
                  <a:cxn ang="10800000">
                    <a:pos x="wd2" y="hd2"/>
                  </a:cxn>
                  <a:cxn ang="16200000">
                    <a:pos x="wd2" y="hd2"/>
                  </a:cxn>
                </a:cxnLst>
                <a:rect l="0" t="0" r="r" b="b"/>
                <a:pathLst>
                  <a:path w="21600" h="21600" extrusionOk="0">
                    <a:moveTo>
                      <a:pt x="3681" y="11393"/>
                    </a:moveTo>
                    <a:lnTo>
                      <a:pt x="3889" y="11393"/>
                    </a:lnTo>
                    <a:lnTo>
                      <a:pt x="4167" y="11631"/>
                    </a:lnTo>
                    <a:lnTo>
                      <a:pt x="4584" y="12699"/>
                    </a:lnTo>
                    <a:lnTo>
                      <a:pt x="5001" y="13648"/>
                    </a:lnTo>
                    <a:lnTo>
                      <a:pt x="5209" y="14004"/>
                    </a:lnTo>
                    <a:lnTo>
                      <a:pt x="5904" y="14954"/>
                    </a:lnTo>
                    <a:lnTo>
                      <a:pt x="6320" y="15191"/>
                    </a:lnTo>
                    <a:lnTo>
                      <a:pt x="6945" y="15429"/>
                    </a:lnTo>
                    <a:lnTo>
                      <a:pt x="7570" y="15547"/>
                    </a:lnTo>
                    <a:lnTo>
                      <a:pt x="8334" y="15547"/>
                    </a:lnTo>
                    <a:lnTo>
                      <a:pt x="9168" y="15429"/>
                    </a:lnTo>
                    <a:lnTo>
                      <a:pt x="9723" y="15073"/>
                    </a:lnTo>
                    <a:lnTo>
                      <a:pt x="10279" y="14479"/>
                    </a:lnTo>
                    <a:lnTo>
                      <a:pt x="10765" y="13886"/>
                    </a:lnTo>
                    <a:lnTo>
                      <a:pt x="11182" y="13174"/>
                    </a:lnTo>
                    <a:lnTo>
                      <a:pt x="12015" y="11275"/>
                    </a:lnTo>
                    <a:lnTo>
                      <a:pt x="12710" y="9376"/>
                    </a:lnTo>
                    <a:lnTo>
                      <a:pt x="13474" y="7477"/>
                    </a:lnTo>
                    <a:lnTo>
                      <a:pt x="14168" y="5697"/>
                    </a:lnTo>
                    <a:lnTo>
                      <a:pt x="14585" y="5103"/>
                    </a:lnTo>
                    <a:lnTo>
                      <a:pt x="15002" y="4629"/>
                    </a:lnTo>
                    <a:lnTo>
                      <a:pt x="15488" y="4273"/>
                    </a:lnTo>
                    <a:lnTo>
                      <a:pt x="15974" y="4154"/>
                    </a:lnTo>
                    <a:lnTo>
                      <a:pt x="16113" y="4035"/>
                    </a:lnTo>
                    <a:lnTo>
                      <a:pt x="16460" y="3560"/>
                    </a:lnTo>
                    <a:lnTo>
                      <a:pt x="16947" y="2848"/>
                    </a:lnTo>
                    <a:lnTo>
                      <a:pt x="17780" y="1424"/>
                    </a:lnTo>
                    <a:lnTo>
                      <a:pt x="18127" y="712"/>
                    </a:lnTo>
                    <a:lnTo>
                      <a:pt x="18197" y="475"/>
                    </a:lnTo>
                    <a:lnTo>
                      <a:pt x="18266" y="356"/>
                    </a:lnTo>
                    <a:lnTo>
                      <a:pt x="18266" y="0"/>
                    </a:lnTo>
                    <a:lnTo>
                      <a:pt x="18197" y="0"/>
                    </a:lnTo>
                    <a:lnTo>
                      <a:pt x="18822" y="712"/>
                    </a:lnTo>
                    <a:lnTo>
                      <a:pt x="19377" y="1543"/>
                    </a:lnTo>
                    <a:lnTo>
                      <a:pt x="19933" y="2255"/>
                    </a:lnTo>
                    <a:lnTo>
                      <a:pt x="20419" y="2967"/>
                    </a:lnTo>
                    <a:lnTo>
                      <a:pt x="21461" y="4747"/>
                    </a:lnTo>
                    <a:lnTo>
                      <a:pt x="21600" y="4866"/>
                    </a:lnTo>
                    <a:lnTo>
                      <a:pt x="21600" y="5459"/>
                    </a:lnTo>
                    <a:lnTo>
                      <a:pt x="21531" y="6409"/>
                    </a:lnTo>
                    <a:lnTo>
                      <a:pt x="21253" y="8545"/>
                    </a:lnTo>
                    <a:lnTo>
                      <a:pt x="21114" y="9732"/>
                    </a:lnTo>
                    <a:lnTo>
                      <a:pt x="20975" y="10681"/>
                    </a:lnTo>
                    <a:lnTo>
                      <a:pt x="20905" y="11512"/>
                    </a:lnTo>
                    <a:lnTo>
                      <a:pt x="20905" y="12224"/>
                    </a:lnTo>
                    <a:lnTo>
                      <a:pt x="20975" y="12699"/>
                    </a:lnTo>
                    <a:lnTo>
                      <a:pt x="20905" y="13292"/>
                    </a:lnTo>
                    <a:lnTo>
                      <a:pt x="20767" y="14954"/>
                    </a:lnTo>
                    <a:lnTo>
                      <a:pt x="20628" y="16378"/>
                    </a:lnTo>
                    <a:lnTo>
                      <a:pt x="20558" y="16734"/>
                    </a:lnTo>
                    <a:lnTo>
                      <a:pt x="20558" y="16971"/>
                    </a:lnTo>
                    <a:lnTo>
                      <a:pt x="19030" y="17921"/>
                    </a:lnTo>
                    <a:lnTo>
                      <a:pt x="15835" y="19345"/>
                    </a:lnTo>
                    <a:lnTo>
                      <a:pt x="14238" y="19938"/>
                    </a:lnTo>
                    <a:lnTo>
                      <a:pt x="12571" y="20413"/>
                    </a:lnTo>
                    <a:lnTo>
                      <a:pt x="11043" y="21007"/>
                    </a:lnTo>
                    <a:lnTo>
                      <a:pt x="9446" y="21244"/>
                    </a:lnTo>
                    <a:lnTo>
                      <a:pt x="7987" y="21481"/>
                    </a:lnTo>
                    <a:lnTo>
                      <a:pt x="6598" y="21600"/>
                    </a:lnTo>
                    <a:lnTo>
                      <a:pt x="5278" y="21481"/>
                    </a:lnTo>
                    <a:lnTo>
                      <a:pt x="4098" y="21363"/>
                    </a:lnTo>
                    <a:lnTo>
                      <a:pt x="2917" y="21007"/>
                    </a:lnTo>
                    <a:lnTo>
                      <a:pt x="2500" y="20769"/>
                    </a:lnTo>
                    <a:lnTo>
                      <a:pt x="2014" y="20413"/>
                    </a:lnTo>
                    <a:lnTo>
                      <a:pt x="1667" y="20057"/>
                    </a:lnTo>
                    <a:lnTo>
                      <a:pt x="1181" y="19701"/>
                    </a:lnTo>
                    <a:lnTo>
                      <a:pt x="903" y="19345"/>
                    </a:lnTo>
                    <a:lnTo>
                      <a:pt x="625" y="18870"/>
                    </a:lnTo>
                    <a:lnTo>
                      <a:pt x="208" y="17921"/>
                    </a:lnTo>
                    <a:lnTo>
                      <a:pt x="69" y="17209"/>
                    </a:lnTo>
                    <a:lnTo>
                      <a:pt x="0" y="16615"/>
                    </a:lnTo>
                    <a:lnTo>
                      <a:pt x="0" y="16022"/>
                    </a:lnTo>
                    <a:lnTo>
                      <a:pt x="69" y="15547"/>
                    </a:lnTo>
                    <a:lnTo>
                      <a:pt x="208" y="15191"/>
                    </a:lnTo>
                    <a:lnTo>
                      <a:pt x="417" y="14835"/>
                    </a:lnTo>
                    <a:lnTo>
                      <a:pt x="625" y="14360"/>
                    </a:lnTo>
                    <a:lnTo>
                      <a:pt x="903" y="14004"/>
                    </a:lnTo>
                    <a:lnTo>
                      <a:pt x="1528" y="13530"/>
                    </a:lnTo>
                    <a:lnTo>
                      <a:pt x="2223" y="12936"/>
                    </a:lnTo>
                    <a:lnTo>
                      <a:pt x="2848" y="12343"/>
                    </a:lnTo>
                    <a:lnTo>
                      <a:pt x="3403" y="11393"/>
                    </a:lnTo>
                    <a:lnTo>
                      <a:pt x="3681" y="1139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3" name="Linia">
                <a:extLst>
                  <a:ext uri="{FF2B5EF4-FFF2-40B4-BE49-F238E27FC236}">
                    <a16:creationId xmlns:a16="http://schemas.microsoft.com/office/drawing/2014/main" id="{C1C261F8-BE73-BEF3-CFD8-26BC3A2DB593}"/>
                  </a:ext>
                </a:extLst>
              </p:cNvPr>
              <p:cNvSpPr/>
              <p:nvPr/>
            </p:nvSpPr>
            <p:spPr>
              <a:xfrm>
                <a:off x="284480" y="808657"/>
                <a:ext cx="94827" cy="51954"/>
              </a:xfrm>
              <a:custGeom>
                <a:avLst/>
                <a:gdLst/>
                <a:ahLst/>
                <a:cxnLst>
                  <a:cxn ang="0">
                    <a:pos x="wd2" y="hd2"/>
                  </a:cxn>
                  <a:cxn ang="5400000">
                    <a:pos x="wd2" y="hd2"/>
                  </a:cxn>
                  <a:cxn ang="10800000">
                    <a:pos x="wd2" y="hd2"/>
                  </a:cxn>
                  <a:cxn ang="16200000">
                    <a:pos x="wd2" y="hd2"/>
                  </a:cxn>
                </a:cxnLst>
                <a:rect l="0" t="0" r="r" b="b"/>
                <a:pathLst>
                  <a:path w="21600" h="21600" extrusionOk="0">
                    <a:moveTo>
                      <a:pt x="3681" y="11393"/>
                    </a:moveTo>
                    <a:lnTo>
                      <a:pt x="3889" y="11393"/>
                    </a:lnTo>
                    <a:lnTo>
                      <a:pt x="4167" y="11631"/>
                    </a:lnTo>
                    <a:lnTo>
                      <a:pt x="4584" y="12699"/>
                    </a:lnTo>
                    <a:lnTo>
                      <a:pt x="5001" y="13648"/>
                    </a:lnTo>
                    <a:lnTo>
                      <a:pt x="5209" y="14004"/>
                    </a:lnTo>
                    <a:lnTo>
                      <a:pt x="5904" y="14954"/>
                    </a:lnTo>
                    <a:lnTo>
                      <a:pt x="6320" y="15191"/>
                    </a:lnTo>
                    <a:lnTo>
                      <a:pt x="6945" y="15429"/>
                    </a:lnTo>
                    <a:lnTo>
                      <a:pt x="7570" y="15547"/>
                    </a:lnTo>
                    <a:lnTo>
                      <a:pt x="8334" y="15547"/>
                    </a:lnTo>
                    <a:lnTo>
                      <a:pt x="9168" y="15429"/>
                    </a:lnTo>
                    <a:lnTo>
                      <a:pt x="9723" y="15073"/>
                    </a:lnTo>
                    <a:lnTo>
                      <a:pt x="10279" y="14479"/>
                    </a:lnTo>
                    <a:lnTo>
                      <a:pt x="10765" y="13886"/>
                    </a:lnTo>
                    <a:lnTo>
                      <a:pt x="11182" y="13174"/>
                    </a:lnTo>
                    <a:lnTo>
                      <a:pt x="12015" y="11275"/>
                    </a:lnTo>
                    <a:lnTo>
                      <a:pt x="12710" y="9376"/>
                    </a:lnTo>
                    <a:lnTo>
                      <a:pt x="13474" y="7477"/>
                    </a:lnTo>
                    <a:lnTo>
                      <a:pt x="14168" y="5697"/>
                    </a:lnTo>
                    <a:lnTo>
                      <a:pt x="14585" y="5103"/>
                    </a:lnTo>
                    <a:lnTo>
                      <a:pt x="15002" y="4629"/>
                    </a:lnTo>
                    <a:lnTo>
                      <a:pt x="15488" y="4273"/>
                    </a:lnTo>
                    <a:lnTo>
                      <a:pt x="15974" y="4154"/>
                    </a:lnTo>
                    <a:lnTo>
                      <a:pt x="16113" y="4035"/>
                    </a:lnTo>
                    <a:lnTo>
                      <a:pt x="16460" y="3560"/>
                    </a:lnTo>
                    <a:lnTo>
                      <a:pt x="16947" y="2848"/>
                    </a:lnTo>
                    <a:lnTo>
                      <a:pt x="17780" y="1424"/>
                    </a:lnTo>
                    <a:lnTo>
                      <a:pt x="18127" y="712"/>
                    </a:lnTo>
                    <a:lnTo>
                      <a:pt x="18197" y="475"/>
                    </a:lnTo>
                    <a:lnTo>
                      <a:pt x="18266" y="356"/>
                    </a:lnTo>
                    <a:lnTo>
                      <a:pt x="18266" y="0"/>
                    </a:lnTo>
                    <a:lnTo>
                      <a:pt x="18197" y="0"/>
                    </a:lnTo>
                    <a:lnTo>
                      <a:pt x="18822" y="712"/>
                    </a:lnTo>
                    <a:lnTo>
                      <a:pt x="19377" y="1543"/>
                    </a:lnTo>
                    <a:lnTo>
                      <a:pt x="19933" y="2255"/>
                    </a:lnTo>
                    <a:lnTo>
                      <a:pt x="20419" y="2967"/>
                    </a:lnTo>
                    <a:lnTo>
                      <a:pt x="21461" y="4747"/>
                    </a:lnTo>
                    <a:lnTo>
                      <a:pt x="21600" y="4866"/>
                    </a:lnTo>
                    <a:lnTo>
                      <a:pt x="21600" y="5459"/>
                    </a:lnTo>
                    <a:lnTo>
                      <a:pt x="21531" y="6409"/>
                    </a:lnTo>
                    <a:lnTo>
                      <a:pt x="21253" y="8545"/>
                    </a:lnTo>
                    <a:lnTo>
                      <a:pt x="21114" y="9732"/>
                    </a:lnTo>
                    <a:lnTo>
                      <a:pt x="20975" y="10681"/>
                    </a:lnTo>
                    <a:lnTo>
                      <a:pt x="20905" y="11512"/>
                    </a:lnTo>
                    <a:lnTo>
                      <a:pt x="20905" y="12224"/>
                    </a:lnTo>
                    <a:lnTo>
                      <a:pt x="20975" y="12699"/>
                    </a:lnTo>
                    <a:lnTo>
                      <a:pt x="20905" y="13292"/>
                    </a:lnTo>
                    <a:lnTo>
                      <a:pt x="20767" y="14954"/>
                    </a:lnTo>
                    <a:lnTo>
                      <a:pt x="20628" y="16378"/>
                    </a:lnTo>
                    <a:lnTo>
                      <a:pt x="20558" y="16734"/>
                    </a:lnTo>
                    <a:lnTo>
                      <a:pt x="20558" y="16971"/>
                    </a:lnTo>
                    <a:lnTo>
                      <a:pt x="19030" y="17921"/>
                    </a:lnTo>
                    <a:lnTo>
                      <a:pt x="15835" y="19345"/>
                    </a:lnTo>
                    <a:lnTo>
                      <a:pt x="14238" y="19938"/>
                    </a:lnTo>
                    <a:lnTo>
                      <a:pt x="12571" y="20413"/>
                    </a:lnTo>
                    <a:lnTo>
                      <a:pt x="11043" y="21007"/>
                    </a:lnTo>
                    <a:lnTo>
                      <a:pt x="9446" y="21244"/>
                    </a:lnTo>
                    <a:lnTo>
                      <a:pt x="7987" y="21481"/>
                    </a:lnTo>
                    <a:lnTo>
                      <a:pt x="6598" y="21600"/>
                    </a:lnTo>
                    <a:lnTo>
                      <a:pt x="5278" y="21481"/>
                    </a:lnTo>
                    <a:lnTo>
                      <a:pt x="4098" y="21363"/>
                    </a:lnTo>
                    <a:lnTo>
                      <a:pt x="2917" y="21007"/>
                    </a:lnTo>
                    <a:lnTo>
                      <a:pt x="2500" y="20769"/>
                    </a:lnTo>
                    <a:lnTo>
                      <a:pt x="2014" y="20413"/>
                    </a:lnTo>
                    <a:lnTo>
                      <a:pt x="1667" y="20057"/>
                    </a:lnTo>
                    <a:lnTo>
                      <a:pt x="1181" y="19701"/>
                    </a:lnTo>
                    <a:lnTo>
                      <a:pt x="903" y="19345"/>
                    </a:lnTo>
                    <a:lnTo>
                      <a:pt x="625" y="18870"/>
                    </a:lnTo>
                    <a:lnTo>
                      <a:pt x="208" y="17921"/>
                    </a:lnTo>
                    <a:lnTo>
                      <a:pt x="69" y="17209"/>
                    </a:lnTo>
                    <a:lnTo>
                      <a:pt x="0" y="16615"/>
                    </a:lnTo>
                    <a:lnTo>
                      <a:pt x="0" y="16022"/>
                    </a:lnTo>
                    <a:lnTo>
                      <a:pt x="69" y="15547"/>
                    </a:lnTo>
                    <a:lnTo>
                      <a:pt x="208" y="15191"/>
                    </a:lnTo>
                    <a:lnTo>
                      <a:pt x="417" y="14835"/>
                    </a:lnTo>
                    <a:lnTo>
                      <a:pt x="625" y="14360"/>
                    </a:lnTo>
                    <a:lnTo>
                      <a:pt x="903" y="14004"/>
                    </a:lnTo>
                    <a:lnTo>
                      <a:pt x="1528" y="13530"/>
                    </a:lnTo>
                    <a:lnTo>
                      <a:pt x="2223" y="12936"/>
                    </a:lnTo>
                    <a:lnTo>
                      <a:pt x="2848" y="12343"/>
                    </a:lnTo>
                    <a:lnTo>
                      <a:pt x="3403" y="1139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4" name="Kształt">
                <a:extLst>
                  <a:ext uri="{FF2B5EF4-FFF2-40B4-BE49-F238E27FC236}">
                    <a16:creationId xmlns:a16="http://schemas.microsoft.com/office/drawing/2014/main" id="{BE1C09A2-4368-C6A3-F25D-84DF139AE8DC}"/>
                  </a:ext>
                </a:extLst>
              </p:cNvPr>
              <p:cNvSpPr/>
              <p:nvPr/>
            </p:nvSpPr>
            <p:spPr>
              <a:xfrm>
                <a:off x="230293" y="806399"/>
                <a:ext cx="47413" cy="54212"/>
              </a:xfrm>
              <a:custGeom>
                <a:avLst/>
                <a:gdLst/>
                <a:ahLst/>
                <a:cxnLst>
                  <a:cxn ang="0">
                    <a:pos x="wd2" y="hd2"/>
                  </a:cxn>
                  <a:cxn ang="5400000">
                    <a:pos x="wd2" y="hd2"/>
                  </a:cxn>
                  <a:cxn ang="10800000">
                    <a:pos x="wd2" y="hd2"/>
                  </a:cxn>
                  <a:cxn ang="16200000">
                    <a:pos x="wd2" y="hd2"/>
                  </a:cxn>
                </a:cxnLst>
                <a:rect l="0" t="0" r="r" b="b"/>
                <a:pathLst>
                  <a:path w="21600" h="21600" extrusionOk="0">
                    <a:moveTo>
                      <a:pt x="21600" y="17423"/>
                    </a:moveTo>
                    <a:lnTo>
                      <a:pt x="20631" y="16588"/>
                    </a:lnTo>
                    <a:lnTo>
                      <a:pt x="20354" y="16110"/>
                    </a:lnTo>
                    <a:lnTo>
                      <a:pt x="20077" y="15752"/>
                    </a:lnTo>
                    <a:lnTo>
                      <a:pt x="19938" y="14798"/>
                    </a:lnTo>
                    <a:lnTo>
                      <a:pt x="19938" y="13843"/>
                    </a:lnTo>
                    <a:lnTo>
                      <a:pt x="20077" y="13008"/>
                    </a:lnTo>
                    <a:lnTo>
                      <a:pt x="20215" y="11934"/>
                    </a:lnTo>
                    <a:lnTo>
                      <a:pt x="20354" y="10979"/>
                    </a:lnTo>
                    <a:lnTo>
                      <a:pt x="20215" y="9905"/>
                    </a:lnTo>
                    <a:lnTo>
                      <a:pt x="20077" y="9189"/>
                    </a:lnTo>
                    <a:lnTo>
                      <a:pt x="19938" y="8712"/>
                    </a:lnTo>
                    <a:lnTo>
                      <a:pt x="19662" y="8354"/>
                    </a:lnTo>
                    <a:lnTo>
                      <a:pt x="19385" y="7876"/>
                    </a:lnTo>
                    <a:lnTo>
                      <a:pt x="18554" y="7280"/>
                    </a:lnTo>
                    <a:lnTo>
                      <a:pt x="16062" y="6086"/>
                    </a:lnTo>
                    <a:lnTo>
                      <a:pt x="14815" y="5728"/>
                    </a:lnTo>
                    <a:lnTo>
                      <a:pt x="13292" y="5490"/>
                    </a:lnTo>
                    <a:lnTo>
                      <a:pt x="12046" y="5251"/>
                    </a:lnTo>
                    <a:lnTo>
                      <a:pt x="11354" y="5131"/>
                    </a:lnTo>
                    <a:lnTo>
                      <a:pt x="10662" y="4893"/>
                    </a:lnTo>
                    <a:lnTo>
                      <a:pt x="10108" y="4773"/>
                    </a:lnTo>
                    <a:lnTo>
                      <a:pt x="9554" y="4415"/>
                    </a:lnTo>
                    <a:lnTo>
                      <a:pt x="8585" y="3819"/>
                    </a:lnTo>
                    <a:lnTo>
                      <a:pt x="7615" y="2983"/>
                    </a:lnTo>
                    <a:lnTo>
                      <a:pt x="5677" y="1551"/>
                    </a:lnTo>
                    <a:lnTo>
                      <a:pt x="4846" y="955"/>
                    </a:lnTo>
                    <a:lnTo>
                      <a:pt x="3738" y="358"/>
                    </a:lnTo>
                    <a:lnTo>
                      <a:pt x="2908" y="119"/>
                    </a:lnTo>
                    <a:lnTo>
                      <a:pt x="2215" y="0"/>
                    </a:lnTo>
                    <a:lnTo>
                      <a:pt x="1523" y="119"/>
                    </a:lnTo>
                    <a:lnTo>
                      <a:pt x="1108" y="477"/>
                    </a:lnTo>
                    <a:lnTo>
                      <a:pt x="831" y="955"/>
                    </a:lnTo>
                    <a:lnTo>
                      <a:pt x="692" y="1551"/>
                    </a:lnTo>
                    <a:lnTo>
                      <a:pt x="692" y="2148"/>
                    </a:lnTo>
                    <a:lnTo>
                      <a:pt x="831" y="2864"/>
                    </a:lnTo>
                    <a:lnTo>
                      <a:pt x="1108" y="3461"/>
                    </a:lnTo>
                    <a:lnTo>
                      <a:pt x="1385" y="4177"/>
                    </a:lnTo>
                    <a:lnTo>
                      <a:pt x="1800" y="4654"/>
                    </a:lnTo>
                    <a:lnTo>
                      <a:pt x="2215" y="5012"/>
                    </a:lnTo>
                    <a:lnTo>
                      <a:pt x="2908" y="5370"/>
                    </a:lnTo>
                    <a:lnTo>
                      <a:pt x="3462" y="5609"/>
                    </a:lnTo>
                    <a:lnTo>
                      <a:pt x="4431" y="5848"/>
                    </a:lnTo>
                    <a:lnTo>
                      <a:pt x="5400" y="5848"/>
                    </a:lnTo>
                    <a:lnTo>
                      <a:pt x="5400" y="9905"/>
                    </a:lnTo>
                    <a:lnTo>
                      <a:pt x="5262" y="10621"/>
                    </a:lnTo>
                    <a:lnTo>
                      <a:pt x="5123" y="11218"/>
                    </a:lnTo>
                    <a:lnTo>
                      <a:pt x="4846" y="11814"/>
                    </a:lnTo>
                    <a:lnTo>
                      <a:pt x="4292" y="12888"/>
                    </a:lnTo>
                    <a:lnTo>
                      <a:pt x="2908" y="14559"/>
                    </a:lnTo>
                    <a:lnTo>
                      <a:pt x="2215" y="15514"/>
                    </a:lnTo>
                    <a:lnTo>
                      <a:pt x="1523" y="16349"/>
                    </a:lnTo>
                    <a:lnTo>
                      <a:pt x="969" y="17304"/>
                    </a:lnTo>
                    <a:lnTo>
                      <a:pt x="277" y="18259"/>
                    </a:lnTo>
                    <a:lnTo>
                      <a:pt x="0" y="19333"/>
                    </a:lnTo>
                    <a:lnTo>
                      <a:pt x="2769" y="19810"/>
                    </a:lnTo>
                    <a:lnTo>
                      <a:pt x="5677" y="20407"/>
                    </a:lnTo>
                    <a:lnTo>
                      <a:pt x="9000" y="21242"/>
                    </a:lnTo>
                    <a:lnTo>
                      <a:pt x="12185" y="21600"/>
                    </a:lnTo>
                    <a:lnTo>
                      <a:pt x="15092" y="21600"/>
                    </a:lnTo>
                    <a:lnTo>
                      <a:pt x="16477" y="21361"/>
                    </a:lnTo>
                    <a:lnTo>
                      <a:pt x="17862" y="20884"/>
                    </a:lnTo>
                    <a:lnTo>
                      <a:pt x="18969" y="20407"/>
                    </a:lnTo>
                    <a:lnTo>
                      <a:pt x="19938" y="19691"/>
                    </a:lnTo>
                    <a:lnTo>
                      <a:pt x="20492" y="19213"/>
                    </a:lnTo>
                    <a:lnTo>
                      <a:pt x="20908" y="18736"/>
                    </a:lnTo>
                    <a:lnTo>
                      <a:pt x="21323" y="18139"/>
                    </a:lnTo>
                    <a:lnTo>
                      <a:pt x="21600" y="17423"/>
                    </a:lnTo>
                    <a:lnTo>
                      <a:pt x="21323" y="17185"/>
                    </a:lnTo>
                    <a:lnTo>
                      <a:pt x="20769" y="16946"/>
                    </a:lnTo>
                    <a:lnTo>
                      <a:pt x="20492" y="16707"/>
                    </a:lnTo>
                    <a:lnTo>
                      <a:pt x="19938" y="16469"/>
                    </a:lnTo>
                    <a:lnTo>
                      <a:pt x="21600" y="1742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5" name="Linia">
                <a:extLst>
                  <a:ext uri="{FF2B5EF4-FFF2-40B4-BE49-F238E27FC236}">
                    <a16:creationId xmlns:a16="http://schemas.microsoft.com/office/drawing/2014/main" id="{87D450F3-C6A1-2390-8304-08F7DBBC4FEF}"/>
                  </a:ext>
                </a:extLst>
              </p:cNvPr>
              <p:cNvSpPr/>
              <p:nvPr/>
            </p:nvSpPr>
            <p:spPr>
              <a:xfrm>
                <a:off x="230293" y="806399"/>
                <a:ext cx="47413" cy="54212"/>
              </a:xfrm>
              <a:custGeom>
                <a:avLst/>
                <a:gdLst/>
                <a:ahLst/>
                <a:cxnLst>
                  <a:cxn ang="0">
                    <a:pos x="wd2" y="hd2"/>
                  </a:cxn>
                  <a:cxn ang="5400000">
                    <a:pos x="wd2" y="hd2"/>
                  </a:cxn>
                  <a:cxn ang="10800000">
                    <a:pos x="wd2" y="hd2"/>
                  </a:cxn>
                  <a:cxn ang="16200000">
                    <a:pos x="wd2" y="hd2"/>
                  </a:cxn>
                </a:cxnLst>
                <a:rect l="0" t="0" r="r" b="b"/>
                <a:pathLst>
                  <a:path w="21600" h="21600" extrusionOk="0">
                    <a:moveTo>
                      <a:pt x="21600" y="17423"/>
                    </a:moveTo>
                    <a:lnTo>
                      <a:pt x="20631" y="16588"/>
                    </a:lnTo>
                    <a:lnTo>
                      <a:pt x="20354" y="16110"/>
                    </a:lnTo>
                    <a:lnTo>
                      <a:pt x="20077" y="15752"/>
                    </a:lnTo>
                    <a:lnTo>
                      <a:pt x="19938" y="14798"/>
                    </a:lnTo>
                    <a:lnTo>
                      <a:pt x="19938" y="13843"/>
                    </a:lnTo>
                    <a:lnTo>
                      <a:pt x="20077" y="13008"/>
                    </a:lnTo>
                    <a:lnTo>
                      <a:pt x="20215" y="11934"/>
                    </a:lnTo>
                    <a:lnTo>
                      <a:pt x="20354" y="10979"/>
                    </a:lnTo>
                    <a:lnTo>
                      <a:pt x="20215" y="9905"/>
                    </a:lnTo>
                    <a:lnTo>
                      <a:pt x="20077" y="9189"/>
                    </a:lnTo>
                    <a:lnTo>
                      <a:pt x="19938" y="8712"/>
                    </a:lnTo>
                    <a:lnTo>
                      <a:pt x="19662" y="8354"/>
                    </a:lnTo>
                    <a:lnTo>
                      <a:pt x="19385" y="7876"/>
                    </a:lnTo>
                    <a:lnTo>
                      <a:pt x="18554" y="7280"/>
                    </a:lnTo>
                    <a:lnTo>
                      <a:pt x="16062" y="6086"/>
                    </a:lnTo>
                    <a:lnTo>
                      <a:pt x="14815" y="5728"/>
                    </a:lnTo>
                    <a:lnTo>
                      <a:pt x="13292" y="5490"/>
                    </a:lnTo>
                    <a:lnTo>
                      <a:pt x="12046" y="5251"/>
                    </a:lnTo>
                    <a:lnTo>
                      <a:pt x="11354" y="5131"/>
                    </a:lnTo>
                    <a:lnTo>
                      <a:pt x="10662" y="4893"/>
                    </a:lnTo>
                    <a:lnTo>
                      <a:pt x="10108" y="4773"/>
                    </a:lnTo>
                    <a:lnTo>
                      <a:pt x="9554" y="4415"/>
                    </a:lnTo>
                    <a:lnTo>
                      <a:pt x="8585" y="3819"/>
                    </a:lnTo>
                    <a:lnTo>
                      <a:pt x="7615" y="2983"/>
                    </a:lnTo>
                    <a:lnTo>
                      <a:pt x="5677" y="1551"/>
                    </a:lnTo>
                    <a:lnTo>
                      <a:pt x="4846" y="955"/>
                    </a:lnTo>
                    <a:lnTo>
                      <a:pt x="3738" y="358"/>
                    </a:lnTo>
                    <a:lnTo>
                      <a:pt x="2908" y="119"/>
                    </a:lnTo>
                    <a:lnTo>
                      <a:pt x="2215" y="0"/>
                    </a:lnTo>
                    <a:lnTo>
                      <a:pt x="1523" y="119"/>
                    </a:lnTo>
                    <a:lnTo>
                      <a:pt x="1108" y="477"/>
                    </a:lnTo>
                    <a:lnTo>
                      <a:pt x="831" y="955"/>
                    </a:lnTo>
                    <a:lnTo>
                      <a:pt x="692" y="1551"/>
                    </a:lnTo>
                    <a:lnTo>
                      <a:pt x="692" y="2148"/>
                    </a:lnTo>
                    <a:lnTo>
                      <a:pt x="831" y="2864"/>
                    </a:lnTo>
                    <a:lnTo>
                      <a:pt x="1108" y="3461"/>
                    </a:lnTo>
                    <a:lnTo>
                      <a:pt x="1385" y="4177"/>
                    </a:lnTo>
                    <a:lnTo>
                      <a:pt x="1800" y="4654"/>
                    </a:lnTo>
                    <a:lnTo>
                      <a:pt x="2215" y="5012"/>
                    </a:lnTo>
                    <a:lnTo>
                      <a:pt x="2908" y="5370"/>
                    </a:lnTo>
                    <a:lnTo>
                      <a:pt x="3462" y="5609"/>
                    </a:lnTo>
                    <a:lnTo>
                      <a:pt x="4431" y="5848"/>
                    </a:lnTo>
                    <a:lnTo>
                      <a:pt x="5400" y="5848"/>
                    </a:lnTo>
                    <a:lnTo>
                      <a:pt x="5400" y="9905"/>
                    </a:lnTo>
                    <a:lnTo>
                      <a:pt x="5262" y="10621"/>
                    </a:lnTo>
                    <a:lnTo>
                      <a:pt x="5123" y="11218"/>
                    </a:lnTo>
                    <a:lnTo>
                      <a:pt x="4846" y="11814"/>
                    </a:lnTo>
                    <a:lnTo>
                      <a:pt x="4292" y="12888"/>
                    </a:lnTo>
                    <a:lnTo>
                      <a:pt x="2908" y="14559"/>
                    </a:lnTo>
                    <a:lnTo>
                      <a:pt x="2215" y="15514"/>
                    </a:lnTo>
                    <a:lnTo>
                      <a:pt x="1523" y="16349"/>
                    </a:lnTo>
                    <a:lnTo>
                      <a:pt x="969" y="17304"/>
                    </a:lnTo>
                    <a:lnTo>
                      <a:pt x="277" y="18259"/>
                    </a:lnTo>
                    <a:lnTo>
                      <a:pt x="0" y="19333"/>
                    </a:lnTo>
                    <a:lnTo>
                      <a:pt x="2769" y="19810"/>
                    </a:lnTo>
                    <a:lnTo>
                      <a:pt x="5677" y="20407"/>
                    </a:lnTo>
                    <a:lnTo>
                      <a:pt x="9000" y="21242"/>
                    </a:lnTo>
                    <a:lnTo>
                      <a:pt x="12185" y="21600"/>
                    </a:lnTo>
                    <a:lnTo>
                      <a:pt x="15092" y="21600"/>
                    </a:lnTo>
                    <a:lnTo>
                      <a:pt x="16477" y="21361"/>
                    </a:lnTo>
                    <a:lnTo>
                      <a:pt x="17862" y="20884"/>
                    </a:lnTo>
                    <a:lnTo>
                      <a:pt x="18969" y="20407"/>
                    </a:lnTo>
                    <a:lnTo>
                      <a:pt x="19938" y="19691"/>
                    </a:lnTo>
                    <a:lnTo>
                      <a:pt x="20492" y="19213"/>
                    </a:lnTo>
                    <a:lnTo>
                      <a:pt x="20908" y="18736"/>
                    </a:lnTo>
                    <a:lnTo>
                      <a:pt x="21323" y="18139"/>
                    </a:lnTo>
                    <a:lnTo>
                      <a:pt x="21600" y="17423"/>
                    </a:lnTo>
                    <a:lnTo>
                      <a:pt x="21323" y="17185"/>
                    </a:lnTo>
                    <a:lnTo>
                      <a:pt x="20769" y="16946"/>
                    </a:lnTo>
                    <a:lnTo>
                      <a:pt x="20492" y="16707"/>
                    </a:lnTo>
                    <a:lnTo>
                      <a:pt x="19938" y="16469"/>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6" name="Kształt">
                <a:extLst>
                  <a:ext uri="{FF2B5EF4-FFF2-40B4-BE49-F238E27FC236}">
                    <a16:creationId xmlns:a16="http://schemas.microsoft.com/office/drawing/2014/main" id="{C300EDCC-A5C5-9295-7A11-F226467810D6}"/>
                  </a:ext>
                </a:extLst>
              </p:cNvPr>
              <p:cNvSpPr/>
              <p:nvPr/>
            </p:nvSpPr>
            <p:spPr>
              <a:xfrm>
                <a:off x="189653" y="801881"/>
                <a:ext cx="40640" cy="24846"/>
              </a:xfrm>
              <a:custGeom>
                <a:avLst/>
                <a:gdLst/>
                <a:ahLst/>
                <a:cxnLst>
                  <a:cxn ang="0">
                    <a:pos x="wd2" y="hd2"/>
                  </a:cxn>
                  <a:cxn ang="5400000">
                    <a:pos x="wd2" y="hd2"/>
                  </a:cxn>
                  <a:cxn ang="10800000">
                    <a:pos x="wd2" y="hd2"/>
                  </a:cxn>
                  <a:cxn ang="16200000">
                    <a:pos x="wd2" y="hd2"/>
                  </a:cxn>
                </a:cxnLst>
                <a:rect l="0" t="0" r="r" b="b"/>
                <a:pathLst>
                  <a:path w="21600" h="21600" extrusionOk="0">
                    <a:moveTo>
                      <a:pt x="16122" y="1301"/>
                    </a:moveTo>
                    <a:lnTo>
                      <a:pt x="14400" y="1301"/>
                    </a:lnTo>
                    <a:lnTo>
                      <a:pt x="12678" y="781"/>
                    </a:lnTo>
                    <a:lnTo>
                      <a:pt x="10800" y="520"/>
                    </a:lnTo>
                    <a:lnTo>
                      <a:pt x="9078" y="260"/>
                    </a:lnTo>
                    <a:lnTo>
                      <a:pt x="7513" y="0"/>
                    </a:lnTo>
                    <a:lnTo>
                      <a:pt x="5791" y="520"/>
                    </a:lnTo>
                    <a:lnTo>
                      <a:pt x="5009" y="1041"/>
                    </a:lnTo>
                    <a:lnTo>
                      <a:pt x="4383" y="1561"/>
                    </a:lnTo>
                    <a:lnTo>
                      <a:pt x="3757" y="2342"/>
                    </a:lnTo>
                    <a:lnTo>
                      <a:pt x="2974" y="3383"/>
                    </a:lnTo>
                    <a:lnTo>
                      <a:pt x="2504" y="4164"/>
                    </a:lnTo>
                    <a:lnTo>
                      <a:pt x="1878" y="4945"/>
                    </a:lnTo>
                    <a:lnTo>
                      <a:pt x="470" y="7287"/>
                    </a:lnTo>
                    <a:lnTo>
                      <a:pt x="0" y="8328"/>
                    </a:lnTo>
                    <a:lnTo>
                      <a:pt x="0" y="10149"/>
                    </a:lnTo>
                    <a:lnTo>
                      <a:pt x="157" y="10670"/>
                    </a:lnTo>
                    <a:lnTo>
                      <a:pt x="939" y="11971"/>
                    </a:lnTo>
                    <a:lnTo>
                      <a:pt x="2661" y="13272"/>
                    </a:lnTo>
                    <a:lnTo>
                      <a:pt x="4383" y="13793"/>
                    </a:lnTo>
                    <a:lnTo>
                      <a:pt x="7513" y="14313"/>
                    </a:lnTo>
                    <a:lnTo>
                      <a:pt x="8922" y="14573"/>
                    </a:lnTo>
                    <a:lnTo>
                      <a:pt x="10330" y="15094"/>
                    </a:lnTo>
                    <a:lnTo>
                      <a:pt x="10957" y="15354"/>
                    </a:lnTo>
                    <a:lnTo>
                      <a:pt x="11896" y="15875"/>
                    </a:lnTo>
                    <a:lnTo>
                      <a:pt x="12522" y="16655"/>
                    </a:lnTo>
                    <a:lnTo>
                      <a:pt x="14087" y="18737"/>
                    </a:lnTo>
                    <a:lnTo>
                      <a:pt x="15339" y="19518"/>
                    </a:lnTo>
                    <a:lnTo>
                      <a:pt x="16591" y="20559"/>
                    </a:lnTo>
                    <a:lnTo>
                      <a:pt x="18000" y="21080"/>
                    </a:lnTo>
                    <a:lnTo>
                      <a:pt x="19252" y="21600"/>
                    </a:lnTo>
                    <a:lnTo>
                      <a:pt x="20348" y="21600"/>
                    </a:lnTo>
                    <a:lnTo>
                      <a:pt x="20817" y="21340"/>
                    </a:lnTo>
                    <a:lnTo>
                      <a:pt x="21130" y="21080"/>
                    </a:lnTo>
                    <a:lnTo>
                      <a:pt x="21287" y="20559"/>
                    </a:lnTo>
                    <a:lnTo>
                      <a:pt x="21443" y="19778"/>
                    </a:lnTo>
                    <a:lnTo>
                      <a:pt x="21600" y="16916"/>
                    </a:lnTo>
                    <a:lnTo>
                      <a:pt x="21600" y="14053"/>
                    </a:lnTo>
                    <a:lnTo>
                      <a:pt x="21443" y="10670"/>
                    </a:lnTo>
                    <a:lnTo>
                      <a:pt x="20974" y="7547"/>
                    </a:lnTo>
                    <a:lnTo>
                      <a:pt x="20661" y="6246"/>
                    </a:lnTo>
                    <a:lnTo>
                      <a:pt x="20348" y="4684"/>
                    </a:lnTo>
                    <a:lnTo>
                      <a:pt x="19409" y="2602"/>
                    </a:lnTo>
                    <a:lnTo>
                      <a:pt x="18626" y="1822"/>
                    </a:lnTo>
                    <a:lnTo>
                      <a:pt x="17061" y="1301"/>
                    </a:lnTo>
                    <a:lnTo>
                      <a:pt x="16122" y="1301"/>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7" name="Kształt">
                <a:extLst>
                  <a:ext uri="{FF2B5EF4-FFF2-40B4-BE49-F238E27FC236}">
                    <a16:creationId xmlns:a16="http://schemas.microsoft.com/office/drawing/2014/main" id="{A070193B-2F8F-9F8D-5546-01F960F8CD1E}"/>
                  </a:ext>
                </a:extLst>
              </p:cNvPr>
              <p:cNvSpPr/>
              <p:nvPr/>
            </p:nvSpPr>
            <p:spPr>
              <a:xfrm>
                <a:off x="189653" y="801881"/>
                <a:ext cx="40640" cy="24846"/>
              </a:xfrm>
              <a:custGeom>
                <a:avLst/>
                <a:gdLst/>
                <a:ahLst/>
                <a:cxnLst>
                  <a:cxn ang="0">
                    <a:pos x="wd2" y="hd2"/>
                  </a:cxn>
                  <a:cxn ang="5400000">
                    <a:pos x="wd2" y="hd2"/>
                  </a:cxn>
                  <a:cxn ang="10800000">
                    <a:pos x="wd2" y="hd2"/>
                  </a:cxn>
                  <a:cxn ang="16200000">
                    <a:pos x="wd2" y="hd2"/>
                  </a:cxn>
                </a:cxnLst>
                <a:rect l="0" t="0" r="r" b="b"/>
                <a:pathLst>
                  <a:path w="21600" h="21600" extrusionOk="0">
                    <a:moveTo>
                      <a:pt x="16122" y="1301"/>
                    </a:moveTo>
                    <a:lnTo>
                      <a:pt x="14400" y="1301"/>
                    </a:lnTo>
                    <a:lnTo>
                      <a:pt x="12678" y="781"/>
                    </a:lnTo>
                    <a:lnTo>
                      <a:pt x="10800" y="520"/>
                    </a:lnTo>
                    <a:lnTo>
                      <a:pt x="9078" y="260"/>
                    </a:lnTo>
                    <a:lnTo>
                      <a:pt x="7513" y="0"/>
                    </a:lnTo>
                    <a:lnTo>
                      <a:pt x="5791" y="520"/>
                    </a:lnTo>
                    <a:lnTo>
                      <a:pt x="5009" y="1041"/>
                    </a:lnTo>
                    <a:lnTo>
                      <a:pt x="4383" y="1561"/>
                    </a:lnTo>
                    <a:lnTo>
                      <a:pt x="3757" y="2342"/>
                    </a:lnTo>
                    <a:lnTo>
                      <a:pt x="2974" y="3383"/>
                    </a:lnTo>
                    <a:lnTo>
                      <a:pt x="2504" y="4164"/>
                    </a:lnTo>
                    <a:lnTo>
                      <a:pt x="1878" y="4945"/>
                    </a:lnTo>
                    <a:lnTo>
                      <a:pt x="470" y="7287"/>
                    </a:lnTo>
                    <a:lnTo>
                      <a:pt x="0" y="8328"/>
                    </a:lnTo>
                    <a:lnTo>
                      <a:pt x="0" y="10149"/>
                    </a:lnTo>
                    <a:lnTo>
                      <a:pt x="157" y="10670"/>
                    </a:lnTo>
                    <a:lnTo>
                      <a:pt x="939" y="11971"/>
                    </a:lnTo>
                    <a:lnTo>
                      <a:pt x="2661" y="13272"/>
                    </a:lnTo>
                    <a:lnTo>
                      <a:pt x="4383" y="13793"/>
                    </a:lnTo>
                    <a:lnTo>
                      <a:pt x="7513" y="14313"/>
                    </a:lnTo>
                    <a:lnTo>
                      <a:pt x="8922" y="14573"/>
                    </a:lnTo>
                    <a:lnTo>
                      <a:pt x="10330" y="15094"/>
                    </a:lnTo>
                    <a:lnTo>
                      <a:pt x="10957" y="15354"/>
                    </a:lnTo>
                    <a:lnTo>
                      <a:pt x="11896" y="15875"/>
                    </a:lnTo>
                    <a:lnTo>
                      <a:pt x="12522" y="16655"/>
                    </a:lnTo>
                    <a:lnTo>
                      <a:pt x="14087" y="18737"/>
                    </a:lnTo>
                    <a:lnTo>
                      <a:pt x="15339" y="19518"/>
                    </a:lnTo>
                    <a:lnTo>
                      <a:pt x="16591" y="20559"/>
                    </a:lnTo>
                    <a:lnTo>
                      <a:pt x="18000" y="21080"/>
                    </a:lnTo>
                    <a:lnTo>
                      <a:pt x="19252" y="21600"/>
                    </a:lnTo>
                    <a:lnTo>
                      <a:pt x="20348" y="21600"/>
                    </a:lnTo>
                    <a:lnTo>
                      <a:pt x="20817" y="21340"/>
                    </a:lnTo>
                    <a:lnTo>
                      <a:pt x="21130" y="21080"/>
                    </a:lnTo>
                    <a:lnTo>
                      <a:pt x="21287" y="20559"/>
                    </a:lnTo>
                    <a:lnTo>
                      <a:pt x="21443" y="19778"/>
                    </a:lnTo>
                    <a:lnTo>
                      <a:pt x="21600" y="16916"/>
                    </a:lnTo>
                    <a:lnTo>
                      <a:pt x="21600" y="14053"/>
                    </a:lnTo>
                    <a:lnTo>
                      <a:pt x="21443" y="10670"/>
                    </a:lnTo>
                    <a:lnTo>
                      <a:pt x="20974" y="7547"/>
                    </a:lnTo>
                    <a:lnTo>
                      <a:pt x="20661" y="6246"/>
                    </a:lnTo>
                    <a:lnTo>
                      <a:pt x="20348" y="4684"/>
                    </a:lnTo>
                    <a:lnTo>
                      <a:pt x="19409" y="2602"/>
                    </a:lnTo>
                    <a:lnTo>
                      <a:pt x="18626" y="1822"/>
                    </a:lnTo>
                    <a:lnTo>
                      <a:pt x="17061" y="1301"/>
                    </a:lnTo>
                    <a:lnTo>
                      <a:pt x="16122" y="130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8" name="Kształt">
                <a:extLst>
                  <a:ext uri="{FF2B5EF4-FFF2-40B4-BE49-F238E27FC236}">
                    <a16:creationId xmlns:a16="http://schemas.microsoft.com/office/drawing/2014/main" id="{5CCB3B7B-FF8D-6932-0758-F9EF83E69FC5}"/>
                  </a:ext>
                </a:extLst>
              </p:cNvPr>
              <p:cNvSpPr/>
              <p:nvPr/>
            </p:nvSpPr>
            <p:spPr>
              <a:xfrm>
                <a:off x="907627" y="655057"/>
                <a:ext cx="121920" cy="201035"/>
              </a:xfrm>
              <a:custGeom>
                <a:avLst/>
                <a:gdLst/>
                <a:ahLst/>
                <a:cxnLst>
                  <a:cxn ang="0">
                    <a:pos x="wd2" y="hd2"/>
                  </a:cxn>
                  <a:cxn ang="5400000">
                    <a:pos x="wd2" y="hd2"/>
                  </a:cxn>
                  <a:cxn ang="10800000">
                    <a:pos x="wd2" y="hd2"/>
                  </a:cxn>
                  <a:cxn ang="16200000">
                    <a:pos x="wd2" y="hd2"/>
                  </a:cxn>
                </a:cxnLst>
                <a:rect l="0" t="0" r="r" b="b"/>
                <a:pathLst>
                  <a:path w="21600" h="21600" extrusionOk="0">
                    <a:moveTo>
                      <a:pt x="373" y="18610"/>
                    </a:moveTo>
                    <a:lnTo>
                      <a:pt x="373" y="18673"/>
                    </a:lnTo>
                    <a:lnTo>
                      <a:pt x="320" y="18801"/>
                    </a:lnTo>
                    <a:lnTo>
                      <a:pt x="267" y="18864"/>
                    </a:lnTo>
                    <a:lnTo>
                      <a:pt x="160" y="18960"/>
                    </a:lnTo>
                    <a:lnTo>
                      <a:pt x="53" y="19023"/>
                    </a:lnTo>
                    <a:lnTo>
                      <a:pt x="0" y="19119"/>
                    </a:lnTo>
                    <a:lnTo>
                      <a:pt x="0" y="19182"/>
                    </a:lnTo>
                    <a:lnTo>
                      <a:pt x="53" y="19278"/>
                    </a:lnTo>
                    <a:lnTo>
                      <a:pt x="373" y="19405"/>
                    </a:lnTo>
                    <a:lnTo>
                      <a:pt x="587" y="19469"/>
                    </a:lnTo>
                    <a:lnTo>
                      <a:pt x="747" y="19469"/>
                    </a:lnTo>
                    <a:lnTo>
                      <a:pt x="1067" y="19500"/>
                    </a:lnTo>
                    <a:lnTo>
                      <a:pt x="1387" y="19469"/>
                    </a:lnTo>
                    <a:lnTo>
                      <a:pt x="1707" y="19405"/>
                    </a:lnTo>
                    <a:lnTo>
                      <a:pt x="2080" y="19310"/>
                    </a:lnTo>
                    <a:lnTo>
                      <a:pt x="2293" y="19246"/>
                    </a:lnTo>
                    <a:lnTo>
                      <a:pt x="2453" y="19151"/>
                    </a:lnTo>
                    <a:lnTo>
                      <a:pt x="4373" y="17973"/>
                    </a:lnTo>
                    <a:lnTo>
                      <a:pt x="6240" y="16796"/>
                    </a:lnTo>
                    <a:lnTo>
                      <a:pt x="8053" y="15588"/>
                    </a:lnTo>
                    <a:lnTo>
                      <a:pt x="9813" y="14347"/>
                    </a:lnTo>
                    <a:lnTo>
                      <a:pt x="10560" y="13711"/>
                    </a:lnTo>
                    <a:lnTo>
                      <a:pt x="11413" y="13043"/>
                    </a:lnTo>
                    <a:lnTo>
                      <a:pt x="12107" y="12375"/>
                    </a:lnTo>
                    <a:lnTo>
                      <a:pt x="12907" y="11707"/>
                    </a:lnTo>
                    <a:lnTo>
                      <a:pt x="13547" y="11007"/>
                    </a:lnTo>
                    <a:lnTo>
                      <a:pt x="14240" y="10307"/>
                    </a:lnTo>
                    <a:lnTo>
                      <a:pt x="14880" y="9575"/>
                    </a:lnTo>
                    <a:lnTo>
                      <a:pt x="15467" y="8812"/>
                    </a:lnTo>
                    <a:lnTo>
                      <a:pt x="15733" y="8494"/>
                    </a:lnTo>
                    <a:lnTo>
                      <a:pt x="16000" y="8239"/>
                    </a:lnTo>
                    <a:lnTo>
                      <a:pt x="16373" y="8048"/>
                    </a:lnTo>
                    <a:lnTo>
                      <a:pt x="16693" y="7794"/>
                    </a:lnTo>
                    <a:lnTo>
                      <a:pt x="17333" y="7476"/>
                    </a:lnTo>
                    <a:lnTo>
                      <a:pt x="18080" y="7158"/>
                    </a:lnTo>
                    <a:lnTo>
                      <a:pt x="18827" y="6871"/>
                    </a:lnTo>
                    <a:lnTo>
                      <a:pt x="19573" y="6553"/>
                    </a:lnTo>
                    <a:lnTo>
                      <a:pt x="19893" y="6362"/>
                    </a:lnTo>
                    <a:lnTo>
                      <a:pt x="20320" y="6171"/>
                    </a:lnTo>
                    <a:lnTo>
                      <a:pt x="20640" y="5949"/>
                    </a:lnTo>
                    <a:lnTo>
                      <a:pt x="20907" y="5694"/>
                    </a:lnTo>
                    <a:lnTo>
                      <a:pt x="21227" y="5313"/>
                    </a:lnTo>
                    <a:lnTo>
                      <a:pt x="21440" y="4963"/>
                    </a:lnTo>
                    <a:lnTo>
                      <a:pt x="21600" y="4581"/>
                    </a:lnTo>
                    <a:lnTo>
                      <a:pt x="21600" y="4231"/>
                    </a:lnTo>
                    <a:lnTo>
                      <a:pt x="21493" y="3849"/>
                    </a:lnTo>
                    <a:lnTo>
                      <a:pt x="21387" y="3499"/>
                    </a:lnTo>
                    <a:lnTo>
                      <a:pt x="21227" y="3149"/>
                    </a:lnTo>
                    <a:lnTo>
                      <a:pt x="20693" y="2449"/>
                    </a:lnTo>
                    <a:lnTo>
                      <a:pt x="20373" y="2100"/>
                    </a:lnTo>
                    <a:lnTo>
                      <a:pt x="19627" y="1463"/>
                    </a:lnTo>
                    <a:lnTo>
                      <a:pt x="18773" y="827"/>
                    </a:lnTo>
                    <a:lnTo>
                      <a:pt x="17973" y="286"/>
                    </a:lnTo>
                    <a:lnTo>
                      <a:pt x="17707" y="127"/>
                    </a:lnTo>
                    <a:lnTo>
                      <a:pt x="17333" y="32"/>
                    </a:lnTo>
                    <a:lnTo>
                      <a:pt x="17013" y="0"/>
                    </a:lnTo>
                    <a:lnTo>
                      <a:pt x="16427" y="0"/>
                    </a:lnTo>
                    <a:lnTo>
                      <a:pt x="16160" y="64"/>
                    </a:lnTo>
                    <a:lnTo>
                      <a:pt x="15947" y="127"/>
                    </a:lnTo>
                    <a:lnTo>
                      <a:pt x="15787" y="191"/>
                    </a:lnTo>
                    <a:lnTo>
                      <a:pt x="15413" y="604"/>
                    </a:lnTo>
                    <a:lnTo>
                      <a:pt x="15147" y="1018"/>
                    </a:lnTo>
                    <a:lnTo>
                      <a:pt x="14880" y="1400"/>
                    </a:lnTo>
                    <a:lnTo>
                      <a:pt x="14613" y="1813"/>
                    </a:lnTo>
                    <a:lnTo>
                      <a:pt x="14400" y="2195"/>
                    </a:lnTo>
                    <a:lnTo>
                      <a:pt x="14187" y="2640"/>
                    </a:lnTo>
                    <a:lnTo>
                      <a:pt x="13867" y="3022"/>
                    </a:lnTo>
                    <a:lnTo>
                      <a:pt x="13440" y="3467"/>
                    </a:lnTo>
                    <a:lnTo>
                      <a:pt x="12053" y="4994"/>
                    </a:lnTo>
                    <a:lnTo>
                      <a:pt x="11413" y="5758"/>
                    </a:lnTo>
                    <a:lnTo>
                      <a:pt x="10827" y="6553"/>
                    </a:lnTo>
                    <a:lnTo>
                      <a:pt x="9707" y="8112"/>
                    </a:lnTo>
                    <a:lnTo>
                      <a:pt x="7467" y="11293"/>
                    </a:lnTo>
                    <a:lnTo>
                      <a:pt x="6293" y="12884"/>
                    </a:lnTo>
                    <a:lnTo>
                      <a:pt x="5013" y="14474"/>
                    </a:lnTo>
                    <a:lnTo>
                      <a:pt x="4320" y="15270"/>
                    </a:lnTo>
                    <a:lnTo>
                      <a:pt x="3200" y="16415"/>
                    </a:lnTo>
                    <a:lnTo>
                      <a:pt x="2773" y="16828"/>
                    </a:lnTo>
                    <a:lnTo>
                      <a:pt x="1920" y="17592"/>
                    </a:lnTo>
                    <a:lnTo>
                      <a:pt x="1493" y="17942"/>
                    </a:lnTo>
                    <a:lnTo>
                      <a:pt x="373" y="19087"/>
                    </a:lnTo>
                    <a:lnTo>
                      <a:pt x="533" y="19119"/>
                    </a:lnTo>
                    <a:lnTo>
                      <a:pt x="693" y="19182"/>
                    </a:lnTo>
                    <a:lnTo>
                      <a:pt x="907" y="19310"/>
                    </a:lnTo>
                    <a:lnTo>
                      <a:pt x="1013" y="19341"/>
                    </a:lnTo>
                    <a:lnTo>
                      <a:pt x="1120" y="19405"/>
                    </a:lnTo>
                    <a:lnTo>
                      <a:pt x="1333" y="19437"/>
                    </a:lnTo>
                    <a:lnTo>
                      <a:pt x="1493" y="19437"/>
                    </a:lnTo>
                    <a:lnTo>
                      <a:pt x="1280" y="19469"/>
                    </a:lnTo>
                    <a:lnTo>
                      <a:pt x="1120" y="19532"/>
                    </a:lnTo>
                    <a:lnTo>
                      <a:pt x="1067" y="19660"/>
                    </a:lnTo>
                    <a:lnTo>
                      <a:pt x="1013" y="19755"/>
                    </a:lnTo>
                    <a:lnTo>
                      <a:pt x="1120" y="20009"/>
                    </a:lnTo>
                    <a:lnTo>
                      <a:pt x="1227" y="20168"/>
                    </a:lnTo>
                    <a:lnTo>
                      <a:pt x="1387" y="20359"/>
                    </a:lnTo>
                    <a:lnTo>
                      <a:pt x="1813" y="20677"/>
                    </a:lnTo>
                    <a:lnTo>
                      <a:pt x="2187" y="20996"/>
                    </a:lnTo>
                    <a:lnTo>
                      <a:pt x="2613" y="21346"/>
                    </a:lnTo>
                    <a:lnTo>
                      <a:pt x="2933" y="21600"/>
                    </a:lnTo>
                    <a:lnTo>
                      <a:pt x="373" y="1861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09" name="Linia">
                <a:extLst>
                  <a:ext uri="{FF2B5EF4-FFF2-40B4-BE49-F238E27FC236}">
                    <a16:creationId xmlns:a16="http://schemas.microsoft.com/office/drawing/2014/main" id="{C7F38719-C23A-08E4-43FB-F607D7CC47C9}"/>
                  </a:ext>
                </a:extLst>
              </p:cNvPr>
              <p:cNvSpPr/>
              <p:nvPr/>
            </p:nvSpPr>
            <p:spPr>
              <a:xfrm>
                <a:off x="907627" y="655057"/>
                <a:ext cx="121920" cy="201035"/>
              </a:xfrm>
              <a:custGeom>
                <a:avLst/>
                <a:gdLst/>
                <a:ahLst/>
                <a:cxnLst>
                  <a:cxn ang="0">
                    <a:pos x="wd2" y="hd2"/>
                  </a:cxn>
                  <a:cxn ang="5400000">
                    <a:pos x="wd2" y="hd2"/>
                  </a:cxn>
                  <a:cxn ang="10800000">
                    <a:pos x="wd2" y="hd2"/>
                  </a:cxn>
                  <a:cxn ang="16200000">
                    <a:pos x="wd2" y="hd2"/>
                  </a:cxn>
                </a:cxnLst>
                <a:rect l="0" t="0" r="r" b="b"/>
                <a:pathLst>
                  <a:path w="21600" h="21600" extrusionOk="0">
                    <a:moveTo>
                      <a:pt x="373" y="18610"/>
                    </a:moveTo>
                    <a:lnTo>
                      <a:pt x="373" y="18673"/>
                    </a:lnTo>
                    <a:lnTo>
                      <a:pt x="320" y="18801"/>
                    </a:lnTo>
                    <a:lnTo>
                      <a:pt x="267" y="18864"/>
                    </a:lnTo>
                    <a:lnTo>
                      <a:pt x="160" y="18960"/>
                    </a:lnTo>
                    <a:lnTo>
                      <a:pt x="53" y="19023"/>
                    </a:lnTo>
                    <a:lnTo>
                      <a:pt x="0" y="19119"/>
                    </a:lnTo>
                    <a:lnTo>
                      <a:pt x="0" y="19182"/>
                    </a:lnTo>
                    <a:lnTo>
                      <a:pt x="53" y="19278"/>
                    </a:lnTo>
                    <a:lnTo>
                      <a:pt x="373" y="19405"/>
                    </a:lnTo>
                    <a:lnTo>
                      <a:pt x="587" y="19469"/>
                    </a:lnTo>
                    <a:lnTo>
                      <a:pt x="747" y="19469"/>
                    </a:lnTo>
                    <a:lnTo>
                      <a:pt x="1067" y="19500"/>
                    </a:lnTo>
                    <a:lnTo>
                      <a:pt x="1387" y="19469"/>
                    </a:lnTo>
                    <a:lnTo>
                      <a:pt x="1707" y="19405"/>
                    </a:lnTo>
                    <a:lnTo>
                      <a:pt x="2080" y="19310"/>
                    </a:lnTo>
                    <a:lnTo>
                      <a:pt x="2293" y="19246"/>
                    </a:lnTo>
                    <a:lnTo>
                      <a:pt x="2453" y="19151"/>
                    </a:lnTo>
                    <a:lnTo>
                      <a:pt x="4373" y="17973"/>
                    </a:lnTo>
                    <a:lnTo>
                      <a:pt x="6240" y="16796"/>
                    </a:lnTo>
                    <a:lnTo>
                      <a:pt x="8053" y="15588"/>
                    </a:lnTo>
                    <a:lnTo>
                      <a:pt x="9813" y="14347"/>
                    </a:lnTo>
                    <a:lnTo>
                      <a:pt x="10560" y="13711"/>
                    </a:lnTo>
                    <a:lnTo>
                      <a:pt x="11413" y="13043"/>
                    </a:lnTo>
                    <a:lnTo>
                      <a:pt x="12107" y="12375"/>
                    </a:lnTo>
                    <a:lnTo>
                      <a:pt x="12907" y="11707"/>
                    </a:lnTo>
                    <a:lnTo>
                      <a:pt x="13547" y="11007"/>
                    </a:lnTo>
                    <a:lnTo>
                      <a:pt x="14240" y="10307"/>
                    </a:lnTo>
                    <a:lnTo>
                      <a:pt x="14880" y="9575"/>
                    </a:lnTo>
                    <a:lnTo>
                      <a:pt x="15467" y="8812"/>
                    </a:lnTo>
                    <a:lnTo>
                      <a:pt x="15733" y="8494"/>
                    </a:lnTo>
                    <a:lnTo>
                      <a:pt x="16000" y="8239"/>
                    </a:lnTo>
                    <a:lnTo>
                      <a:pt x="16373" y="8048"/>
                    </a:lnTo>
                    <a:lnTo>
                      <a:pt x="16693" y="7794"/>
                    </a:lnTo>
                    <a:lnTo>
                      <a:pt x="17333" y="7476"/>
                    </a:lnTo>
                    <a:lnTo>
                      <a:pt x="18080" y="7158"/>
                    </a:lnTo>
                    <a:lnTo>
                      <a:pt x="18827" y="6871"/>
                    </a:lnTo>
                    <a:lnTo>
                      <a:pt x="19573" y="6553"/>
                    </a:lnTo>
                    <a:lnTo>
                      <a:pt x="19893" y="6362"/>
                    </a:lnTo>
                    <a:lnTo>
                      <a:pt x="20320" y="6171"/>
                    </a:lnTo>
                    <a:lnTo>
                      <a:pt x="20640" y="5949"/>
                    </a:lnTo>
                    <a:lnTo>
                      <a:pt x="20907" y="5694"/>
                    </a:lnTo>
                    <a:lnTo>
                      <a:pt x="21227" y="5313"/>
                    </a:lnTo>
                    <a:lnTo>
                      <a:pt x="21440" y="4963"/>
                    </a:lnTo>
                    <a:lnTo>
                      <a:pt x="21600" y="4581"/>
                    </a:lnTo>
                    <a:lnTo>
                      <a:pt x="21600" y="4231"/>
                    </a:lnTo>
                    <a:lnTo>
                      <a:pt x="21493" y="3849"/>
                    </a:lnTo>
                    <a:lnTo>
                      <a:pt x="21387" y="3499"/>
                    </a:lnTo>
                    <a:lnTo>
                      <a:pt x="21227" y="3149"/>
                    </a:lnTo>
                    <a:lnTo>
                      <a:pt x="20693" y="2449"/>
                    </a:lnTo>
                    <a:lnTo>
                      <a:pt x="20373" y="2100"/>
                    </a:lnTo>
                    <a:lnTo>
                      <a:pt x="19627" y="1463"/>
                    </a:lnTo>
                    <a:lnTo>
                      <a:pt x="18773" y="827"/>
                    </a:lnTo>
                    <a:lnTo>
                      <a:pt x="17973" y="286"/>
                    </a:lnTo>
                    <a:lnTo>
                      <a:pt x="17707" y="127"/>
                    </a:lnTo>
                    <a:lnTo>
                      <a:pt x="17333" y="32"/>
                    </a:lnTo>
                    <a:lnTo>
                      <a:pt x="17013" y="0"/>
                    </a:lnTo>
                    <a:lnTo>
                      <a:pt x="16427" y="0"/>
                    </a:lnTo>
                    <a:lnTo>
                      <a:pt x="16160" y="64"/>
                    </a:lnTo>
                    <a:lnTo>
                      <a:pt x="15947" y="127"/>
                    </a:lnTo>
                    <a:lnTo>
                      <a:pt x="15787" y="191"/>
                    </a:lnTo>
                    <a:lnTo>
                      <a:pt x="15413" y="604"/>
                    </a:lnTo>
                    <a:lnTo>
                      <a:pt x="15147" y="1018"/>
                    </a:lnTo>
                    <a:lnTo>
                      <a:pt x="14880" y="1400"/>
                    </a:lnTo>
                    <a:lnTo>
                      <a:pt x="14613" y="1813"/>
                    </a:lnTo>
                    <a:lnTo>
                      <a:pt x="14400" y="2195"/>
                    </a:lnTo>
                    <a:lnTo>
                      <a:pt x="14187" y="2640"/>
                    </a:lnTo>
                    <a:lnTo>
                      <a:pt x="13867" y="3022"/>
                    </a:lnTo>
                    <a:lnTo>
                      <a:pt x="13440" y="3467"/>
                    </a:lnTo>
                    <a:lnTo>
                      <a:pt x="12053" y="4994"/>
                    </a:lnTo>
                    <a:lnTo>
                      <a:pt x="11413" y="5758"/>
                    </a:lnTo>
                    <a:lnTo>
                      <a:pt x="10827" y="6553"/>
                    </a:lnTo>
                    <a:lnTo>
                      <a:pt x="9707" y="8112"/>
                    </a:lnTo>
                    <a:lnTo>
                      <a:pt x="7467" y="11293"/>
                    </a:lnTo>
                    <a:lnTo>
                      <a:pt x="6293" y="12884"/>
                    </a:lnTo>
                    <a:lnTo>
                      <a:pt x="5013" y="14474"/>
                    </a:lnTo>
                    <a:lnTo>
                      <a:pt x="4320" y="15270"/>
                    </a:lnTo>
                    <a:lnTo>
                      <a:pt x="3200" y="16415"/>
                    </a:lnTo>
                    <a:lnTo>
                      <a:pt x="2773" y="16828"/>
                    </a:lnTo>
                    <a:lnTo>
                      <a:pt x="1920" y="17592"/>
                    </a:lnTo>
                    <a:lnTo>
                      <a:pt x="1493" y="17942"/>
                    </a:lnTo>
                    <a:lnTo>
                      <a:pt x="373" y="19087"/>
                    </a:lnTo>
                    <a:lnTo>
                      <a:pt x="533" y="19119"/>
                    </a:lnTo>
                    <a:lnTo>
                      <a:pt x="693" y="19182"/>
                    </a:lnTo>
                    <a:lnTo>
                      <a:pt x="907" y="19310"/>
                    </a:lnTo>
                    <a:lnTo>
                      <a:pt x="1013" y="19341"/>
                    </a:lnTo>
                    <a:lnTo>
                      <a:pt x="1120" y="19405"/>
                    </a:lnTo>
                    <a:lnTo>
                      <a:pt x="1333" y="19437"/>
                    </a:lnTo>
                    <a:lnTo>
                      <a:pt x="1493" y="19437"/>
                    </a:lnTo>
                    <a:lnTo>
                      <a:pt x="1280" y="19469"/>
                    </a:lnTo>
                    <a:lnTo>
                      <a:pt x="1120" y="19532"/>
                    </a:lnTo>
                    <a:lnTo>
                      <a:pt x="1067" y="19660"/>
                    </a:lnTo>
                    <a:lnTo>
                      <a:pt x="1013" y="19755"/>
                    </a:lnTo>
                    <a:lnTo>
                      <a:pt x="1120" y="20009"/>
                    </a:lnTo>
                    <a:lnTo>
                      <a:pt x="1227" y="20168"/>
                    </a:lnTo>
                    <a:lnTo>
                      <a:pt x="1387" y="20359"/>
                    </a:lnTo>
                    <a:lnTo>
                      <a:pt x="1813" y="20677"/>
                    </a:lnTo>
                    <a:lnTo>
                      <a:pt x="2187" y="20996"/>
                    </a:lnTo>
                    <a:lnTo>
                      <a:pt x="2613" y="21346"/>
                    </a:lnTo>
                    <a:lnTo>
                      <a:pt x="2933"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0" name="Kształt">
                <a:extLst>
                  <a:ext uri="{FF2B5EF4-FFF2-40B4-BE49-F238E27FC236}">
                    <a16:creationId xmlns:a16="http://schemas.microsoft.com/office/drawing/2014/main" id="{F059F0D8-F48F-DF5F-B01B-29F8E4F7A890}"/>
                  </a:ext>
                </a:extLst>
              </p:cNvPr>
              <p:cNvSpPr/>
              <p:nvPr/>
            </p:nvSpPr>
            <p:spPr>
              <a:xfrm>
                <a:off x="724746" y="494682"/>
                <a:ext cx="248356" cy="149082"/>
              </a:xfrm>
              <a:custGeom>
                <a:avLst/>
                <a:gdLst/>
                <a:ahLst/>
                <a:cxnLst>
                  <a:cxn ang="0">
                    <a:pos x="wd2" y="hd2"/>
                  </a:cxn>
                  <a:cxn ang="5400000">
                    <a:pos x="wd2" y="hd2"/>
                  </a:cxn>
                  <a:cxn ang="10800000">
                    <a:pos x="wd2" y="hd2"/>
                  </a:cxn>
                  <a:cxn ang="16200000">
                    <a:pos x="wd2" y="hd2"/>
                  </a:cxn>
                </a:cxnLst>
                <a:rect l="0" t="0" r="r" b="b"/>
                <a:pathLst>
                  <a:path w="21600" h="21600" extrusionOk="0">
                    <a:moveTo>
                      <a:pt x="1283" y="4013"/>
                    </a:moveTo>
                    <a:lnTo>
                      <a:pt x="1545" y="3970"/>
                    </a:lnTo>
                    <a:lnTo>
                      <a:pt x="1780" y="3970"/>
                    </a:lnTo>
                    <a:lnTo>
                      <a:pt x="2042" y="4013"/>
                    </a:lnTo>
                    <a:lnTo>
                      <a:pt x="2513" y="4269"/>
                    </a:lnTo>
                    <a:lnTo>
                      <a:pt x="2801" y="4440"/>
                    </a:lnTo>
                    <a:lnTo>
                      <a:pt x="3063" y="4610"/>
                    </a:lnTo>
                    <a:lnTo>
                      <a:pt x="3351" y="4781"/>
                    </a:lnTo>
                    <a:lnTo>
                      <a:pt x="3482" y="4866"/>
                    </a:lnTo>
                    <a:lnTo>
                      <a:pt x="3639" y="4994"/>
                    </a:lnTo>
                    <a:lnTo>
                      <a:pt x="3796" y="5080"/>
                    </a:lnTo>
                    <a:lnTo>
                      <a:pt x="3980" y="5208"/>
                    </a:lnTo>
                    <a:lnTo>
                      <a:pt x="4294" y="5464"/>
                    </a:lnTo>
                    <a:lnTo>
                      <a:pt x="4425" y="5592"/>
                    </a:lnTo>
                    <a:lnTo>
                      <a:pt x="4608" y="5720"/>
                    </a:lnTo>
                    <a:lnTo>
                      <a:pt x="4975" y="5891"/>
                    </a:lnTo>
                    <a:lnTo>
                      <a:pt x="5184" y="5934"/>
                    </a:lnTo>
                    <a:lnTo>
                      <a:pt x="5367" y="6062"/>
                    </a:lnTo>
                    <a:lnTo>
                      <a:pt x="5969" y="6062"/>
                    </a:lnTo>
                    <a:lnTo>
                      <a:pt x="6153" y="5934"/>
                    </a:lnTo>
                    <a:lnTo>
                      <a:pt x="6886" y="5720"/>
                    </a:lnTo>
                    <a:lnTo>
                      <a:pt x="7671" y="5507"/>
                    </a:lnTo>
                    <a:lnTo>
                      <a:pt x="8535" y="5251"/>
                    </a:lnTo>
                    <a:lnTo>
                      <a:pt x="9373" y="4994"/>
                    </a:lnTo>
                    <a:lnTo>
                      <a:pt x="10237" y="4696"/>
                    </a:lnTo>
                    <a:lnTo>
                      <a:pt x="11075" y="4440"/>
                    </a:lnTo>
                    <a:lnTo>
                      <a:pt x="11860" y="4141"/>
                    </a:lnTo>
                    <a:lnTo>
                      <a:pt x="12567" y="3799"/>
                    </a:lnTo>
                    <a:lnTo>
                      <a:pt x="12620" y="3799"/>
                    </a:lnTo>
                    <a:lnTo>
                      <a:pt x="12567" y="3842"/>
                    </a:lnTo>
                    <a:lnTo>
                      <a:pt x="12463" y="3842"/>
                    </a:lnTo>
                    <a:lnTo>
                      <a:pt x="12567" y="3799"/>
                    </a:lnTo>
                    <a:lnTo>
                      <a:pt x="13169" y="3628"/>
                    </a:lnTo>
                    <a:lnTo>
                      <a:pt x="13745" y="3458"/>
                    </a:lnTo>
                    <a:lnTo>
                      <a:pt x="14897" y="3031"/>
                    </a:lnTo>
                    <a:lnTo>
                      <a:pt x="15447" y="2775"/>
                    </a:lnTo>
                    <a:lnTo>
                      <a:pt x="16023" y="2561"/>
                    </a:lnTo>
                    <a:lnTo>
                      <a:pt x="16599" y="2391"/>
                    </a:lnTo>
                    <a:lnTo>
                      <a:pt x="17201" y="2177"/>
                    </a:lnTo>
                    <a:lnTo>
                      <a:pt x="17542" y="2049"/>
                    </a:lnTo>
                    <a:lnTo>
                      <a:pt x="18170" y="1537"/>
                    </a:lnTo>
                    <a:lnTo>
                      <a:pt x="18458" y="1281"/>
                    </a:lnTo>
                    <a:lnTo>
                      <a:pt x="18772" y="982"/>
                    </a:lnTo>
                    <a:lnTo>
                      <a:pt x="19060" y="640"/>
                    </a:lnTo>
                    <a:lnTo>
                      <a:pt x="19322" y="384"/>
                    </a:lnTo>
                    <a:lnTo>
                      <a:pt x="19610" y="128"/>
                    </a:lnTo>
                    <a:lnTo>
                      <a:pt x="19767" y="43"/>
                    </a:lnTo>
                    <a:lnTo>
                      <a:pt x="19924" y="0"/>
                    </a:lnTo>
                    <a:lnTo>
                      <a:pt x="20134" y="0"/>
                    </a:lnTo>
                    <a:lnTo>
                      <a:pt x="20291" y="43"/>
                    </a:lnTo>
                    <a:lnTo>
                      <a:pt x="20448" y="171"/>
                    </a:lnTo>
                    <a:lnTo>
                      <a:pt x="20605" y="342"/>
                    </a:lnTo>
                    <a:lnTo>
                      <a:pt x="20657" y="427"/>
                    </a:lnTo>
                    <a:lnTo>
                      <a:pt x="20736" y="598"/>
                    </a:lnTo>
                    <a:lnTo>
                      <a:pt x="20762" y="726"/>
                    </a:lnTo>
                    <a:lnTo>
                      <a:pt x="20788" y="982"/>
                    </a:lnTo>
                    <a:lnTo>
                      <a:pt x="20841" y="1537"/>
                    </a:lnTo>
                    <a:lnTo>
                      <a:pt x="20945" y="2134"/>
                    </a:lnTo>
                    <a:lnTo>
                      <a:pt x="21050" y="2689"/>
                    </a:lnTo>
                    <a:lnTo>
                      <a:pt x="21129" y="3287"/>
                    </a:lnTo>
                    <a:lnTo>
                      <a:pt x="21207" y="3799"/>
                    </a:lnTo>
                    <a:lnTo>
                      <a:pt x="21286" y="4354"/>
                    </a:lnTo>
                    <a:lnTo>
                      <a:pt x="21286" y="4909"/>
                    </a:lnTo>
                    <a:lnTo>
                      <a:pt x="21260" y="5464"/>
                    </a:lnTo>
                    <a:lnTo>
                      <a:pt x="21233" y="5720"/>
                    </a:lnTo>
                    <a:lnTo>
                      <a:pt x="21181" y="6062"/>
                    </a:lnTo>
                    <a:lnTo>
                      <a:pt x="21103" y="6360"/>
                    </a:lnTo>
                    <a:lnTo>
                      <a:pt x="21050" y="6617"/>
                    </a:lnTo>
                    <a:lnTo>
                      <a:pt x="20841" y="7129"/>
                    </a:lnTo>
                    <a:lnTo>
                      <a:pt x="20736" y="7300"/>
                    </a:lnTo>
                    <a:lnTo>
                      <a:pt x="20579" y="7428"/>
                    </a:lnTo>
                    <a:lnTo>
                      <a:pt x="20317" y="7684"/>
                    </a:lnTo>
                    <a:lnTo>
                      <a:pt x="20186" y="7769"/>
                    </a:lnTo>
                    <a:lnTo>
                      <a:pt x="19872" y="7940"/>
                    </a:lnTo>
                    <a:lnTo>
                      <a:pt x="19741" y="8025"/>
                    </a:lnTo>
                    <a:lnTo>
                      <a:pt x="19610" y="8153"/>
                    </a:lnTo>
                    <a:lnTo>
                      <a:pt x="19479" y="8196"/>
                    </a:lnTo>
                    <a:lnTo>
                      <a:pt x="18929" y="8367"/>
                    </a:lnTo>
                    <a:lnTo>
                      <a:pt x="18353" y="8409"/>
                    </a:lnTo>
                    <a:lnTo>
                      <a:pt x="17804" y="8452"/>
                    </a:lnTo>
                    <a:lnTo>
                      <a:pt x="16704" y="8452"/>
                    </a:lnTo>
                    <a:lnTo>
                      <a:pt x="16180" y="8538"/>
                    </a:lnTo>
                    <a:lnTo>
                      <a:pt x="15657" y="8708"/>
                    </a:lnTo>
                    <a:lnTo>
                      <a:pt x="15369" y="8836"/>
                    </a:lnTo>
                    <a:lnTo>
                      <a:pt x="15133" y="9007"/>
                    </a:lnTo>
                    <a:lnTo>
                      <a:pt x="14767" y="9263"/>
                    </a:lnTo>
                    <a:lnTo>
                      <a:pt x="14086" y="9775"/>
                    </a:lnTo>
                    <a:lnTo>
                      <a:pt x="13143" y="10672"/>
                    </a:lnTo>
                    <a:lnTo>
                      <a:pt x="12829" y="11013"/>
                    </a:lnTo>
                    <a:lnTo>
                      <a:pt x="12567" y="11398"/>
                    </a:lnTo>
                    <a:lnTo>
                      <a:pt x="13300" y="11568"/>
                    </a:lnTo>
                    <a:lnTo>
                      <a:pt x="14060" y="11696"/>
                    </a:lnTo>
                    <a:lnTo>
                      <a:pt x="14793" y="11739"/>
                    </a:lnTo>
                    <a:lnTo>
                      <a:pt x="16259" y="11739"/>
                    </a:lnTo>
                    <a:lnTo>
                      <a:pt x="16992" y="11654"/>
                    </a:lnTo>
                    <a:lnTo>
                      <a:pt x="18458" y="11398"/>
                    </a:lnTo>
                    <a:lnTo>
                      <a:pt x="18720" y="11270"/>
                    </a:lnTo>
                    <a:lnTo>
                      <a:pt x="19008" y="11099"/>
                    </a:lnTo>
                    <a:lnTo>
                      <a:pt x="19244" y="10928"/>
                    </a:lnTo>
                    <a:lnTo>
                      <a:pt x="19505" y="10757"/>
                    </a:lnTo>
                    <a:lnTo>
                      <a:pt x="19741" y="10629"/>
                    </a:lnTo>
                    <a:lnTo>
                      <a:pt x="19951" y="10544"/>
                    </a:lnTo>
                    <a:lnTo>
                      <a:pt x="20081" y="10501"/>
                    </a:lnTo>
                    <a:lnTo>
                      <a:pt x="20212" y="10501"/>
                    </a:lnTo>
                    <a:lnTo>
                      <a:pt x="20422" y="10587"/>
                    </a:lnTo>
                    <a:lnTo>
                      <a:pt x="20657" y="10757"/>
                    </a:lnTo>
                    <a:lnTo>
                      <a:pt x="20893" y="11013"/>
                    </a:lnTo>
                    <a:lnTo>
                      <a:pt x="21076" y="11355"/>
                    </a:lnTo>
                    <a:lnTo>
                      <a:pt x="21233" y="11696"/>
                    </a:lnTo>
                    <a:lnTo>
                      <a:pt x="21391" y="12081"/>
                    </a:lnTo>
                    <a:lnTo>
                      <a:pt x="21469" y="12508"/>
                    </a:lnTo>
                    <a:lnTo>
                      <a:pt x="21548" y="12892"/>
                    </a:lnTo>
                    <a:lnTo>
                      <a:pt x="21574" y="13361"/>
                    </a:lnTo>
                    <a:lnTo>
                      <a:pt x="21600" y="13788"/>
                    </a:lnTo>
                    <a:lnTo>
                      <a:pt x="21574" y="14215"/>
                    </a:lnTo>
                    <a:lnTo>
                      <a:pt x="21548" y="14685"/>
                    </a:lnTo>
                    <a:lnTo>
                      <a:pt x="21391" y="15538"/>
                    </a:lnTo>
                    <a:lnTo>
                      <a:pt x="21233" y="15923"/>
                    </a:lnTo>
                    <a:lnTo>
                      <a:pt x="21103" y="16221"/>
                    </a:lnTo>
                    <a:lnTo>
                      <a:pt x="20919" y="16606"/>
                    </a:lnTo>
                    <a:lnTo>
                      <a:pt x="20736" y="16776"/>
                    </a:lnTo>
                    <a:lnTo>
                      <a:pt x="20448" y="16904"/>
                    </a:lnTo>
                    <a:lnTo>
                      <a:pt x="20186" y="17032"/>
                    </a:lnTo>
                    <a:lnTo>
                      <a:pt x="19872" y="17118"/>
                    </a:lnTo>
                    <a:lnTo>
                      <a:pt x="19584" y="17203"/>
                    </a:lnTo>
                    <a:lnTo>
                      <a:pt x="19244" y="17289"/>
                    </a:lnTo>
                    <a:lnTo>
                      <a:pt x="18982" y="17502"/>
                    </a:lnTo>
                    <a:lnTo>
                      <a:pt x="18694" y="17715"/>
                    </a:lnTo>
                    <a:lnTo>
                      <a:pt x="18223" y="18185"/>
                    </a:lnTo>
                    <a:lnTo>
                      <a:pt x="17725" y="18697"/>
                    </a:lnTo>
                    <a:lnTo>
                      <a:pt x="16233" y="20106"/>
                    </a:lnTo>
                    <a:lnTo>
                      <a:pt x="15709" y="20575"/>
                    </a:lnTo>
                    <a:lnTo>
                      <a:pt x="15159" y="21002"/>
                    </a:lnTo>
                    <a:lnTo>
                      <a:pt x="14583" y="21387"/>
                    </a:lnTo>
                    <a:lnTo>
                      <a:pt x="14295" y="21515"/>
                    </a:lnTo>
                    <a:lnTo>
                      <a:pt x="14033" y="21600"/>
                    </a:lnTo>
                    <a:lnTo>
                      <a:pt x="13850" y="21515"/>
                    </a:lnTo>
                    <a:lnTo>
                      <a:pt x="13667" y="21387"/>
                    </a:lnTo>
                    <a:lnTo>
                      <a:pt x="13300" y="21045"/>
                    </a:lnTo>
                    <a:lnTo>
                      <a:pt x="13117" y="20832"/>
                    </a:lnTo>
                    <a:lnTo>
                      <a:pt x="12855" y="20618"/>
                    </a:lnTo>
                    <a:lnTo>
                      <a:pt x="12384" y="20277"/>
                    </a:lnTo>
                    <a:lnTo>
                      <a:pt x="11913" y="20021"/>
                    </a:lnTo>
                    <a:lnTo>
                      <a:pt x="11389" y="19764"/>
                    </a:lnTo>
                    <a:lnTo>
                      <a:pt x="10892" y="19551"/>
                    </a:lnTo>
                    <a:lnTo>
                      <a:pt x="9897" y="19167"/>
                    </a:lnTo>
                    <a:lnTo>
                      <a:pt x="8876" y="18868"/>
                    </a:lnTo>
                    <a:lnTo>
                      <a:pt x="6938" y="18270"/>
                    </a:lnTo>
                    <a:lnTo>
                      <a:pt x="6493" y="18100"/>
                    </a:lnTo>
                    <a:lnTo>
                      <a:pt x="6022" y="17929"/>
                    </a:lnTo>
                    <a:lnTo>
                      <a:pt x="5132" y="17502"/>
                    </a:lnTo>
                    <a:lnTo>
                      <a:pt x="4765" y="17160"/>
                    </a:lnTo>
                    <a:lnTo>
                      <a:pt x="4372" y="16819"/>
                    </a:lnTo>
                    <a:lnTo>
                      <a:pt x="4032" y="16435"/>
                    </a:lnTo>
                    <a:lnTo>
                      <a:pt x="3692" y="15965"/>
                    </a:lnTo>
                    <a:lnTo>
                      <a:pt x="3377" y="15538"/>
                    </a:lnTo>
                    <a:lnTo>
                      <a:pt x="3063" y="15026"/>
                    </a:lnTo>
                    <a:lnTo>
                      <a:pt x="2723" y="14599"/>
                    </a:lnTo>
                    <a:lnTo>
                      <a:pt x="2383" y="14087"/>
                    </a:lnTo>
                    <a:lnTo>
                      <a:pt x="2278" y="13959"/>
                    </a:lnTo>
                    <a:lnTo>
                      <a:pt x="2147" y="13831"/>
                    </a:lnTo>
                    <a:lnTo>
                      <a:pt x="2016" y="13745"/>
                    </a:lnTo>
                    <a:lnTo>
                      <a:pt x="1859" y="13660"/>
                    </a:lnTo>
                    <a:lnTo>
                      <a:pt x="1571" y="13532"/>
                    </a:lnTo>
                    <a:lnTo>
                      <a:pt x="1231" y="13447"/>
                    </a:lnTo>
                    <a:lnTo>
                      <a:pt x="943" y="13361"/>
                    </a:lnTo>
                    <a:lnTo>
                      <a:pt x="707" y="13191"/>
                    </a:lnTo>
                    <a:lnTo>
                      <a:pt x="576" y="13105"/>
                    </a:lnTo>
                    <a:lnTo>
                      <a:pt x="497" y="12977"/>
                    </a:lnTo>
                    <a:lnTo>
                      <a:pt x="445" y="12849"/>
                    </a:lnTo>
                    <a:lnTo>
                      <a:pt x="419" y="12721"/>
                    </a:lnTo>
                    <a:lnTo>
                      <a:pt x="314" y="12166"/>
                    </a:lnTo>
                    <a:lnTo>
                      <a:pt x="209" y="11654"/>
                    </a:lnTo>
                    <a:lnTo>
                      <a:pt x="157" y="11142"/>
                    </a:lnTo>
                    <a:lnTo>
                      <a:pt x="79" y="10629"/>
                    </a:lnTo>
                    <a:lnTo>
                      <a:pt x="52" y="10032"/>
                    </a:lnTo>
                    <a:lnTo>
                      <a:pt x="0" y="9519"/>
                    </a:lnTo>
                    <a:lnTo>
                      <a:pt x="0" y="8452"/>
                    </a:lnTo>
                    <a:lnTo>
                      <a:pt x="26" y="7855"/>
                    </a:lnTo>
                    <a:lnTo>
                      <a:pt x="52" y="7342"/>
                    </a:lnTo>
                    <a:lnTo>
                      <a:pt x="105" y="6787"/>
                    </a:lnTo>
                    <a:lnTo>
                      <a:pt x="183" y="6275"/>
                    </a:lnTo>
                    <a:lnTo>
                      <a:pt x="262" y="5720"/>
                    </a:lnTo>
                    <a:lnTo>
                      <a:pt x="367" y="5208"/>
                    </a:lnTo>
                    <a:lnTo>
                      <a:pt x="497" y="4653"/>
                    </a:lnTo>
                    <a:lnTo>
                      <a:pt x="681" y="4183"/>
                    </a:lnTo>
                    <a:lnTo>
                      <a:pt x="759" y="3970"/>
                    </a:lnTo>
                    <a:lnTo>
                      <a:pt x="864" y="3842"/>
                    </a:lnTo>
                    <a:lnTo>
                      <a:pt x="995" y="3757"/>
                    </a:lnTo>
                    <a:lnTo>
                      <a:pt x="1126" y="3714"/>
                    </a:lnTo>
                    <a:lnTo>
                      <a:pt x="1728" y="3714"/>
                    </a:lnTo>
                    <a:lnTo>
                      <a:pt x="1283" y="401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1" name="Linia">
                <a:extLst>
                  <a:ext uri="{FF2B5EF4-FFF2-40B4-BE49-F238E27FC236}">
                    <a16:creationId xmlns:a16="http://schemas.microsoft.com/office/drawing/2014/main" id="{39E3556A-F7A2-ADFC-5E7A-7B97C9063441}"/>
                  </a:ext>
                </a:extLst>
              </p:cNvPr>
              <p:cNvSpPr/>
              <p:nvPr/>
            </p:nvSpPr>
            <p:spPr>
              <a:xfrm>
                <a:off x="724746" y="494682"/>
                <a:ext cx="248356" cy="149082"/>
              </a:xfrm>
              <a:custGeom>
                <a:avLst/>
                <a:gdLst/>
                <a:ahLst/>
                <a:cxnLst>
                  <a:cxn ang="0">
                    <a:pos x="wd2" y="hd2"/>
                  </a:cxn>
                  <a:cxn ang="5400000">
                    <a:pos x="wd2" y="hd2"/>
                  </a:cxn>
                  <a:cxn ang="10800000">
                    <a:pos x="wd2" y="hd2"/>
                  </a:cxn>
                  <a:cxn ang="16200000">
                    <a:pos x="wd2" y="hd2"/>
                  </a:cxn>
                </a:cxnLst>
                <a:rect l="0" t="0" r="r" b="b"/>
                <a:pathLst>
                  <a:path w="21600" h="21600" extrusionOk="0">
                    <a:moveTo>
                      <a:pt x="1283" y="4013"/>
                    </a:moveTo>
                    <a:lnTo>
                      <a:pt x="1545" y="3970"/>
                    </a:lnTo>
                    <a:lnTo>
                      <a:pt x="1780" y="3970"/>
                    </a:lnTo>
                    <a:lnTo>
                      <a:pt x="2042" y="4013"/>
                    </a:lnTo>
                    <a:lnTo>
                      <a:pt x="2513" y="4269"/>
                    </a:lnTo>
                    <a:lnTo>
                      <a:pt x="2801" y="4440"/>
                    </a:lnTo>
                    <a:lnTo>
                      <a:pt x="3063" y="4610"/>
                    </a:lnTo>
                    <a:lnTo>
                      <a:pt x="3351" y="4781"/>
                    </a:lnTo>
                    <a:lnTo>
                      <a:pt x="3482" y="4866"/>
                    </a:lnTo>
                    <a:lnTo>
                      <a:pt x="3639" y="4994"/>
                    </a:lnTo>
                    <a:lnTo>
                      <a:pt x="3796" y="5080"/>
                    </a:lnTo>
                    <a:lnTo>
                      <a:pt x="3980" y="5208"/>
                    </a:lnTo>
                    <a:lnTo>
                      <a:pt x="4294" y="5464"/>
                    </a:lnTo>
                    <a:lnTo>
                      <a:pt x="4425" y="5592"/>
                    </a:lnTo>
                    <a:lnTo>
                      <a:pt x="4608" y="5720"/>
                    </a:lnTo>
                    <a:lnTo>
                      <a:pt x="4975" y="5891"/>
                    </a:lnTo>
                    <a:lnTo>
                      <a:pt x="5184" y="5934"/>
                    </a:lnTo>
                    <a:lnTo>
                      <a:pt x="5367" y="6062"/>
                    </a:lnTo>
                    <a:lnTo>
                      <a:pt x="5969" y="6062"/>
                    </a:lnTo>
                    <a:lnTo>
                      <a:pt x="6153" y="5934"/>
                    </a:lnTo>
                    <a:lnTo>
                      <a:pt x="6886" y="5720"/>
                    </a:lnTo>
                    <a:lnTo>
                      <a:pt x="7671" y="5507"/>
                    </a:lnTo>
                    <a:lnTo>
                      <a:pt x="8535" y="5251"/>
                    </a:lnTo>
                    <a:lnTo>
                      <a:pt x="9373" y="4994"/>
                    </a:lnTo>
                    <a:lnTo>
                      <a:pt x="10237" y="4696"/>
                    </a:lnTo>
                    <a:lnTo>
                      <a:pt x="11075" y="4440"/>
                    </a:lnTo>
                    <a:lnTo>
                      <a:pt x="11860" y="4141"/>
                    </a:lnTo>
                    <a:lnTo>
                      <a:pt x="12567" y="3799"/>
                    </a:lnTo>
                    <a:lnTo>
                      <a:pt x="12620" y="3799"/>
                    </a:lnTo>
                    <a:lnTo>
                      <a:pt x="12567" y="3842"/>
                    </a:lnTo>
                    <a:lnTo>
                      <a:pt x="12463" y="3842"/>
                    </a:lnTo>
                    <a:lnTo>
                      <a:pt x="12567" y="3799"/>
                    </a:lnTo>
                    <a:lnTo>
                      <a:pt x="13169" y="3628"/>
                    </a:lnTo>
                    <a:lnTo>
                      <a:pt x="13745" y="3458"/>
                    </a:lnTo>
                    <a:lnTo>
                      <a:pt x="14897" y="3031"/>
                    </a:lnTo>
                    <a:lnTo>
                      <a:pt x="15447" y="2775"/>
                    </a:lnTo>
                    <a:lnTo>
                      <a:pt x="16023" y="2561"/>
                    </a:lnTo>
                    <a:lnTo>
                      <a:pt x="16599" y="2391"/>
                    </a:lnTo>
                    <a:lnTo>
                      <a:pt x="17201" y="2177"/>
                    </a:lnTo>
                    <a:lnTo>
                      <a:pt x="17542" y="2049"/>
                    </a:lnTo>
                    <a:lnTo>
                      <a:pt x="18170" y="1537"/>
                    </a:lnTo>
                    <a:lnTo>
                      <a:pt x="18458" y="1281"/>
                    </a:lnTo>
                    <a:lnTo>
                      <a:pt x="18772" y="982"/>
                    </a:lnTo>
                    <a:lnTo>
                      <a:pt x="19060" y="640"/>
                    </a:lnTo>
                    <a:lnTo>
                      <a:pt x="19322" y="384"/>
                    </a:lnTo>
                    <a:lnTo>
                      <a:pt x="19610" y="128"/>
                    </a:lnTo>
                    <a:lnTo>
                      <a:pt x="19767" y="43"/>
                    </a:lnTo>
                    <a:lnTo>
                      <a:pt x="19924" y="0"/>
                    </a:lnTo>
                    <a:lnTo>
                      <a:pt x="20134" y="0"/>
                    </a:lnTo>
                    <a:lnTo>
                      <a:pt x="20291" y="43"/>
                    </a:lnTo>
                    <a:lnTo>
                      <a:pt x="20448" y="171"/>
                    </a:lnTo>
                    <a:lnTo>
                      <a:pt x="20605" y="342"/>
                    </a:lnTo>
                    <a:lnTo>
                      <a:pt x="20657" y="427"/>
                    </a:lnTo>
                    <a:lnTo>
                      <a:pt x="20736" y="598"/>
                    </a:lnTo>
                    <a:lnTo>
                      <a:pt x="20762" y="726"/>
                    </a:lnTo>
                    <a:lnTo>
                      <a:pt x="20788" y="982"/>
                    </a:lnTo>
                    <a:lnTo>
                      <a:pt x="20841" y="1537"/>
                    </a:lnTo>
                    <a:lnTo>
                      <a:pt x="20945" y="2134"/>
                    </a:lnTo>
                    <a:lnTo>
                      <a:pt x="21050" y="2689"/>
                    </a:lnTo>
                    <a:lnTo>
                      <a:pt x="21129" y="3287"/>
                    </a:lnTo>
                    <a:lnTo>
                      <a:pt x="21207" y="3799"/>
                    </a:lnTo>
                    <a:lnTo>
                      <a:pt x="21286" y="4354"/>
                    </a:lnTo>
                    <a:lnTo>
                      <a:pt x="21286" y="4909"/>
                    </a:lnTo>
                    <a:lnTo>
                      <a:pt x="21260" y="5464"/>
                    </a:lnTo>
                    <a:lnTo>
                      <a:pt x="21233" y="5720"/>
                    </a:lnTo>
                    <a:lnTo>
                      <a:pt x="21181" y="6062"/>
                    </a:lnTo>
                    <a:lnTo>
                      <a:pt x="21103" y="6360"/>
                    </a:lnTo>
                    <a:lnTo>
                      <a:pt x="21050" y="6617"/>
                    </a:lnTo>
                    <a:lnTo>
                      <a:pt x="20841" y="7129"/>
                    </a:lnTo>
                    <a:lnTo>
                      <a:pt x="20736" y="7300"/>
                    </a:lnTo>
                    <a:lnTo>
                      <a:pt x="20579" y="7428"/>
                    </a:lnTo>
                    <a:lnTo>
                      <a:pt x="20317" y="7684"/>
                    </a:lnTo>
                    <a:lnTo>
                      <a:pt x="20186" y="7769"/>
                    </a:lnTo>
                    <a:lnTo>
                      <a:pt x="19872" y="7940"/>
                    </a:lnTo>
                    <a:lnTo>
                      <a:pt x="19741" y="8025"/>
                    </a:lnTo>
                    <a:lnTo>
                      <a:pt x="19610" y="8153"/>
                    </a:lnTo>
                    <a:lnTo>
                      <a:pt x="19479" y="8196"/>
                    </a:lnTo>
                    <a:lnTo>
                      <a:pt x="18929" y="8367"/>
                    </a:lnTo>
                    <a:lnTo>
                      <a:pt x="18353" y="8409"/>
                    </a:lnTo>
                    <a:lnTo>
                      <a:pt x="17804" y="8452"/>
                    </a:lnTo>
                    <a:lnTo>
                      <a:pt x="16704" y="8452"/>
                    </a:lnTo>
                    <a:lnTo>
                      <a:pt x="16180" y="8538"/>
                    </a:lnTo>
                    <a:lnTo>
                      <a:pt x="15657" y="8708"/>
                    </a:lnTo>
                    <a:lnTo>
                      <a:pt x="15369" y="8836"/>
                    </a:lnTo>
                    <a:lnTo>
                      <a:pt x="15133" y="9007"/>
                    </a:lnTo>
                    <a:lnTo>
                      <a:pt x="14767" y="9263"/>
                    </a:lnTo>
                    <a:lnTo>
                      <a:pt x="14086" y="9775"/>
                    </a:lnTo>
                    <a:lnTo>
                      <a:pt x="13143" y="10672"/>
                    </a:lnTo>
                    <a:lnTo>
                      <a:pt x="12829" y="11013"/>
                    </a:lnTo>
                    <a:lnTo>
                      <a:pt x="12567" y="11398"/>
                    </a:lnTo>
                    <a:lnTo>
                      <a:pt x="13300" y="11568"/>
                    </a:lnTo>
                    <a:lnTo>
                      <a:pt x="14060" y="11696"/>
                    </a:lnTo>
                    <a:lnTo>
                      <a:pt x="14793" y="11739"/>
                    </a:lnTo>
                    <a:lnTo>
                      <a:pt x="16259" y="11739"/>
                    </a:lnTo>
                    <a:lnTo>
                      <a:pt x="16992" y="11654"/>
                    </a:lnTo>
                    <a:lnTo>
                      <a:pt x="18458" y="11398"/>
                    </a:lnTo>
                    <a:lnTo>
                      <a:pt x="18720" y="11270"/>
                    </a:lnTo>
                    <a:lnTo>
                      <a:pt x="19008" y="11099"/>
                    </a:lnTo>
                    <a:lnTo>
                      <a:pt x="19244" y="10928"/>
                    </a:lnTo>
                    <a:lnTo>
                      <a:pt x="19505" y="10757"/>
                    </a:lnTo>
                    <a:lnTo>
                      <a:pt x="19741" y="10629"/>
                    </a:lnTo>
                    <a:lnTo>
                      <a:pt x="19951" y="10544"/>
                    </a:lnTo>
                    <a:lnTo>
                      <a:pt x="20081" y="10501"/>
                    </a:lnTo>
                    <a:lnTo>
                      <a:pt x="20212" y="10501"/>
                    </a:lnTo>
                    <a:lnTo>
                      <a:pt x="20422" y="10587"/>
                    </a:lnTo>
                    <a:lnTo>
                      <a:pt x="20657" y="10757"/>
                    </a:lnTo>
                    <a:lnTo>
                      <a:pt x="20893" y="11013"/>
                    </a:lnTo>
                    <a:lnTo>
                      <a:pt x="21076" y="11355"/>
                    </a:lnTo>
                    <a:lnTo>
                      <a:pt x="21233" y="11696"/>
                    </a:lnTo>
                    <a:lnTo>
                      <a:pt x="21391" y="12081"/>
                    </a:lnTo>
                    <a:lnTo>
                      <a:pt x="21469" y="12508"/>
                    </a:lnTo>
                    <a:lnTo>
                      <a:pt x="21548" y="12892"/>
                    </a:lnTo>
                    <a:lnTo>
                      <a:pt x="21574" y="13361"/>
                    </a:lnTo>
                    <a:lnTo>
                      <a:pt x="21600" y="13788"/>
                    </a:lnTo>
                    <a:lnTo>
                      <a:pt x="21574" y="14215"/>
                    </a:lnTo>
                    <a:lnTo>
                      <a:pt x="21548" y="14685"/>
                    </a:lnTo>
                    <a:lnTo>
                      <a:pt x="21391" y="15538"/>
                    </a:lnTo>
                    <a:lnTo>
                      <a:pt x="21233" y="15923"/>
                    </a:lnTo>
                    <a:lnTo>
                      <a:pt x="21103" y="16221"/>
                    </a:lnTo>
                    <a:lnTo>
                      <a:pt x="20919" y="16606"/>
                    </a:lnTo>
                    <a:lnTo>
                      <a:pt x="20736" y="16776"/>
                    </a:lnTo>
                    <a:lnTo>
                      <a:pt x="20448" y="16904"/>
                    </a:lnTo>
                    <a:lnTo>
                      <a:pt x="20186" y="17032"/>
                    </a:lnTo>
                    <a:lnTo>
                      <a:pt x="19872" y="17118"/>
                    </a:lnTo>
                    <a:lnTo>
                      <a:pt x="19584" y="17203"/>
                    </a:lnTo>
                    <a:lnTo>
                      <a:pt x="19244" y="17289"/>
                    </a:lnTo>
                    <a:lnTo>
                      <a:pt x="18982" y="17502"/>
                    </a:lnTo>
                    <a:lnTo>
                      <a:pt x="18694" y="17715"/>
                    </a:lnTo>
                    <a:lnTo>
                      <a:pt x="18223" y="18185"/>
                    </a:lnTo>
                    <a:lnTo>
                      <a:pt x="17725" y="18697"/>
                    </a:lnTo>
                    <a:lnTo>
                      <a:pt x="16233" y="20106"/>
                    </a:lnTo>
                    <a:lnTo>
                      <a:pt x="15709" y="20575"/>
                    </a:lnTo>
                    <a:lnTo>
                      <a:pt x="15159" y="21002"/>
                    </a:lnTo>
                    <a:lnTo>
                      <a:pt x="14583" y="21387"/>
                    </a:lnTo>
                    <a:lnTo>
                      <a:pt x="14295" y="21515"/>
                    </a:lnTo>
                    <a:lnTo>
                      <a:pt x="14033" y="21600"/>
                    </a:lnTo>
                    <a:lnTo>
                      <a:pt x="13850" y="21515"/>
                    </a:lnTo>
                    <a:lnTo>
                      <a:pt x="13667" y="21387"/>
                    </a:lnTo>
                    <a:lnTo>
                      <a:pt x="13300" y="21045"/>
                    </a:lnTo>
                    <a:lnTo>
                      <a:pt x="13117" y="20832"/>
                    </a:lnTo>
                    <a:lnTo>
                      <a:pt x="12855" y="20618"/>
                    </a:lnTo>
                    <a:lnTo>
                      <a:pt x="12384" y="20277"/>
                    </a:lnTo>
                    <a:lnTo>
                      <a:pt x="11913" y="20021"/>
                    </a:lnTo>
                    <a:lnTo>
                      <a:pt x="11389" y="19764"/>
                    </a:lnTo>
                    <a:lnTo>
                      <a:pt x="10892" y="19551"/>
                    </a:lnTo>
                    <a:lnTo>
                      <a:pt x="9897" y="19167"/>
                    </a:lnTo>
                    <a:lnTo>
                      <a:pt x="8876" y="18868"/>
                    </a:lnTo>
                    <a:lnTo>
                      <a:pt x="6938" y="18270"/>
                    </a:lnTo>
                    <a:lnTo>
                      <a:pt x="6493" y="18100"/>
                    </a:lnTo>
                    <a:lnTo>
                      <a:pt x="6022" y="17929"/>
                    </a:lnTo>
                    <a:lnTo>
                      <a:pt x="5132" y="17502"/>
                    </a:lnTo>
                    <a:lnTo>
                      <a:pt x="4765" y="17160"/>
                    </a:lnTo>
                    <a:lnTo>
                      <a:pt x="4372" y="16819"/>
                    </a:lnTo>
                    <a:lnTo>
                      <a:pt x="4032" y="16435"/>
                    </a:lnTo>
                    <a:lnTo>
                      <a:pt x="3692" y="15965"/>
                    </a:lnTo>
                    <a:lnTo>
                      <a:pt x="3377" y="15538"/>
                    </a:lnTo>
                    <a:lnTo>
                      <a:pt x="3063" y="15026"/>
                    </a:lnTo>
                    <a:lnTo>
                      <a:pt x="2723" y="14599"/>
                    </a:lnTo>
                    <a:lnTo>
                      <a:pt x="2383" y="14087"/>
                    </a:lnTo>
                    <a:lnTo>
                      <a:pt x="2278" y="13959"/>
                    </a:lnTo>
                    <a:lnTo>
                      <a:pt x="2147" y="13831"/>
                    </a:lnTo>
                    <a:lnTo>
                      <a:pt x="2016" y="13745"/>
                    </a:lnTo>
                    <a:lnTo>
                      <a:pt x="1859" y="13660"/>
                    </a:lnTo>
                    <a:lnTo>
                      <a:pt x="1571" y="13532"/>
                    </a:lnTo>
                    <a:lnTo>
                      <a:pt x="1231" y="13447"/>
                    </a:lnTo>
                    <a:lnTo>
                      <a:pt x="943" y="13361"/>
                    </a:lnTo>
                    <a:lnTo>
                      <a:pt x="707" y="13191"/>
                    </a:lnTo>
                    <a:lnTo>
                      <a:pt x="576" y="13105"/>
                    </a:lnTo>
                    <a:lnTo>
                      <a:pt x="497" y="12977"/>
                    </a:lnTo>
                    <a:lnTo>
                      <a:pt x="445" y="12849"/>
                    </a:lnTo>
                    <a:lnTo>
                      <a:pt x="419" y="12721"/>
                    </a:lnTo>
                    <a:lnTo>
                      <a:pt x="314" y="12166"/>
                    </a:lnTo>
                    <a:lnTo>
                      <a:pt x="209" y="11654"/>
                    </a:lnTo>
                    <a:lnTo>
                      <a:pt x="157" y="11142"/>
                    </a:lnTo>
                    <a:lnTo>
                      <a:pt x="79" y="10629"/>
                    </a:lnTo>
                    <a:lnTo>
                      <a:pt x="52" y="10032"/>
                    </a:lnTo>
                    <a:lnTo>
                      <a:pt x="0" y="9519"/>
                    </a:lnTo>
                    <a:lnTo>
                      <a:pt x="0" y="8452"/>
                    </a:lnTo>
                    <a:lnTo>
                      <a:pt x="26" y="7855"/>
                    </a:lnTo>
                    <a:lnTo>
                      <a:pt x="52" y="7342"/>
                    </a:lnTo>
                    <a:lnTo>
                      <a:pt x="105" y="6787"/>
                    </a:lnTo>
                    <a:lnTo>
                      <a:pt x="183" y="6275"/>
                    </a:lnTo>
                    <a:lnTo>
                      <a:pt x="262" y="5720"/>
                    </a:lnTo>
                    <a:lnTo>
                      <a:pt x="367" y="5208"/>
                    </a:lnTo>
                    <a:lnTo>
                      <a:pt x="497" y="4653"/>
                    </a:lnTo>
                    <a:lnTo>
                      <a:pt x="681" y="4183"/>
                    </a:lnTo>
                    <a:lnTo>
                      <a:pt x="759" y="3970"/>
                    </a:lnTo>
                    <a:lnTo>
                      <a:pt x="864" y="3842"/>
                    </a:lnTo>
                    <a:lnTo>
                      <a:pt x="995" y="3757"/>
                    </a:lnTo>
                    <a:lnTo>
                      <a:pt x="1126" y="3714"/>
                    </a:lnTo>
                    <a:lnTo>
                      <a:pt x="1728" y="371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2" name="Kształt">
                <a:extLst>
                  <a:ext uri="{FF2B5EF4-FFF2-40B4-BE49-F238E27FC236}">
                    <a16:creationId xmlns:a16="http://schemas.microsoft.com/office/drawing/2014/main" id="{3180EC12-7FB8-B4C2-ADDC-43B07B2AA465}"/>
                  </a:ext>
                </a:extLst>
              </p:cNvPr>
              <p:cNvSpPr/>
              <p:nvPr/>
            </p:nvSpPr>
            <p:spPr>
              <a:xfrm>
                <a:off x="1388534" y="756705"/>
                <a:ext cx="15805" cy="158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79" y="21600"/>
                    </a:lnTo>
                    <a:lnTo>
                      <a:pt x="6703" y="20945"/>
                    </a:lnTo>
                    <a:lnTo>
                      <a:pt x="9683" y="20291"/>
                    </a:lnTo>
                    <a:lnTo>
                      <a:pt x="11917" y="19636"/>
                    </a:lnTo>
                    <a:lnTo>
                      <a:pt x="14897" y="18982"/>
                    </a:lnTo>
                    <a:lnTo>
                      <a:pt x="17131" y="17673"/>
                    </a:lnTo>
                    <a:lnTo>
                      <a:pt x="19366" y="17018"/>
                    </a:lnTo>
                    <a:lnTo>
                      <a:pt x="21600" y="15709"/>
                    </a:lnTo>
                    <a:lnTo>
                      <a:pt x="12662" y="0"/>
                    </a:lnTo>
                    <a:lnTo>
                      <a:pt x="11172" y="1309"/>
                    </a:lnTo>
                    <a:lnTo>
                      <a:pt x="8938" y="1964"/>
                    </a:lnTo>
                    <a:lnTo>
                      <a:pt x="5959" y="3273"/>
                    </a:lnTo>
                    <a:lnTo>
                      <a:pt x="2979" y="3273"/>
                    </a:lnTo>
                    <a:lnTo>
                      <a:pt x="2234" y="3927"/>
                    </a:lnTo>
                    <a:lnTo>
                      <a:pt x="0" y="3927"/>
                    </a:lnTo>
                    <a:lnTo>
                      <a:pt x="0"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3" name="Kształt">
                <a:extLst>
                  <a:ext uri="{FF2B5EF4-FFF2-40B4-BE49-F238E27FC236}">
                    <a16:creationId xmlns:a16="http://schemas.microsoft.com/office/drawing/2014/main" id="{13FEBEA2-D161-F107-43E7-AD8ECD128CE8}"/>
                  </a:ext>
                </a:extLst>
              </p:cNvPr>
              <p:cNvSpPr/>
              <p:nvPr/>
            </p:nvSpPr>
            <p:spPr>
              <a:xfrm>
                <a:off x="1318543" y="777033"/>
                <a:ext cx="18062" cy="22588"/>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5554" y="2777"/>
                    </a:lnTo>
                    <a:lnTo>
                      <a:pt x="5554" y="3394"/>
                    </a:lnTo>
                    <a:lnTo>
                      <a:pt x="4937" y="4011"/>
                    </a:lnTo>
                    <a:lnTo>
                      <a:pt x="4320" y="4937"/>
                    </a:lnTo>
                    <a:lnTo>
                      <a:pt x="3086" y="7406"/>
                    </a:lnTo>
                    <a:lnTo>
                      <a:pt x="1234" y="10491"/>
                    </a:lnTo>
                    <a:lnTo>
                      <a:pt x="0" y="13577"/>
                    </a:lnTo>
                    <a:lnTo>
                      <a:pt x="0" y="15429"/>
                    </a:lnTo>
                    <a:lnTo>
                      <a:pt x="1234" y="17589"/>
                    </a:lnTo>
                    <a:lnTo>
                      <a:pt x="4320" y="19749"/>
                    </a:lnTo>
                    <a:lnTo>
                      <a:pt x="8023" y="20983"/>
                    </a:lnTo>
                    <a:lnTo>
                      <a:pt x="12960" y="21291"/>
                    </a:lnTo>
                    <a:lnTo>
                      <a:pt x="17280" y="21600"/>
                    </a:lnTo>
                    <a:lnTo>
                      <a:pt x="16663" y="13269"/>
                    </a:lnTo>
                    <a:lnTo>
                      <a:pt x="14811" y="13269"/>
                    </a:lnTo>
                    <a:lnTo>
                      <a:pt x="16663" y="14194"/>
                    </a:lnTo>
                    <a:lnTo>
                      <a:pt x="16663" y="14503"/>
                    </a:lnTo>
                    <a:lnTo>
                      <a:pt x="16663" y="13577"/>
                    </a:lnTo>
                    <a:lnTo>
                      <a:pt x="17280" y="12651"/>
                    </a:lnTo>
                    <a:lnTo>
                      <a:pt x="19131" y="10183"/>
                    </a:lnTo>
                    <a:lnTo>
                      <a:pt x="20366" y="7097"/>
                    </a:lnTo>
                    <a:lnTo>
                      <a:pt x="21600" y="5554"/>
                    </a:lnTo>
                    <a:lnTo>
                      <a:pt x="21600" y="2160"/>
                    </a:lnTo>
                    <a:lnTo>
                      <a:pt x="20983" y="0"/>
                    </a:lnTo>
                    <a:lnTo>
                      <a:pt x="5554" y="2777"/>
                    </a:lnTo>
                    <a:lnTo>
                      <a:pt x="20983"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4" name="Kształt">
                <a:extLst>
                  <a:ext uri="{FF2B5EF4-FFF2-40B4-BE49-F238E27FC236}">
                    <a16:creationId xmlns:a16="http://schemas.microsoft.com/office/drawing/2014/main" id="{99CAC73E-D960-4CB3-7DFA-05AF932B0997}"/>
                  </a:ext>
                </a:extLst>
              </p:cNvPr>
              <p:cNvSpPr/>
              <p:nvPr/>
            </p:nvSpPr>
            <p:spPr>
              <a:xfrm>
                <a:off x="1318543" y="777033"/>
                <a:ext cx="18062" cy="22588"/>
              </a:xfrm>
              <a:custGeom>
                <a:avLst/>
                <a:gdLst/>
                <a:ahLst/>
                <a:cxnLst>
                  <a:cxn ang="0">
                    <a:pos x="wd2" y="hd2"/>
                  </a:cxn>
                  <a:cxn ang="5400000">
                    <a:pos x="wd2" y="hd2"/>
                  </a:cxn>
                  <a:cxn ang="10800000">
                    <a:pos x="wd2" y="hd2"/>
                  </a:cxn>
                  <a:cxn ang="16200000">
                    <a:pos x="wd2" y="hd2"/>
                  </a:cxn>
                </a:cxnLst>
                <a:rect l="0" t="0" r="r" b="b"/>
                <a:pathLst>
                  <a:path w="21600" h="21600" extrusionOk="0">
                    <a:moveTo>
                      <a:pt x="16200" y="21600"/>
                    </a:moveTo>
                    <a:lnTo>
                      <a:pt x="14850" y="13269"/>
                    </a:lnTo>
                    <a:lnTo>
                      <a:pt x="16200" y="13269"/>
                    </a:lnTo>
                    <a:lnTo>
                      <a:pt x="17550" y="13886"/>
                    </a:lnTo>
                    <a:lnTo>
                      <a:pt x="18225" y="14811"/>
                    </a:lnTo>
                    <a:lnTo>
                      <a:pt x="18225" y="13886"/>
                    </a:lnTo>
                    <a:lnTo>
                      <a:pt x="18900" y="12343"/>
                    </a:lnTo>
                    <a:lnTo>
                      <a:pt x="19575" y="9874"/>
                    </a:lnTo>
                    <a:lnTo>
                      <a:pt x="20925" y="6480"/>
                    </a:lnTo>
                    <a:lnTo>
                      <a:pt x="21600" y="3394"/>
                    </a:lnTo>
                    <a:lnTo>
                      <a:pt x="20250" y="0"/>
                    </a:lnTo>
                    <a:lnTo>
                      <a:pt x="3375" y="2777"/>
                    </a:lnTo>
                    <a:lnTo>
                      <a:pt x="3375" y="3703"/>
                    </a:lnTo>
                    <a:lnTo>
                      <a:pt x="2700" y="5554"/>
                    </a:lnTo>
                    <a:lnTo>
                      <a:pt x="2025" y="8023"/>
                    </a:lnTo>
                    <a:lnTo>
                      <a:pt x="675" y="11109"/>
                    </a:lnTo>
                    <a:lnTo>
                      <a:pt x="0" y="13886"/>
                    </a:lnTo>
                    <a:lnTo>
                      <a:pt x="675" y="16354"/>
                    </a:lnTo>
                    <a:lnTo>
                      <a:pt x="2700" y="19131"/>
                    </a:lnTo>
                    <a:lnTo>
                      <a:pt x="6750" y="20674"/>
                    </a:lnTo>
                    <a:lnTo>
                      <a:pt x="12150" y="21291"/>
                    </a:lnTo>
                    <a:lnTo>
                      <a:pt x="16875" y="21291"/>
                    </a:lnTo>
                    <a:lnTo>
                      <a:pt x="15525" y="13269"/>
                    </a:lnTo>
                    <a:lnTo>
                      <a:pt x="16200"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5" name="Kształt">
                <a:extLst>
                  <a:ext uri="{FF2B5EF4-FFF2-40B4-BE49-F238E27FC236}">
                    <a16:creationId xmlns:a16="http://schemas.microsoft.com/office/drawing/2014/main" id="{1DFF7B77-70A2-E5EA-7817-2443C1BA275E}"/>
                  </a:ext>
                </a:extLst>
              </p:cNvPr>
              <p:cNvSpPr/>
              <p:nvPr/>
            </p:nvSpPr>
            <p:spPr>
              <a:xfrm>
                <a:off x="736036" y="169412"/>
                <a:ext cx="234809" cy="110681"/>
              </a:xfrm>
              <a:custGeom>
                <a:avLst/>
                <a:gdLst/>
                <a:ahLst/>
                <a:cxnLst>
                  <a:cxn ang="0">
                    <a:pos x="wd2" y="hd2"/>
                  </a:cxn>
                  <a:cxn ang="5400000">
                    <a:pos x="wd2" y="hd2"/>
                  </a:cxn>
                  <a:cxn ang="10800000">
                    <a:pos x="wd2" y="hd2"/>
                  </a:cxn>
                  <a:cxn ang="16200000">
                    <a:pos x="wd2" y="hd2"/>
                  </a:cxn>
                </a:cxnLst>
                <a:rect l="0" t="0" r="r" b="b"/>
                <a:pathLst>
                  <a:path w="21600" h="21600" extrusionOk="0">
                    <a:moveTo>
                      <a:pt x="2110" y="6319"/>
                    </a:moveTo>
                    <a:lnTo>
                      <a:pt x="1916" y="6262"/>
                    </a:lnTo>
                    <a:lnTo>
                      <a:pt x="1721" y="6262"/>
                    </a:lnTo>
                    <a:lnTo>
                      <a:pt x="1333" y="6377"/>
                    </a:lnTo>
                    <a:lnTo>
                      <a:pt x="1166" y="6491"/>
                    </a:lnTo>
                    <a:lnTo>
                      <a:pt x="1027" y="6721"/>
                    </a:lnTo>
                    <a:lnTo>
                      <a:pt x="833" y="6894"/>
                    </a:lnTo>
                    <a:lnTo>
                      <a:pt x="694" y="7066"/>
                    </a:lnTo>
                    <a:lnTo>
                      <a:pt x="583" y="7353"/>
                    </a:lnTo>
                    <a:lnTo>
                      <a:pt x="444" y="7583"/>
                    </a:lnTo>
                    <a:lnTo>
                      <a:pt x="361" y="7870"/>
                    </a:lnTo>
                    <a:lnTo>
                      <a:pt x="222" y="8215"/>
                    </a:lnTo>
                    <a:lnTo>
                      <a:pt x="167" y="8560"/>
                    </a:lnTo>
                    <a:lnTo>
                      <a:pt x="83" y="8847"/>
                    </a:lnTo>
                    <a:lnTo>
                      <a:pt x="56" y="9191"/>
                    </a:lnTo>
                    <a:lnTo>
                      <a:pt x="28" y="9594"/>
                    </a:lnTo>
                    <a:lnTo>
                      <a:pt x="0" y="10857"/>
                    </a:lnTo>
                    <a:lnTo>
                      <a:pt x="28" y="12121"/>
                    </a:lnTo>
                    <a:lnTo>
                      <a:pt x="28" y="13385"/>
                    </a:lnTo>
                    <a:lnTo>
                      <a:pt x="83" y="14706"/>
                    </a:lnTo>
                    <a:lnTo>
                      <a:pt x="139" y="15970"/>
                    </a:lnTo>
                    <a:lnTo>
                      <a:pt x="194" y="17291"/>
                    </a:lnTo>
                    <a:lnTo>
                      <a:pt x="250" y="18555"/>
                    </a:lnTo>
                    <a:lnTo>
                      <a:pt x="361" y="19877"/>
                    </a:lnTo>
                    <a:lnTo>
                      <a:pt x="389" y="20221"/>
                    </a:lnTo>
                    <a:lnTo>
                      <a:pt x="444" y="20509"/>
                    </a:lnTo>
                    <a:lnTo>
                      <a:pt x="555" y="20911"/>
                    </a:lnTo>
                    <a:lnTo>
                      <a:pt x="694" y="21140"/>
                    </a:lnTo>
                    <a:lnTo>
                      <a:pt x="861" y="21370"/>
                    </a:lnTo>
                    <a:lnTo>
                      <a:pt x="1083" y="21543"/>
                    </a:lnTo>
                    <a:lnTo>
                      <a:pt x="1277" y="21600"/>
                    </a:lnTo>
                    <a:lnTo>
                      <a:pt x="1471" y="21600"/>
                    </a:lnTo>
                    <a:lnTo>
                      <a:pt x="1583" y="21543"/>
                    </a:lnTo>
                    <a:lnTo>
                      <a:pt x="1749" y="21428"/>
                    </a:lnTo>
                    <a:lnTo>
                      <a:pt x="1888" y="21313"/>
                    </a:lnTo>
                    <a:lnTo>
                      <a:pt x="1999" y="21255"/>
                    </a:lnTo>
                    <a:lnTo>
                      <a:pt x="2138" y="21140"/>
                    </a:lnTo>
                    <a:lnTo>
                      <a:pt x="2277" y="21083"/>
                    </a:lnTo>
                    <a:lnTo>
                      <a:pt x="2443" y="21026"/>
                    </a:lnTo>
                    <a:lnTo>
                      <a:pt x="2582" y="20968"/>
                    </a:lnTo>
                    <a:lnTo>
                      <a:pt x="3248" y="20853"/>
                    </a:lnTo>
                    <a:lnTo>
                      <a:pt x="3887" y="20738"/>
                    </a:lnTo>
                    <a:lnTo>
                      <a:pt x="5164" y="20738"/>
                    </a:lnTo>
                    <a:lnTo>
                      <a:pt x="6413" y="20796"/>
                    </a:lnTo>
                    <a:lnTo>
                      <a:pt x="7663" y="20968"/>
                    </a:lnTo>
                    <a:lnTo>
                      <a:pt x="8940" y="21083"/>
                    </a:lnTo>
                    <a:lnTo>
                      <a:pt x="10189" y="21198"/>
                    </a:lnTo>
                    <a:lnTo>
                      <a:pt x="10828" y="21255"/>
                    </a:lnTo>
                    <a:lnTo>
                      <a:pt x="11466" y="21198"/>
                    </a:lnTo>
                    <a:lnTo>
                      <a:pt x="12077" y="21198"/>
                    </a:lnTo>
                    <a:lnTo>
                      <a:pt x="12716" y="21083"/>
                    </a:lnTo>
                    <a:lnTo>
                      <a:pt x="13299" y="20968"/>
                    </a:lnTo>
                    <a:lnTo>
                      <a:pt x="13937" y="20853"/>
                    </a:lnTo>
                    <a:lnTo>
                      <a:pt x="14548" y="20738"/>
                    </a:lnTo>
                    <a:lnTo>
                      <a:pt x="15159" y="20681"/>
                    </a:lnTo>
                    <a:lnTo>
                      <a:pt x="15770" y="20509"/>
                    </a:lnTo>
                    <a:lnTo>
                      <a:pt x="16963" y="20509"/>
                    </a:lnTo>
                    <a:lnTo>
                      <a:pt x="17880" y="20681"/>
                    </a:lnTo>
                    <a:lnTo>
                      <a:pt x="18213" y="20738"/>
                    </a:lnTo>
                    <a:lnTo>
                      <a:pt x="18518" y="20796"/>
                    </a:lnTo>
                    <a:lnTo>
                      <a:pt x="18879" y="20853"/>
                    </a:lnTo>
                    <a:lnTo>
                      <a:pt x="19185" y="20911"/>
                    </a:lnTo>
                    <a:lnTo>
                      <a:pt x="19823" y="20911"/>
                    </a:lnTo>
                    <a:lnTo>
                      <a:pt x="20101" y="20853"/>
                    </a:lnTo>
                    <a:lnTo>
                      <a:pt x="20462" y="20738"/>
                    </a:lnTo>
                    <a:lnTo>
                      <a:pt x="20739" y="20451"/>
                    </a:lnTo>
                    <a:lnTo>
                      <a:pt x="21017" y="20106"/>
                    </a:lnTo>
                    <a:lnTo>
                      <a:pt x="21184" y="19762"/>
                    </a:lnTo>
                    <a:lnTo>
                      <a:pt x="21350" y="19360"/>
                    </a:lnTo>
                    <a:lnTo>
                      <a:pt x="21433" y="18785"/>
                    </a:lnTo>
                    <a:lnTo>
                      <a:pt x="21517" y="18268"/>
                    </a:lnTo>
                    <a:lnTo>
                      <a:pt x="21600" y="17694"/>
                    </a:lnTo>
                    <a:lnTo>
                      <a:pt x="21600" y="16545"/>
                    </a:lnTo>
                    <a:lnTo>
                      <a:pt x="21544" y="15855"/>
                    </a:lnTo>
                    <a:lnTo>
                      <a:pt x="21489" y="15281"/>
                    </a:lnTo>
                    <a:lnTo>
                      <a:pt x="21350" y="14074"/>
                    </a:lnTo>
                    <a:lnTo>
                      <a:pt x="21184" y="12983"/>
                    </a:lnTo>
                    <a:lnTo>
                      <a:pt x="21100" y="12523"/>
                    </a:lnTo>
                    <a:lnTo>
                      <a:pt x="20961" y="12006"/>
                    </a:lnTo>
                    <a:lnTo>
                      <a:pt x="20767" y="11604"/>
                    </a:lnTo>
                    <a:lnTo>
                      <a:pt x="20545" y="11260"/>
                    </a:lnTo>
                    <a:lnTo>
                      <a:pt x="20323" y="11030"/>
                    </a:lnTo>
                    <a:lnTo>
                      <a:pt x="20045" y="10857"/>
                    </a:lnTo>
                    <a:lnTo>
                      <a:pt x="19906" y="10857"/>
                    </a:lnTo>
                    <a:lnTo>
                      <a:pt x="19768" y="10743"/>
                    </a:lnTo>
                    <a:lnTo>
                      <a:pt x="19629" y="10857"/>
                    </a:lnTo>
                    <a:lnTo>
                      <a:pt x="19462" y="10915"/>
                    </a:lnTo>
                    <a:lnTo>
                      <a:pt x="19185" y="11030"/>
                    </a:lnTo>
                    <a:lnTo>
                      <a:pt x="18879" y="11087"/>
                    </a:lnTo>
                    <a:lnTo>
                      <a:pt x="18296" y="11087"/>
                    </a:lnTo>
                    <a:lnTo>
                      <a:pt x="17713" y="11030"/>
                    </a:lnTo>
                    <a:lnTo>
                      <a:pt x="17130" y="10915"/>
                    </a:lnTo>
                    <a:lnTo>
                      <a:pt x="16547" y="10857"/>
                    </a:lnTo>
                    <a:lnTo>
                      <a:pt x="15964" y="10743"/>
                    </a:lnTo>
                    <a:lnTo>
                      <a:pt x="15714" y="10857"/>
                    </a:lnTo>
                    <a:lnTo>
                      <a:pt x="15437" y="10915"/>
                    </a:lnTo>
                    <a:lnTo>
                      <a:pt x="15159" y="11030"/>
                    </a:lnTo>
                    <a:lnTo>
                      <a:pt x="14881" y="11202"/>
                    </a:lnTo>
                    <a:lnTo>
                      <a:pt x="14215" y="11662"/>
                    </a:lnTo>
                    <a:lnTo>
                      <a:pt x="13854" y="11834"/>
                    </a:lnTo>
                    <a:lnTo>
                      <a:pt x="13521" y="12006"/>
                    </a:lnTo>
                    <a:lnTo>
                      <a:pt x="13160" y="12121"/>
                    </a:lnTo>
                    <a:lnTo>
                      <a:pt x="12827" y="12294"/>
                    </a:lnTo>
                    <a:lnTo>
                      <a:pt x="12466" y="12351"/>
                    </a:lnTo>
                    <a:lnTo>
                      <a:pt x="12105" y="12351"/>
                    </a:lnTo>
                    <a:lnTo>
                      <a:pt x="12133" y="11719"/>
                    </a:lnTo>
                    <a:lnTo>
                      <a:pt x="12188" y="11260"/>
                    </a:lnTo>
                    <a:lnTo>
                      <a:pt x="12299" y="10857"/>
                    </a:lnTo>
                    <a:lnTo>
                      <a:pt x="12438" y="10455"/>
                    </a:lnTo>
                    <a:lnTo>
                      <a:pt x="12605" y="10168"/>
                    </a:lnTo>
                    <a:lnTo>
                      <a:pt x="12827" y="9938"/>
                    </a:lnTo>
                    <a:lnTo>
                      <a:pt x="13049" y="9766"/>
                    </a:lnTo>
                    <a:lnTo>
                      <a:pt x="13299" y="9651"/>
                    </a:lnTo>
                    <a:lnTo>
                      <a:pt x="13826" y="9479"/>
                    </a:lnTo>
                    <a:lnTo>
                      <a:pt x="14381" y="9306"/>
                    </a:lnTo>
                    <a:lnTo>
                      <a:pt x="14937" y="9191"/>
                    </a:lnTo>
                    <a:lnTo>
                      <a:pt x="15437" y="9019"/>
                    </a:lnTo>
                    <a:lnTo>
                      <a:pt x="15797" y="8847"/>
                    </a:lnTo>
                    <a:lnTo>
                      <a:pt x="16186" y="8732"/>
                    </a:lnTo>
                    <a:lnTo>
                      <a:pt x="16547" y="8732"/>
                    </a:lnTo>
                    <a:lnTo>
                      <a:pt x="16908" y="8789"/>
                    </a:lnTo>
                    <a:lnTo>
                      <a:pt x="17602" y="8962"/>
                    </a:lnTo>
                    <a:lnTo>
                      <a:pt x="18296" y="9191"/>
                    </a:lnTo>
                    <a:lnTo>
                      <a:pt x="18602" y="9306"/>
                    </a:lnTo>
                    <a:lnTo>
                      <a:pt x="18962" y="9479"/>
                    </a:lnTo>
                    <a:lnTo>
                      <a:pt x="19296" y="9536"/>
                    </a:lnTo>
                    <a:lnTo>
                      <a:pt x="19657" y="9594"/>
                    </a:lnTo>
                    <a:lnTo>
                      <a:pt x="20378" y="9479"/>
                    </a:lnTo>
                    <a:lnTo>
                      <a:pt x="20739" y="9249"/>
                    </a:lnTo>
                    <a:lnTo>
                      <a:pt x="21128" y="9019"/>
                    </a:lnTo>
                    <a:lnTo>
                      <a:pt x="21239" y="8272"/>
                    </a:lnTo>
                    <a:lnTo>
                      <a:pt x="21322" y="7526"/>
                    </a:lnTo>
                    <a:lnTo>
                      <a:pt x="21350" y="6836"/>
                    </a:lnTo>
                    <a:lnTo>
                      <a:pt x="21350" y="5515"/>
                    </a:lnTo>
                    <a:lnTo>
                      <a:pt x="21322" y="4768"/>
                    </a:lnTo>
                    <a:lnTo>
                      <a:pt x="21295" y="4079"/>
                    </a:lnTo>
                    <a:lnTo>
                      <a:pt x="21295" y="2987"/>
                    </a:lnTo>
                    <a:lnTo>
                      <a:pt x="21239" y="2757"/>
                    </a:lnTo>
                    <a:lnTo>
                      <a:pt x="21211" y="2585"/>
                    </a:lnTo>
                    <a:lnTo>
                      <a:pt x="21156" y="2298"/>
                    </a:lnTo>
                    <a:lnTo>
                      <a:pt x="21072" y="2068"/>
                    </a:lnTo>
                    <a:lnTo>
                      <a:pt x="21017" y="1896"/>
                    </a:lnTo>
                    <a:lnTo>
                      <a:pt x="20934" y="1666"/>
                    </a:lnTo>
                    <a:lnTo>
                      <a:pt x="20850" y="1494"/>
                    </a:lnTo>
                    <a:lnTo>
                      <a:pt x="20739" y="1149"/>
                    </a:lnTo>
                    <a:lnTo>
                      <a:pt x="20601" y="804"/>
                    </a:lnTo>
                    <a:lnTo>
                      <a:pt x="20462" y="574"/>
                    </a:lnTo>
                    <a:lnTo>
                      <a:pt x="20295" y="402"/>
                    </a:lnTo>
                    <a:lnTo>
                      <a:pt x="20101" y="230"/>
                    </a:lnTo>
                    <a:lnTo>
                      <a:pt x="19934" y="115"/>
                    </a:lnTo>
                    <a:lnTo>
                      <a:pt x="19601" y="0"/>
                    </a:lnTo>
                    <a:lnTo>
                      <a:pt x="19185" y="0"/>
                    </a:lnTo>
                    <a:lnTo>
                      <a:pt x="18796" y="115"/>
                    </a:lnTo>
                    <a:lnTo>
                      <a:pt x="18074" y="574"/>
                    </a:lnTo>
                    <a:lnTo>
                      <a:pt x="17324" y="1149"/>
                    </a:lnTo>
                    <a:lnTo>
                      <a:pt x="15825" y="2183"/>
                    </a:lnTo>
                    <a:lnTo>
                      <a:pt x="15076" y="2815"/>
                    </a:lnTo>
                    <a:lnTo>
                      <a:pt x="14326" y="3389"/>
                    </a:lnTo>
                    <a:lnTo>
                      <a:pt x="13604" y="4021"/>
                    </a:lnTo>
                    <a:lnTo>
                      <a:pt x="12854" y="4711"/>
                    </a:lnTo>
                    <a:lnTo>
                      <a:pt x="12105" y="5457"/>
                    </a:lnTo>
                    <a:lnTo>
                      <a:pt x="12022" y="5630"/>
                    </a:lnTo>
                    <a:lnTo>
                      <a:pt x="11883" y="5802"/>
                    </a:lnTo>
                    <a:lnTo>
                      <a:pt x="11799" y="5974"/>
                    </a:lnTo>
                    <a:lnTo>
                      <a:pt x="11688" y="6147"/>
                    </a:lnTo>
                    <a:lnTo>
                      <a:pt x="11577" y="6377"/>
                    </a:lnTo>
                    <a:lnTo>
                      <a:pt x="11466" y="6549"/>
                    </a:lnTo>
                    <a:lnTo>
                      <a:pt x="11355" y="6779"/>
                    </a:lnTo>
                    <a:lnTo>
                      <a:pt x="11189" y="6894"/>
                    </a:lnTo>
                    <a:lnTo>
                      <a:pt x="11078" y="7123"/>
                    </a:lnTo>
                    <a:lnTo>
                      <a:pt x="11022" y="7353"/>
                    </a:lnTo>
                    <a:lnTo>
                      <a:pt x="10939" y="7583"/>
                    </a:lnTo>
                    <a:lnTo>
                      <a:pt x="10883" y="7813"/>
                    </a:lnTo>
                    <a:lnTo>
                      <a:pt x="10828" y="8100"/>
                    </a:lnTo>
                    <a:lnTo>
                      <a:pt x="10772" y="8272"/>
                    </a:lnTo>
                    <a:lnTo>
                      <a:pt x="10689" y="8387"/>
                    </a:lnTo>
                    <a:lnTo>
                      <a:pt x="10550" y="8445"/>
                    </a:lnTo>
                    <a:lnTo>
                      <a:pt x="10522" y="8617"/>
                    </a:lnTo>
                    <a:lnTo>
                      <a:pt x="10495" y="8732"/>
                    </a:lnTo>
                    <a:lnTo>
                      <a:pt x="10467" y="8904"/>
                    </a:lnTo>
                    <a:lnTo>
                      <a:pt x="10439" y="9019"/>
                    </a:lnTo>
                    <a:lnTo>
                      <a:pt x="10356" y="9191"/>
                    </a:lnTo>
                    <a:lnTo>
                      <a:pt x="10300" y="9249"/>
                    </a:lnTo>
                    <a:lnTo>
                      <a:pt x="10272" y="9306"/>
                    </a:lnTo>
                    <a:lnTo>
                      <a:pt x="10050" y="9823"/>
                    </a:lnTo>
                    <a:lnTo>
                      <a:pt x="9801" y="10168"/>
                    </a:lnTo>
                    <a:lnTo>
                      <a:pt x="9551" y="10455"/>
                    </a:lnTo>
                    <a:lnTo>
                      <a:pt x="9301" y="10628"/>
                    </a:lnTo>
                    <a:lnTo>
                      <a:pt x="9023" y="10857"/>
                    </a:lnTo>
                    <a:lnTo>
                      <a:pt x="8773" y="10915"/>
                    </a:lnTo>
                    <a:lnTo>
                      <a:pt x="8190" y="10915"/>
                    </a:lnTo>
                    <a:lnTo>
                      <a:pt x="7940" y="10743"/>
                    </a:lnTo>
                    <a:lnTo>
                      <a:pt x="7635" y="10628"/>
                    </a:lnTo>
                    <a:lnTo>
                      <a:pt x="7357" y="10513"/>
                    </a:lnTo>
                    <a:lnTo>
                      <a:pt x="7052" y="10283"/>
                    </a:lnTo>
                    <a:lnTo>
                      <a:pt x="6524" y="9881"/>
                    </a:lnTo>
                    <a:lnTo>
                      <a:pt x="5969" y="9306"/>
                    </a:lnTo>
                    <a:lnTo>
                      <a:pt x="5886" y="9249"/>
                    </a:lnTo>
                    <a:lnTo>
                      <a:pt x="5803" y="9249"/>
                    </a:lnTo>
                    <a:lnTo>
                      <a:pt x="5692" y="9191"/>
                    </a:lnTo>
                    <a:lnTo>
                      <a:pt x="5608" y="9191"/>
                    </a:lnTo>
                    <a:lnTo>
                      <a:pt x="5497" y="9134"/>
                    </a:lnTo>
                    <a:lnTo>
                      <a:pt x="5331" y="9019"/>
                    </a:lnTo>
                    <a:lnTo>
                      <a:pt x="5275" y="8904"/>
                    </a:lnTo>
                    <a:lnTo>
                      <a:pt x="5192" y="8674"/>
                    </a:lnTo>
                    <a:lnTo>
                      <a:pt x="4997" y="8272"/>
                    </a:lnTo>
                    <a:lnTo>
                      <a:pt x="4914" y="8157"/>
                    </a:lnTo>
                    <a:lnTo>
                      <a:pt x="4831" y="7985"/>
                    </a:lnTo>
                    <a:lnTo>
                      <a:pt x="4748" y="7870"/>
                    </a:lnTo>
                    <a:lnTo>
                      <a:pt x="4525" y="7755"/>
                    </a:lnTo>
                    <a:lnTo>
                      <a:pt x="4137" y="7583"/>
                    </a:lnTo>
                    <a:lnTo>
                      <a:pt x="3804" y="7353"/>
                    </a:lnTo>
                    <a:lnTo>
                      <a:pt x="3443" y="7123"/>
                    </a:lnTo>
                    <a:lnTo>
                      <a:pt x="3137" y="6836"/>
                    </a:lnTo>
                    <a:lnTo>
                      <a:pt x="2776" y="6549"/>
                    </a:lnTo>
                    <a:lnTo>
                      <a:pt x="2443" y="6377"/>
                    </a:lnTo>
                    <a:lnTo>
                      <a:pt x="2054" y="6262"/>
                    </a:lnTo>
                    <a:lnTo>
                      <a:pt x="1888" y="6262"/>
                    </a:lnTo>
                    <a:lnTo>
                      <a:pt x="1694" y="6319"/>
                    </a:lnTo>
                    <a:lnTo>
                      <a:pt x="2110" y="6319"/>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6" name="Linia">
                <a:extLst>
                  <a:ext uri="{FF2B5EF4-FFF2-40B4-BE49-F238E27FC236}">
                    <a16:creationId xmlns:a16="http://schemas.microsoft.com/office/drawing/2014/main" id="{AED87CD6-E5FE-E2B8-7DE7-7A8E6F930105}"/>
                  </a:ext>
                </a:extLst>
              </p:cNvPr>
              <p:cNvSpPr/>
              <p:nvPr/>
            </p:nvSpPr>
            <p:spPr>
              <a:xfrm>
                <a:off x="736036" y="169412"/>
                <a:ext cx="234809" cy="110681"/>
              </a:xfrm>
              <a:custGeom>
                <a:avLst/>
                <a:gdLst/>
                <a:ahLst/>
                <a:cxnLst>
                  <a:cxn ang="0">
                    <a:pos x="wd2" y="hd2"/>
                  </a:cxn>
                  <a:cxn ang="5400000">
                    <a:pos x="wd2" y="hd2"/>
                  </a:cxn>
                  <a:cxn ang="10800000">
                    <a:pos x="wd2" y="hd2"/>
                  </a:cxn>
                  <a:cxn ang="16200000">
                    <a:pos x="wd2" y="hd2"/>
                  </a:cxn>
                </a:cxnLst>
                <a:rect l="0" t="0" r="r" b="b"/>
                <a:pathLst>
                  <a:path w="21600" h="21600" extrusionOk="0">
                    <a:moveTo>
                      <a:pt x="2110" y="6319"/>
                    </a:moveTo>
                    <a:lnTo>
                      <a:pt x="1916" y="6262"/>
                    </a:lnTo>
                    <a:lnTo>
                      <a:pt x="1721" y="6262"/>
                    </a:lnTo>
                    <a:lnTo>
                      <a:pt x="1333" y="6377"/>
                    </a:lnTo>
                    <a:lnTo>
                      <a:pt x="1166" y="6491"/>
                    </a:lnTo>
                    <a:lnTo>
                      <a:pt x="1027" y="6721"/>
                    </a:lnTo>
                    <a:lnTo>
                      <a:pt x="833" y="6894"/>
                    </a:lnTo>
                    <a:lnTo>
                      <a:pt x="694" y="7066"/>
                    </a:lnTo>
                    <a:lnTo>
                      <a:pt x="583" y="7353"/>
                    </a:lnTo>
                    <a:lnTo>
                      <a:pt x="444" y="7583"/>
                    </a:lnTo>
                    <a:lnTo>
                      <a:pt x="361" y="7870"/>
                    </a:lnTo>
                    <a:lnTo>
                      <a:pt x="222" y="8215"/>
                    </a:lnTo>
                    <a:lnTo>
                      <a:pt x="167" y="8560"/>
                    </a:lnTo>
                    <a:lnTo>
                      <a:pt x="83" y="8847"/>
                    </a:lnTo>
                    <a:lnTo>
                      <a:pt x="56" y="9191"/>
                    </a:lnTo>
                    <a:lnTo>
                      <a:pt x="28" y="9594"/>
                    </a:lnTo>
                    <a:lnTo>
                      <a:pt x="0" y="10857"/>
                    </a:lnTo>
                    <a:lnTo>
                      <a:pt x="28" y="12121"/>
                    </a:lnTo>
                    <a:lnTo>
                      <a:pt x="28" y="13385"/>
                    </a:lnTo>
                    <a:lnTo>
                      <a:pt x="83" y="14706"/>
                    </a:lnTo>
                    <a:lnTo>
                      <a:pt x="139" y="15970"/>
                    </a:lnTo>
                    <a:lnTo>
                      <a:pt x="194" y="17291"/>
                    </a:lnTo>
                    <a:lnTo>
                      <a:pt x="250" y="18555"/>
                    </a:lnTo>
                    <a:lnTo>
                      <a:pt x="361" y="19877"/>
                    </a:lnTo>
                    <a:lnTo>
                      <a:pt x="389" y="20221"/>
                    </a:lnTo>
                    <a:lnTo>
                      <a:pt x="444" y="20509"/>
                    </a:lnTo>
                    <a:lnTo>
                      <a:pt x="555" y="20911"/>
                    </a:lnTo>
                    <a:lnTo>
                      <a:pt x="694" y="21140"/>
                    </a:lnTo>
                    <a:lnTo>
                      <a:pt x="861" y="21370"/>
                    </a:lnTo>
                    <a:lnTo>
                      <a:pt x="1083" y="21543"/>
                    </a:lnTo>
                    <a:lnTo>
                      <a:pt x="1277" y="21600"/>
                    </a:lnTo>
                    <a:lnTo>
                      <a:pt x="1471" y="21600"/>
                    </a:lnTo>
                    <a:lnTo>
                      <a:pt x="1583" y="21543"/>
                    </a:lnTo>
                    <a:lnTo>
                      <a:pt x="1749" y="21428"/>
                    </a:lnTo>
                    <a:lnTo>
                      <a:pt x="1888" y="21313"/>
                    </a:lnTo>
                    <a:lnTo>
                      <a:pt x="1999" y="21255"/>
                    </a:lnTo>
                    <a:lnTo>
                      <a:pt x="2138" y="21140"/>
                    </a:lnTo>
                    <a:lnTo>
                      <a:pt x="2277" y="21083"/>
                    </a:lnTo>
                    <a:lnTo>
                      <a:pt x="2443" y="21026"/>
                    </a:lnTo>
                    <a:lnTo>
                      <a:pt x="2582" y="20968"/>
                    </a:lnTo>
                    <a:lnTo>
                      <a:pt x="3248" y="20853"/>
                    </a:lnTo>
                    <a:lnTo>
                      <a:pt x="3887" y="20738"/>
                    </a:lnTo>
                    <a:lnTo>
                      <a:pt x="5164" y="20738"/>
                    </a:lnTo>
                    <a:lnTo>
                      <a:pt x="6413" y="20796"/>
                    </a:lnTo>
                    <a:lnTo>
                      <a:pt x="7663" y="20968"/>
                    </a:lnTo>
                    <a:lnTo>
                      <a:pt x="8940" y="21083"/>
                    </a:lnTo>
                    <a:lnTo>
                      <a:pt x="10189" y="21198"/>
                    </a:lnTo>
                    <a:lnTo>
                      <a:pt x="10828" y="21255"/>
                    </a:lnTo>
                    <a:lnTo>
                      <a:pt x="11466" y="21198"/>
                    </a:lnTo>
                    <a:lnTo>
                      <a:pt x="12077" y="21198"/>
                    </a:lnTo>
                    <a:lnTo>
                      <a:pt x="12716" y="21083"/>
                    </a:lnTo>
                    <a:lnTo>
                      <a:pt x="13299" y="20968"/>
                    </a:lnTo>
                    <a:lnTo>
                      <a:pt x="13937" y="20853"/>
                    </a:lnTo>
                    <a:lnTo>
                      <a:pt x="14548" y="20738"/>
                    </a:lnTo>
                    <a:lnTo>
                      <a:pt x="15159" y="20681"/>
                    </a:lnTo>
                    <a:lnTo>
                      <a:pt x="15770" y="20509"/>
                    </a:lnTo>
                    <a:lnTo>
                      <a:pt x="16963" y="20509"/>
                    </a:lnTo>
                    <a:lnTo>
                      <a:pt x="17880" y="20681"/>
                    </a:lnTo>
                    <a:lnTo>
                      <a:pt x="18213" y="20738"/>
                    </a:lnTo>
                    <a:lnTo>
                      <a:pt x="18518" y="20796"/>
                    </a:lnTo>
                    <a:lnTo>
                      <a:pt x="18879" y="20853"/>
                    </a:lnTo>
                    <a:lnTo>
                      <a:pt x="19185" y="20911"/>
                    </a:lnTo>
                    <a:lnTo>
                      <a:pt x="19823" y="20911"/>
                    </a:lnTo>
                    <a:lnTo>
                      <a:pt x="20101" y="20853"/>
                    </a:lnTo>
                    <a:lnTo>
                      <a:pt x="20462" y="20738"/>
                    </a:lnTo>
                    <a:lnTo>
                      <a:pt x="20739" y="20451"/>
                    </a:lnTo>
                    <a:lnTo>
                      <a:pt x="21017" y="20106"/>
                    </a:lnTo>
                    <a:lnTo>
                      <a:pt x="21184" y="19762"/>
                    </a:lnTo>
                    <a:lnTo>
                      <a:pt x="21350" y="19360"/>
                    </a:lnTo>
                    <a:lnTo>
                      <a:pt x="21433" y="18785"/>
                    </a:lnTo>
                    <a:lnTo>
                      <a:pt x="21517" y="18268"/>
                    </a:lnTo>
                    <a:lnTo>
                      <a:pt x="21600" y="17694"/>
                    </a:lnTo>
                    <a:lnTo>
                      <a:pt x="21600" y="16545"/>
                    </a:lnTo>
                    <a:lnTo>
                      <a:pt x="21544" y="15855"/>
                    </a:lnTo>
                    <a:lnTo>
                      <a:pt x="21489" y="15281"/>
                    </a:lnTo>
                    <a:lnTo>
                      <a:pt x="21350" y="14074"/>
                    </a:lnTo>
                    <a:lnTo>
                      <a:pt x="21184" y="12983"/>
                    </a:lnTo>
                    <a:lnTo>
                      <a:pt x="21100" y="12523"/>
                    </a:lnTo>
                    <a:lnTo>
                      <a:pt x="20961" y="12006"/>
                    </a:lnTo>
                    <a:lnTo>
                      <a:pt x="20767" y="11604"/>
                    </a:lnTo>
                    <a:lnTo>
                      <a:pt x="20545" y="11260"/>
                    </a:lnTo>
                    <a:lnTo>
                      <a:pt x="20323" y="11030"/>
                    </a:lnTo>
                    <a:lnTo>
                      <a:pt x="20045" y="10857"/>
                    </a:lnTo>
                    <a:lnTo>
                      <a:pt x="19906" y="10857"/>
                    </a:lnTo>
                    <a:lnTo>
                      <a:pt x="19768" y="10743"/>
                    </a:lnTo>
                    <a:lnTo>
                      <a:pt x="19629" y="10857"/>
                    </a:lnTo>
                    <a:lnTo>
                      <a:pt x="19462" y="10915"/>
                    </a:lnTo>
                    <a:lnTo>
                      <a:pt x="19185" y="11030"/>
                    </a:lnTo>
                    <a:lnTo>
                      <a:pt x="18879" y="11087"/>
                    </a:lnTo>
                    <a:lnTo>
                      <a:pt x="18296" y="11087"/>
                    </a:lnTo>
                    <a:lnTo>
                      <a:pt x="17713" y="11030"/>
                    </a:lnTo>
                    <a:lnTo>
                      <a:pt x="17130" y="10915"/>
                    </a:lnTo>
                    <a:lnTo>
                      <a:pt x="16547" y="10857"/>
                    </a:lnTo>
                    <a:lnTo>
                      <a:pt x="15964" y="10743"/>
                    </a:lnTo>
                    <a:lnTo>
                      <a:pt x="15714" y="10857"/>
                    </a:lnTo>
                    <a:lnTo>
                      <a:pt x="15437" y="10915"/>
                    </a:lnTo>
                    <a:lnTo>
                      <a:pt x="15159" y="11030"/>
                    </a:lnTo>
                    <a:lnTo>
                      <a:pt x="14881" y="11202"/>
                    </a:lnTo>
                    <a:lnTo>
                      <a:pt x="14215" y="11662"/>
                    </a:lnTo>
                    <a:lnTo>
                      <a:pt x="13854" y="11834"/>
                    </a:lnTo>
                    <a:lnTo>
                      <a:pt x="13521" y="12006"/>
                    </a:lnTo>
                    <a:lnTo>
                      <a:pt x="13160" y="12121"/>
                    </a:lnTo>
                    <a:lnTo>
                      <a:pt x="12827" y="12294"/>
                    </a:lnTo>
                    <a:lnTo>
                      <a:pt x="12466" y="12351"/>
                    </a:lnTo>
                    <a:lnTo>
                      <a:pt x="12105" y="12351"/>
                    </a:lnTo>
                    <a:lnTo>
                      <a:pt x="12133" y="11719"/>
                    </a:lnTo>
                    <a:lnTo>
                      <a:pt x="12188" y="11260"/>
                    </a:lnTo>
                    <a:lnTo>
                      <a:pt x="12299" y="10857"/>
                    </a:lnTo>
                    <a:lnTo>
                      <a:pt x="12438" y="10455"/>
                    </a:lnTo>
                    <a:lnTo>
                      <a:pt x="12605" y="10168"/>
                    </a:lnTo>
                    <a:lnTo>
                      <a:pt x="12827" y="9938"/>
                    </a:lnTo>
                    <a:lnTo>
                      <a:pt x="13049" y="9766"/>
                    </a:lnTo>
                    <a:lnTo>
                      <a:pt x="13299" y="9651"/>
                    </a:lnTo>
                    <a:lnTo>
                      <a:pt x="13826" y="9479"/>
                    </a:lnTo>
                    <a:lnTo>
                      <a:pt x="14381" y="9306"/>
                    </a:lnTo>
                    <a:lnTo>
                      <a:pt x="14937" y="9191"/>
                    </a:lnTo>
                    <a:lnTo>
                      <a:pt x="15437" y="9019"/>
                    </a:lnTo>
                    <a:lnTo>
                      <a:pt x="15797" y="8847"/>
                    </a:lnTo>
                    <a:lnTo>
                      <a:pt x="16186" y="8732"/>
                    </a:lnTo>
                    <a:lnTo>
                      <a:pt x="16547" y="8732"/>
                    </a:lnTo>
                    <a:lnTo>
                      <a:pt x="16908" y="8789"/>
                    </a:lnTo>
                    <a:lnTo>
                      <a:pt x="17602" y="8962"/>
                    </a:lnTo>
                    <a:lnTo>
                      <a:pt x="18296" y="9191"/>
                    </a:lnTo>
                    <a:lnTo>
                      <a:pt x="18602" y="9306"/>
                    </a:lnTo>
                    <a:lnTo>
                      <a:pt x="18962" y="9479"/>
                    </a:lnTo>
                    <a:lnTo>
                      <a:pt x="19296" y="9536"/>
                    </a:lnTo>
                    <a:lnTo>
                      <a:pt x="19657" y="9594"/>
                    </a:lnTo>
                    <a:lnTo>
                      <a:pt x="20378" y="9479"/>
                    </a:lnTo>
                    <a:lnTo>
                      <a:pt x="20739" y="9249"/>
                    </a:lnTo>
                    <a:lnTo>
                      <a:pt x="21128" y="9019"/>
                    </a:lnTo>
                    <a:lnTo>
                      <a:pt x="21239" y="8272"/>
                    </a:lnTo>
                    <a:lnTo>
                      <a:pt x="21322" y="7526"/>
                    </a:lnTo>
                    <a:lnTo>
                      <a:pt x="21350" y="6836"/>
                    </a:lnTo>
                    <a:lnTo>
                      <a:pt x="21350" y="5515"/>
                    </a:lnTo>
                    <a:lnTo>
                      <a:pt x="21322" y="4768"/>
                    </a:lnTo>
                    <a:lnTo>
                      <a:pt x="21295" y="4079"/>
                    </a:lnTo>
                    <a:lnTo>
                      <a:pt x="21295" y="2987"/>
                    </a:lnTo>
                    <a:lnTo>
                      <a:pt x="21239" y="2757"/>
                    </a:lnTo>
                    <a:lnTo>
                      <a:pt x="21211" y="2585"/>
                    </a:lnTo>
                    <a:lnTo>
                      <a:pt x="21156" y="2298"/>
                    </a:lnTo>
                    <a:lnTo>
                      <a:pt x="21072" y="2068"/>
                    </a:lnTo>
                    <a:lnTo>
                      <a:pt x="21017" y="1896"/>
                    </a:lnTo>
                    <a:lnTo>
                      <a:pt x="20934" y="1666"/>
                    </a:lnTo>
                    <a:lnTo>
                      <a:pt x="20850" y="1494"/>
                    </a:lnTo>
                    <a:lnTo>
                      <a:pt x="20739" y="1149"/>
                    </a:lnTo>
                    <a:lnTo>
                      <a:pt x="20601" y="804"/>
                    </a:lnTo>
                    <a:lnTo>
                      <a:pt x="20462" y="574"/>
                    </a:lnTo>
                    <a:lnTo>
                      <a:pt x="20295" y="402"/>
                    </a:lnTo>
                    <a:lnTo>
                      <a:pt x="20101" y="230"/>
                    </a:lnTo>
                    <a:lnTo>
                      <a:pt x="19934" y="115"/>
                    </a:lnTo>
                    <a:lnTo>
                      <a:pt x="19601" y="0"/>
                    </a:lnTo>
                    <a:lnTo>
                      <a:pt x="19185" y="0"/>
                    </a:lnTo>
                    <a:lnTo>
                      <a:pt x="18796" y="115"/>
                    </a:lnTo>
                    <a:lnTo>
                      <a:pt x="18074" y="574"/>
                    </a:lnTo>
                    <a:lnTo>
                      <a:pt x="17324" y="1149"/>
                    </a:lnTo>
                    <a:lnTo>
                      <a:pt x="15825" y="2183"/>
                    </a:lnTo>
                    <a:lnTo>
                      <a:pt x="15076" y="2815"/>
                    </a:lnTo>
                    <a:lnTo>
                      <a:pt x="14326" y="3389"/>
                    </a:lnTo>
                    <a:lnTo>
                      <a:pt x="13604" y="4021"/>
                    </a:lnTo>
                    <a:lnTo>
                      <a:pt x="12854" y="4711"/>
                    </a:lnTo>
                    <a:lnTo>
                      <a:pt x="12105" y="5457"/>
                    </a:lnTo>
                    <a:lnTo>
                      <a:pt x="12022" y="5630"/>
                    </a:lnTo>
                    <a:lnTo>
                      <a:pt x="11883" y="5802"/>
                    </a:lnTo>
                    <a:lnTo>
                      <a:pt x="11799" y="5974"/>
                    </a:lnTo>
                    <a:lnTo>
                      <a:pt x="11688" y="6147"/>
                    </a:lnTo>
                    <a:lnTo>
                      <a:pt x="11577" y="6377"/>
                    </a:lnTo>
                    <a:lnTo>
                      <a:pt x="11466" y="6549"/>
                    </a:lnTo>
                    <a:lnTo>
                      <a:pt x="11355" y="6779"/>
                    </a:lnTo>
                    <a:lnTo>
                      <a:pt x="11189" y="6894"/>
                    </a:lnTo>
                    <a:lnTo>
                      <a:pt x="11078" y="7123"/>
                    </a:lnTo>
                    <a:lnTo>
                      <a:pt x="11022" y="7353"/>
                    </a:lnTo>
                    <a:lnTo>
                      <a:pt x="10939" y="7583"/>
                    </a:lnTo>
                    <a:lnTo>
                      <a:pt x="10883" y="7813"/>
                    </a:lnTo>
                    <a:lnTo>
                      <a:pt x="10828" y="8100"/>
                    </a:lnTo>
                    <a:lnTo>
                      <a:pt x="10772" y="8272"/>
                    </a:lnTo>
                    <a:lnTo>
                      <a:pt x="10689" y="8387"/>
                    </a:lnTo>
                    <a:lnTo>
                      <a:pt x="10550" y="8445"/>
                    </a:lnTo>
                    <a:lnTo>
                      <a:pt x="10522" y="8617"/>
                    </a:lnTo>
                    <a:lnTo>
                      <a:pt x="10495" y="8732"/>
                    </a:lnTo>
                    <a:lnTo>
                      <a:pt x="10467" y="8904"/>
                    </a:lnTo>
                    <a:lnTo>
                      <a:pt x="10439" y="9019"/>
                    </a:lnTo>
                    <a:lnTo>
                      <a:pt x="10356" y="9191"/>
                    </a:lnTo>
                    <a:lnTo>
                      <a:pt x="10300" y="9249"/>
                    </a:lnTo>
                    <a:lnTo>
                      <a:pt x="10272" y="9306"/>
                    </a:lnTo>
                    <a:lnTo>
                      <a:pt x="10050" y="9823"/>
                    </a:lnTo>
                    <a:lnTo>
                      <a:pt x="9801" y="10168"/>
                    </a:lnTo>
                    <a:lnTo>
                      <a:pt x="9551" y="10455"/>
                    </a:lnTo>
                    <a:lnTo>
                      <a:pt x="9301" y="10628"/>
                    </a:lnTo>
                    <a:lnTo>
                      <a:pt x="9023" y="10857"/>
                    </a:lnTo>
                    <a:lnTo>
                      <a:pt x="8773" y="10915"/>
                    </a:lnTo>
                    <a:lnTo>
                      <a:pt x="8190" y="10915"/>
                    </a:lnTo>
                    <a:lnTo>
                      <a:pt x="7940" y="10743"/>
                    </a:lnTo>
                    <a:lnTo>
                      <a:pt x="7635" y="10628"/>
                    </a:lnTo>
                    <a:lnTo>
                      <a:pt x="7357" y="10513"/>
                    </a:lnTo>
                    <a:lnTo>
                      <a:pt x="7052" y="10283"/>
                    </a:lnTo>
                    <a:lnTo>
                      <a:pt x="6524" y="9881"/>
                    </a:lnTo>
                    <a:lnTo>
                      <a:pt x="5969" y="9306"/>
                    </a:lnTo>
                    <a:lnTo>
                      <a:pt x="5886" y="9249"/>
                    </a:lnTo>
                    <a:lnTo>
                      <a:pt x="5803" y="9249"/>
                    </a:lnTo>
                    <a:lnTo>
                      <a:pt x="5692" y="9191"/>
                    </a:lnTo>
                    <a:lnTo>
                      <a:pt x="5608" y="9191"/>
                    </a:lnTo>
                    <a:lnTo>
                      <a:pt x="5497" y="9134"/>
                    </a:lnTo>
                    <a:lnTo>
                      <a:pt x="5331" y="9019"/>
                    </a:lnTo>
                    <a:lnTo>
                      <a:pt x="5275" y="8904"/>
                    </a:lnTo>
                    <a:lnTo>
                      <a:pt x="5192" y="8674"/>
                    </a:lnTo>
                    <a:lnTo>
                      <a:pt x="4997" y="8272"/>
                    </a:lnTo>
                    <a:lnTo>
                      <a:pt x="4914" y="8157"/>
                    </a:lnTo>
                    <a:lnTo>
                      <a:pt x="4831" y="7985"/>
                    </a:lnTo>
                    <a:lnTo>
                      <a:pt x="4748" y="7870"/>
                    </a:lnTo>
                    <a:lnTo>
                      <a:pt x="4525" y="7755"/>
                    </a:lnTo>
                    <a:lnTo>
                      <a:pt x="4137" y="7583"/>
                    </a:lnTo>
                    <a:lnTo>
                      <a:pt x="3804" y="7353"/>
                    </a:lnTo>
                    <a:lnTo>
                      <a:pt x="3443" y="7123"/>
                    </a:lnTo>
                    <a:lnTo>
                      <a:pt x="3137" y="6836"/>
                    </a:lnTo>
                    <a:lnTo>
                      <a:pt x="2776" y="6549"/>
                    </a:lnTo>
                    <a:lnTo>
                      <a:pt x="2443" y="6377"/>
                    </a:lnTo>
                    <a:lnTo>
                      <a:pt x="2054" y="6262"/>
                    </a:lnTo>
                    <a:lnTo>
                      <a:pt x="1888" y="6262"/>
                    </a:lnTo>
                    <a:lnTo>
                      <a:pt x="1694" y="6319"/>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7" name="Kształt">
                <a:extLst>
                  <a:ext uri="{FF2B5EF4-FFF2-40B4-BE49-F238E27FC236}">
                    <a16:creationId xmlns:a16="http://schemas.microsoft.com/office/drawing/2014/main" id="{525556CC-D140-E106-5338-87F6AC1F8F57}"/>
                  </a:ext>
                </a:extLst>
              </p:cNvPr>
              <p:cNvSpPr/>
              <p:nvPr/>
            </p:nvSpPr>
            <p:spPr>
              <a:xfrm>
                <a:off x="740552" y="65506"/>
                <a:ext cx="230293" cy="121976"/>
              </a:xfrm>
              <a:custGeom>
                <a:avLst/>
                <a:gdLst/>
                <a:ahLst/>
                <a:cxnLst>
                  <a:cxn ang="0">
                    <a:pos x="wd2" y="hd2"/>
                  </a:cxn>
                  <a:cxn ang="5400000">
                    <a:pos x="wd2" y="hd2"/>
                  </a:cxn>
                  <a:cxn ang="10800000">
                    <a:pos x="wd2" y="hd2"/>
                  </a:cxn>
                  <a:cxn ang="16200000">
                    <a:pos x="wd2" y="hd2"/>
                  </a:cxn>
                </a:cxnLst>
                <a:rect l="0" t="0" r="r" b="b"/>
                <a:pathLst>
                  <a:path w="21600" h="21600" extrusionOk="0">
                    <a:moveTo>
                      <a:pt x="596" y="1327"/>
                    </a:moveTo>
                    <a:lnTo>
                      <a:pt x="681" y="1008"/>
                    </a:lnTo>
                    <a:lnTo>
                      <a:pt x="908" y="584"/>
                    </a:lnTo>
                    <a:lnTo>
                      <a:pt x="1050" y="371"/>
                    </a:lnTo>
                    <a:lnTo>
                      <a:pt x="1192" y="212"/>
                    </a:lnTo>
                    <a:lnTo>
                      <a:pt x="1362" y="53"/>
                    </a:lnTo>
                    <a:lnTo>
                      <a:pt x="1504" y="0"/>
                    </a:lnTo>
                    <a:lnTo>
                      <a:pt x="2186" y="0"/>
                    </a:lnTo>
                    <a:lnTo>
                      <a:pt x="2753" y="53"/>
                    </a:lnTo>
                    <a:lnTo>
                      <a:pt x="3293" y="212"/>
                    </a:lnTo>
                    <a:lnTo>
                      <a:pt x="3832" y="318"/>
                    </a:lnTo>
                    <a:lnTo>
                      <a:pt x="4967" y="743"/>
                    </a:lnTo>
                    <a:lnTo>
                      <a:pt x="5506" y="1008"/>
                    </a:lnTo>
                    <a:lnTo>
                      <a:pt x="5989" y="1327"/>
                    </a:lnTo>
                    <a:lnTo>
                      <a:pt x="6528" y="1645"/>
                    </a:lnTo>
                    <a:lnTo>
                      <a:pt x="7607" y="2070"/>
                    </a:lnTo>
                    <a:lnTo>
                      <a:pt x="8685" y="2388"/>
                    </a:lnTo>
                    <a:lnTo>
                      <a:pt x="9253" y="2494"/>
                    </a:lnTo>
                    <a:lnTo>
                      <a:pt x="10388" y="2600"/>
                    </a:lnTo>
                    <a:lnTo>
                      <a:pt x="10928" y="2654"/>
                    </a:lnTo>
                    <a:lnTo>
                      <a:pt x="11495" y="2654"/>
                    </a:lnTo>
                    <a:lnTo>
                      <a:pt x="12091" y="2600"/>
                    </a:lnTo>
                    <a:lnTo>
                      <a:pt x="12659" y="2547"/>
                    </a:lnTo>
                    <a:lnTo>
                      <a:pt x="13255" y="2494"/>
                    </a:lnTo>
                    <a:lnTo>
                      <a:pt x="13823" y="2335"/>
                    </a:lnTo>
                    <a:lnTo>
                      <a:pt x="14419" y="2229"/>
                    </a:lnTo>
                    <a:lnTo>
                      <a:pt x="15015" y="2070"/>
                    </a:lnTo>
                    <a:lnTo>
                      <a:pt x="15753" y="1751"/>
                    </a:lnTo>
                    <a:lnTo>
                      <a:pt x="16519" y="1274"/>
                    </a:lnTo>
                    <a:lnTo>
                      <a:pt x="17286" y="902"/>
                    </a:lnTo>
                    <a:lnTo>
                      <a:pt x="18024" y="531"/>
                    </a:lnTo>
                    <a:lnTo>
                      <a:pt x="18421" y="425"/>
                    </a:lnTo>
                    <a:lnTo>
                      <a:pt x="18790" y="318"/>
                    </a:lnTo>
                    <a:lnTo>
                      <a:pt x="19131" y="265"/>
                    </a:lnTo>
                    <a:lnTo>
                      <a:pt x="19500" y="265"/>
                    </a:lnTo>
                    <a:lnTo>
                      <a:pt x="19840" y="371"/>
                    </a:lnTo>
                    <a:lnTo>
                      <a:pt x="20152" y="478"/>
                    </a:lnTo>
                    <a:lnTo>
                      <a:pt x="20493" y="690"/>
                    </a:lnTo>
                    <a:lnTo>
                      <a:pt x="20777" y="1008"/>
                    </a:lnTo>
                    <a:lnTo>
                      <a:pt x="20947" y="1168"/>
                    </a:lnTo>
                    <a:lnTo>
                      <a:pt x="21061" y="1380"/>
                    </a:lnTo>
                    <a:lnTo>
                      <a:pt x="21231" y="2017"/>
                    </a:lnTo>
                    <a:lnTo>
                      <a:pt x="21373" y="2654"/>
                    </a:lnTo>
                    <a:lnTo>
                      <a:pt x="21486" y="3503"/>
                    </a:lnTo>
                    <a:lnTo>
                      <a:pt x="21543" y="4405"/>
                    </a:lnTo>
                    <a:lnTo>
                      <a:pt x="21600" y="5254"/>
                    </a:lnTo>
                    <a:lnTo>
                      <a:pt x="21486" y="7058"/>
                    </a:lnTo>
                    <a:lnTo>
                      <a:pt x="21486" y="7218"/>
                    </a:lnTo>
                    <a:lnTo>
                      <a:pt x="21458" y="7324"/>
                    </a:lnTo>
                    <a:lnTo>
                      <a:pt x="21401" y="7483"/>
                    </a:lnTo>
                    <a:lnTo>
                      <a:pt x="21231" y="7801"/>
                    </a:lnTo>
                    <a:lnTo>
                      <a:pt x="21203" y="8014"/>
                    </a:lnTo>
                    <a:lnTo>
                      <a:pt x="21174" y="8120"/>
                    </a:lnTo>
                    <a:lnTo>
                      <a:pt x="21203" y="8863"/>
                    </a:lnTo>
                    <a:lnTo>
                      <a:pt x="21373" y="11251"/>
                    </a:lnTo>
                    <a:lnTo>
                      <a:pt x="21401" y="12047"/>
                    </a:lnTo>
                    <a:lnTo>
                      <a:pt x="21373" y="12790"/>
                    </a:lnTo>
                    <a:lnTo>
                      <a:pt x="21345" y="13215"/>
                    </a:lnTo>
                    <a:lnTo>
                      <a:pt x="21316" y="13533"/>
                    </a:lnTo>
                    <a:lnTo>
                      <a:pt x="21259" y="13852"/>
                    </a:lnTo>
                    <a:lnTo>
                      <a:pt x="21174" y="14170"/>
                    </a:lnTo>
                    <a:lnTo>
                      <a:pt x="21089" y="14542"/>
                    </a:lnTo>
                    <a:lnTo>
                      <a:pt x="20976" y="14807"/>
                    </a:lnTo>
                    <a:lnTo>
                      <a:pt x="20805" y="15125"/>
                    </a:lnTo>
                    <a:lnTo>
                      <a:pt x="20663" y="15444"/>
                    </a:lnTo>
                    <a:lnTo>
                      <a:pt x="20465" y="15815"/>
                    </a:lnTo>
                    <a:lnTo>
                      <a:pt x="20294" y="16028"/>
                    </a:lnTo>
                    <a:lnTo>
                      <a:pt x="20039" y="16240"/>
                    </a:lnTo>
                    <a:lnTo>
                      <a:pt x="19812" y="16346"/>
                    </a:lnTo>
                    <a:lnTo>
                      <a:pt x="19074" y="16558"/>
                    </a:lnTo>
                    <a:lnTo>
                      <a:pt x="18336" y="16717"/>
                    </a:lnTo>
                    <a:lnTo>
                      <a:pt x="17598" y="16824"/>
                    </a:lnTo>
                    <a:lnTo>
                      <a:pt x="16860" y="16983"/>
                    </a:lnTo>
                    <a:lnTo>
                      <a:pt x="16150" y="17089"/>
                    </a:lnTo>
                    <a:lnTo>
                      <a:pt x="15441" y="17248"/>
                    </a:lnTo>
                    <a:lnTo>
                      <a:pt x="14760" y="17460"/>
                    </a:lnTo>
                    <a:lnTo>
                      <a:pt x="14078" y="17779"/>
                    </a:lnTo>
                    <a:lnTo>
                      <a:pt x="13057" y="18469"/>
                    </a:lnTo>
                    <a:lnTo>
                      <a:pt x="11013" y="19955"/>
                    </a:lnTo>
                    <a:lnTo>
                      <a:pt x="10019" y="20645"/>
                    </a:lnTo>
                    <a:lnTo>
                      <a:pt x="9480" y="20963"/>
                    </a:lnTo>
                    <a:lnTo>
                      <a:pt x="8998" y="21175"/>
                    </a:lnTo>
                    <a:lnTo>
                      <a:pt x="8458" y="21388"/>
                    </a:lnTo>
                    <a:lnTo>
                      <a:pt x="7380" y="21600"/>
                    </a:lnTo>
                    <a:lnTo>
                      <a:pt x="6869" y="21547"/>
                    </a:lnTo>
                    <a:lnTo>
                      <a:pt x="6330" y="21441"/>
                    </a:lnTo>
                    <a:lnTo>
                      <a:pt x="5762" y="21282"/>
                    </a:lnTo>
                    <a:lnTo>
                      <a:pt x="5223" y="21016"/>
                    </a:lnTo>
                    <a:lnTo>
                      <a:pt x="4683" y="20698"/>
                    </a:lnTo>
                    <a:lnTo>
                      <a:pt x="4172" y="20379"/>
                    </a:lnTo>
                    <a:lnTo>
                      <a:pt x="3633" y="20061"/>
                    </a:lnTo>
                    <a:lnTo>
                      <a:pt x="3122" y="19796"/>
                    </a:lnTo>
                    <a:lnTo>
                      <a:pt x="2583" y="19424"/>
                    </a:lnTo>
                    <a:lnTo>
                      <a:pt x="2072" y="19106"/>
                    </a:lnTo>
                    <a:lnTo>
                      <a:pt x="1504" y="18840"/>
                    </a:lnTo>
                    <a:lnTo>
                      <a:pt x="1192" y="18628"/>
                    </a:lnTo>
                    <a:lnTo>
                      <a:pt x="965" y="18363"/>
                    </a:lnTo>
                    <a:lnTo>
                      <a:pt x="738" y="17991"/>
                    </a:lnTo>
                    <a:lnTo>
                      <a:pt x="539" y="17673"/>
                    </a:lnTo>
                    <a:lnTo>
                      <a:pt x="369" y="17248"/>
                    </a:lnTo>
                    <a:lnTo>
                      <a:pt x="227" y="16771"/>
                    </a:lnTo>
                    <a:lnTo>
                      <a:pt x="142" y="16346"/>
                    </a:lnTo>
                    <a:lnTo>
                      <a:pt x="57" y="15868"/>
                    </a:lnTo>
                    <a:lnTo>
                      <a:pt x="28" y="15285"/>
                    </a:lnTo>
                    <a:lnTo>
                      <a:pt x="0" y="14807"/>
                    </a:lnTo>
                    <a:lnTo>
                      <a:pt x="0" y="14223"/>
                    </a:lnTo>
                    <a:lnTo>
                      <a:pt x="28" y="13692"/>
                    </a:lnTo>
                    <a:lnTo>
                      <a:pt x="85" y="13162"/>
                    </a:lnTo>
                    <a:lnTo>
                      <a:pt x="170" y="12578"/>
                    </a:lnTo>
                    <a:lnTo>
                      <a:pt x="284" y="12100"/>
                    </a:lnTo>
                    <a:lnTo>
                      <a:pt x="397" y="11516"/>
                    </a:lnTo>
                    <a:lnTo>
                      <a:pt x="710" y="10933"/>
                    </a:lnTo>
                    <a:lnTo>
                      <a:pt x="852" y="10720"/>
                    </a:lnTo>
                    <a:lnTo>
                      <a:pt x="993" y="10561"/>
                    </a:lnTo>
                    <a:lnTo>
                      <a:pt x="1192" y="10402"/>
                    </a:lnTo>
                    <a:lnTo>
                      <a:pt x="1391" y="10296"/>
                    </a:lnTo>
                    <a:lnTo>
                      <a:pt x="1589" y="10296"/>
                    </a:lnTo>
                    <a:lnTo>
                      <a:pt x="1788" y="10243"/>
                    </a:lnTo>
                    <a:lnTo>
                      <a:pt x="2242" y="10349"/>
                    </a:lnTo>
                    <a:lnTo>
                      <a:pt x="2696" y="10561"/>
                    </a:lnTo>
                    <a:lnTo>
                      <a:pt x="3179" y="10773"/>
                    </a:lnTo>
                    <a:lnTo>
                      <a:pt x="3690" y="10986"/>
                    </a:lnTo>
                    <a:lnTo>
                      <a:pt x="4201" y="11251"/>
                    </a:lnTo>
                    <a:lnTo>
                      <a:pt x="4683" y="11516"/>
                    </a:lnTo>
                    <a:lnTo>
                      <a:pt x="5223" y="11676"/>
                    </a:lnTo>
                    <a:lnTo>
                      <a:pt x="5734" y="11835"/>
                    </a:lnTo>
                    <a:lnTo>
                      <a:pt x="5961" y="11888"/>
                    </a:lnTo>
                    <a:lnTo>
                      <a:pt x="6216" y="11835"/>
                    </a:lnTo>
                    <a:lnTo>
                      <a:pt x="6443" y="11729"/>
                    </a:lnTo>
                    <a:lnTo>
                      <a:pt x="6670" y="11676"/>
                    </a:lnTo>
                    <a:lnTo>
                      <a:pt x="7124" y="11357"/>
                    </a:lnTo>
                    <a:lnTo>
                      <a:pt x="7323" y="11145"/>
                    </a:lnTo>
                    <a:lnTo>
                      <a:pt x="7493" y="10827"/>
                    </a:lnTo>
                    <a:lnTo>
                      <a:pt x="7578" y="10773"/>
                    </a:lnTo>
                    <a:lnTo>
                      <a:pt x="7607" y="10667"/>
                    </a:lnTo>
                    <a:lnTo>
                      <a:pt x="7635" y="10455"/>
                    </a:lnTo>
                    <a:lnTo>
                      <a:pt x="7635" y="10349"/>
                    </a:lnTo>
                    <a:lnTo>
                      <a:pt x="7607" y="9977"/>
                    </a:lnTo>
                    <a:lnTo>
                      <a:pt x="7550" y="9659"/>
                    </a:lnTo>
                    <a:lnTo>
                      <a:pt x="7437" y="9341"/>
                    </a:lnTo>
                    <a:lnTo>
                      <a:pt x="7351" y="8969"/>
                    </a:lnTo>
                    <a:lnTo>
                      <a:pt x="7209" y="8810"/>
                    </a:lnTo>
                    <a:lnTo>
                      <a:pt x="7096" y="8704"/>
                    </a:lnTo>
                    <a:lnTo>
                      <a:pt x="6301" y="8544"/>
                    </a:lnTo>
                    <a:lnTo>
                      <a:pt x="5506" y="8491"/>
                    </a:lnTo>
                    <a:lnTo>
                      <a:pt x="4683" y="8438"/>
                    </a:lnTo>
                    <a:lnTo>
                      <a:pt x="3889" y="8438"/>
                    </a:lnTo>
                    <a:lnTo>
                      <a:pt x="3520" y="8385"/>
                    </a:lnTo>
                    <a:lnTo>
                      <a:pt x="3122" y="8279"/>
                    </a:lnTo>
                    <a:lnTo>
                      <a:pt x="2753" y="8173"/>
                    </a:lnTo>
                    <a:lnTo>
                      <a:pt x="2356" y="8014"/>
                    </a:lnTo>
                    <a:lnTo>
                      <a:pt x="2015" y="7748"/>
                    </a:lnTo>
                    <a:lnTo>
                      <a:pt x="1646" y="7483"/>
                    </a:lnTo>
                    <a:lnTo>
                      <a:pt x="1306" y="7165"/>
                    </a:lnTo>
                    <a:lnTo>
                      <a:pt x="965" y="6793"/>
                    </a:lnTo>
                    <a:lnTo>
                      <a:pt x="823" y="6528"/>
                    </a:lnTo>
                    <a:lnTo>
                      <a:pt x="710" y="6262"/>
                    </a:lnTo>
                    <a:lnTo>
                      <a:pt x="624" y="6050"/>
                    </a:lnTo>
                    <a:lnTo>
                      <a:pt x="539" y="5732"/>
                    </a:lnTo>
                    <a:lnTo>
                      <a:pt x="426" y="5413"/>
                    </a:lnTo>
                    <a:lnTo>
                      <a:pt x="341" y="5042"/>
                    </a:lnTo>
                    <a:lnTo>
                      <a:pt x="284" y="4723"/>
                    </a:lnTo>
                    <a:lnTo>
                      <a:pt x="255" y="4352"/>
                    </a:lnTo>
                    <a:lnTo>
                      <a:pt x="227" y="3927"/>
                    </a:lnTo>
                    <a:lnTo>
                      <a:pt x="227" y="3184"/>
                    </a:lnTo>
                    <a:lnTo>
                      <a:pt x="255" y="2813"/>
                    </a:lnTo>
                    <a:lnTo>
                      <a:pt x="312" y="2388"/>
                    </a:lnTo>
                    <a:lnTo>
                      <a:pt x="369" y="2070"/>
                    </a:lnTo>
                    <a:lnTo>
                      <a:pt x="454" y="1698"/>
                    </a:lnTo>
                    <a:lnTo>
                      <a:pt x="596" y="1327"/>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8" name="Kształt">
                <a:extLst>
                  <a:ext uri="{FF2B5EF4-FFF2-40B4-BE49-F238E27FC236}">
                    <a16:creationId xmlns:a16="http://schemas.microsoft.com/office/drawing/2014/main" id="{FD915ACB-DE2A-9742-3DA8-3E32F3A3A131}"/>
                  </a:ext>
                </a:extLst>
              </p:cNvPr>
              <p:cNvSpPr/>
              <p:nvPr/>
            </p:nvSpPr>
            <p:spPr>
              <a:xfrm>
                <a:off x="740552" y="65506"/>
                <a:ext cx="230293" cy="121976"/>
              </a:xfrm>
              <a:custGeom>
                <a:avLst/>
                <a:gdLst/>
                <a:ahLst/>
                <a:cxnLst>
                  <a:cxn ang="0">
                    <a:pos x="wd2" y="hd2"/>
                  </a:cxn>
                  <a:cxn ang="5400000">
                    <a:pos x="wd2" y="hd2"/>
                  </a:cxn>
                  <a:cxn ang="10800000">
                    <a:pos x="wd2" y="hd2"/>
                  </a:cxn>
                  <a:cxn ang="16200000">
                    <a:pos x="wd2" y="hd2"/>
                  </a:cxn>
                </a:cxnLst>
                <a:rect l="0" t="0" r="r" b="b"/>
                <a:pathLst>
                  <a:path w="21600" h="21600" extrusionOk="0">
                    <a:moveTo>
                      <a:pt x="596" y="1327"/>
                    </a:moveTo>
                    <a:lnTo>
                      <a:pt x="681" y="1008"/>
                    </a:lnTo>
                    <a:lnTo>
                      <a:pt x="908" y="584"/>
                    </a:lnTo>
                    <a:lnTo>
                      <a:pt x="1050" y="371"/>
                    </a:lnTo>
                    <a:lnTo>
                      <a:pt x="1192" y="212"/>
                    </a:lnTo>
                    <a:lnTo>
                      <a:pt x="1362" y="53"/>
                    </a:lnTo>
                    <a:lnTo>
                      <a:pt x="1504" y="0"/>
                    </a:lnTo>
                    <a:lnTo>
                      <a:pt x="2186" y="0"/>
                    </a:lnTo>
                    <a:lnTo>
                      <a:pt x="2753" y="53"/>
                    </a:lnTo>
                    <a:lnTo>
                      <a:pt x="3293" y="212"/>
                    </a:lnTo>
                    <a:lnTo>
                      <a:pt x="3832" y="318"/>
                    </a:lnTo>
                    <a:lnTo>
                      <a:pt x="4967" y="743"/>
                    </a:lnTo>
                    <a:lnTo>
                      <a:pt x="5506" y="1008"/>
                    </a:lnTo>
                    <a:lnTo>
                      <a:pt x="5989" y="1327"/>
                    </a:lnTo>
                    <a:lnTo>
                      <a:pt x="6528" y="1645"/>
                    </a:lnTo>
                    <a:lnTo>
                      <a:pt x="7607" y="2070"/>
                    </a:lnTo>
                    <a:lnTo>
                      <a:pt x="8685" y="2388"/>
                    </a:lnTo>
                    <a:lnTo>
                      <a:pt x="9253" y="2494"/>
                    </a:lnTo>
                    <a:lnTo>
                      <a:pt x="10388" y="2600"/>
                    </a:lnTo>
                    <a:lnTo>
                      <a:pt x="10928" y="2654"/>
                    </a:lnTo>
                    <a:lnTo>
                      <a:pt x="11495" y="2654"/>
                    </a:lnTo>
                    <a:lnTo>
                      <a:pt x="12091" y="2600"/>
                    </a:lnTo>
                    <a:lnTo>
                      <a:pt x="12659" y="2547"/>
                    </a:lnTo>
                    <a:lnTo>
                      <a:pt x="13255" y="2494"/>
                    </a:lnTo>
                    <a:lnTo>
                      <a:pt x="13823" y="2335"/>
                    </a:lnTo>
                    <a:lnTo>
                      <a:pt x="14419" y="2229"/>
                    </a:lnTo>
                    <a:lnTo>
                      <a:pt x="15015" y="2070"/>
                    </a:lnTo>
                    <a:lnTo>
                      <a:pt x="15753" y="1751"/>
                    </a:lnTo>
                    <a:lnTo>
                      <a:pt x="16519" y="1274"/>
                    </a:lnTo>
                    <a:lnTo>
                      <a:pt x="17286" y="902"/>
                    </a:lnTo>
                    <a:lnTo>
                      <a:pt x="18024" y="531"/>
                    </a:lnTo>
                    <a:lnTo>
                      <a:pt x="18421" y="425"/>
                    </a:lnTo>
                    <a:lnTo>
                      <a:pt x="18790" y="318"/>
                    </a:lnTo>
                    <a:lnTo>
                      <a:pt x="19131" y="265"/>
                    </a:lnTo>
                    <a:lnTo>
                      <a:pt x="19500" y="265"/>
                    </a:lnTo>
                    <a:lnTo>
                      <a:pt x="19840" y="371"/>
                    </a:lnTo>
                    <a:lnTo>
                      <a:pt x="20152" y="478"/>
                    </a:lnTo>
                    <a:lnTo>
                      <a:pt x="20493" y="690"/>
                    </a:lnTo>
                    <a:lnTo>
                      <a:pt x="20777" y="1008"/>
                    </a:lnTo>
                    <a:lnTo>
                      <a:pt x="20947" y="1168"/>
                    </a:lnTo>
                    <a:lnTo>
                      <a:pt x="21061" y="1380"/>
                    </a:lnTo>
                    <a:lnTo>
                      <a:pt x="21231" y="2017"/>
                    </a:lnTo>
                    <a:lnTo>
                      <a:pt x="21373" y="2654"/>
                    </a:lnTo>
                    <a:lnTo>
                      <a:pt x="21486" y="3503"/>
                    </a:lnTo>
                    <a:lnTo>
                      <a:pt x="21543" y="4405"/>
                    </a:lnTo>
                    <a:lnTo>
                      <a:pt x="21600" y="5254"/>
                    </a:lnTo>
                    <a:lnTo>
                      <a:pt x="21486" y="7058"/>
                    </a:lnTo>
                    <a:lnTo>
                      <a:pt x="21486" y="7218"/>
                    </a:lnTo>
                    <a:lnTo>
                      <a:pt x="21458" y="7324"/>
                    </a:lnTo>
                    <a:lnTo>
                      <a:pt x="21401" y="7483"/>
                    </a:lnTo>
                    <a:lnTo>
                      <a:pt x="21231" y="7801"/>
                    </a:lnTo>
                    <a:lnTo>
                      <a:pt x="21203" y="8014"/>
                    </a:lnTo>
                    <a:lnTo>
                      <a:pt x="21174" y="8120"/>
                    </a:lnTo>
                    <a:lnTo>
                      <a:pt x="21203" y="8863"/>
                    </a:lnTo>
                    <a:lnTo>
                      <a:pt x="21373" y="11251"/>
                    </a:lnTo>
                    <a:lnTo>
                      <a:pt x="21401" y="12047"/>
                    </a:lnTo>
                    <a:lnTo>
                      <a:pt x="21373" y="12790"/>
                    </a:lnTo>
                    <a:lnTo>
                      <a:pt x="21345" y="13215"/>
                    </a:lnTo>
                    <a:lnTo>
                      <a:pt x="21316" y="13533"/>
                    </a:lnTo>
                    <a:lnTo>
                      <a:pt x="21259" y="13852"/>
                    </a:lnTo>
                    <a:lnTo>
                      <a:pt x="21174" y="14170"/>
                    </a:lnTo>
                    <a:lnTo>
                      <a:pt x="21089" y="14542"/>
                    </a:lnTo>
                    <a:lnTo>
                      <a:pt x="20976" y="14807"/>
                    </a:lnTo>
                    <a:lnTo>
                      <a:pt x="20805" y="15125"/>
                    </a:lnTo>
                    <a:lnTo>
                      <a:pt x="20663" y="15444"/>
                    </a:lnTo>
                    <a:lnTo>
                      <a:pt x="20465" y="15815"/>
                    </a:lnTo>
                    <a:lnTo>
                      <a:pt x="20294" y="16028"/>
                    </a:lnTo>
                    <a:lnTo>
                      <a:pt x="20039" y="16240"/>
                    </a:lnTo>
                    <a:lnTo>
                      <a:pt x="19812" y="16346"/>
                    </a:lnTo>
                    <a:lnTo>
                      <a:pt x="19074" y="16558"/>
                    </a:lnTo>
                    <a:lnTo>
                      <a:pt x="18336" y="16717"/>
                    </a:lnTo>
                    <a:lnTo>
                      <a:pt x="17598" y="16824"/>
                    </a:lnTo>
                    <a:lnTo>
                      <a:pt x="16860" y="16983"/>
                    </a:lnTo>
                    <a:lnTo>
                      <a:pt x="16150" y="17089"/>
                    </a:lnTo>
                    <a:lnTo>
                      <a:pt x="15441" y="17248"/>
                    </a:lnTo>
                    <a:lnTo>
                      <a:pt x="14760" y="17460"/>
                    </a:lnTo>
                    <a:lnTo>
                      <a:pt x="14078" y="17779"/>
                    </a:lnTo>
                    <a:lnTo>
                      <a:pt x="13057" y="18469"/>
                    </a:lnTo>
                    <a:lnTo>
                      <a:pt x="11013" y="19955"/>
                    </a:lnTo>
                    <a:lnTo>
                      <a:pt x="10019" y="20645"/>
                    </a:lnTo>
                    <a:lnTo>
                      <a:pt x="9480" y="20963"/>
                    </a:lnTo>
                    <a:lnTo>
                      <a:pt x="8998" y="21175"/>
                    </a:lnTo>
                    <a:lnTo>
                      <a:pt x="8458" y="21388"/>
                    </a:lnTo>
                    <a:lnTo>
                      <a:pt x="7380" y="21600"/>
                    </a:lnTo>
                    <a:lnTo>
                      <a:pt x="6869" y="21547"/>
                    </a:lnTo>
                    <a:lnTo>
                      <a:pt x="6330" y="21441"/>
                    </a:lnTo>
                    <a:lnTo>
                      <a:pt x="5762" y="21282"/>
                    </a:lnTo>
                    <a:lnTo>
                      <a:pt x="5223" y="21016"/>
                    </a:lnTo>
                    <a:lnTo>
                      <a:pt x="4683" y="20698"/>
                    </a:lnTo>
                    <a:lnTo>
                      <a:pt x="4172" y="20379"/>
                    </a:lnTo>
                    <a:lnTo>
                      <a:pt x="3633" y="20061"/>
                    </a:lnTo>
                    <a:lnTo>
                      <a:pt x="3122" y="19796"/>
                    </a:lnTo>
                    <a:lnTo>
                      <a:pt x="2583" y="19424"/>
                    </a:lnTo>
                    <a:lnTo>
                      <a:pt x="2072" y="19106"/>
                    </a:lnTo>
                    <a:lnTo>
                      <a:pt x="1504" y="18840"/>
                    </a:lnTo>
                    <a:lnTo>
                      <a:pt x="1192" y="18628"/>
                    </a:lnTo>
                    <a:lnTo>
                      <a:pt x="965" y="18363"/>
                    </a:lnTo>
                    <a:lnTo>
                      <a:pt x="738" y="17991"/>
                    </a:lnTo>
                    <a:lnTo>
                      <a:pt x="539" y="17673"/>
                    </a:lnTo>
                    <a:lnTo>
                      <a:pt x="369" y="17248"/>
                    </a:lnTo>
                    <a:lnTo>
                      <a:pt x="227" y="16771"/>
                    </a:lnTo>
                    <a:lnTo>
                      <a:pt x="142" y="16346"/>
                    </a:lnTo>
                    <a:lnTo>
                      <a:pt x="57" y="15868"/>
                    </a:lnTo>
                    <a:lnTo>
                      <a:pt x="28" y="15285"/>
                    </a:lnTo>
                    <a:lnTo>
                      <a:pt x="0" y="14807"/>
                    </a:lnTo>
                    <a:lnTo>
                      <a:pt x="0" y="14223"/>
                    </a:lnTo>
                    <a:lnTo>
                      <a:pt x="28" y="13692"/>
                    </a:lnTo>
                    <a:lnTo>
                      <a:pt x="85" y="13162"/>
                    </a:lnTo>
                    <a:lnTo>
                      <a:pt x="170" y="12578"/>
                    </a:lnTo>
                    <a:lnTo>
                      <a:pt x="284" y="12100"/>
                    </a:lnTo>
                    <a:lnTo>
                      <a:pt x="397" y="11516"/>
                    </a:lnTo>
                    <a:lnTo>
                      <a:pt x="710" y="10933"/>
                    </a:lnTo>
                    <a:lnTo>
                      <a:pt x="852" y="10720"/>
                    </a:lnTo>
                    <a:lnTo>
                      <a:pt x="993" y="10561"/>
                    </a:lnTo>
                    <a:lnTo>
                      <a:pt x="1192" y="10402"/>
                    </a:lnTo>
                    <a:lnTo>
                      <a:pt x="1391" y="10296"/>
                    </a:lnTo>
                    <a:lnTo>
                      <a:pt x="1589" y="10296"/>
                    </a:lnTo>
                    <a:lnTo>
                      <a:pt x="1788" y="10243"/>
                    </a:lnTo>
                    <a:lnTo>
                      <a:pt x="2242" y="10349"/>
                    </a:lnTo>
                    <a:lnTo>
                      <a:pt x="2696" y="10561"/>
                    </a:lnTo>
                    <a:lnTo>
                      <a:pt x="3179" y="10773"/>
                    </a:lnTo>
                    <a:lnTo>
                      <a:pt x="3690" y="10986"/>
                    </a:lnTo>
                    <a:lnTo>
                      <a:pt x="4201" y="11251"/>
                    </a:lnTo>
                    <a:lnTo>
                      <a:pt x="4683" y="11516"/>
                    </a:lnTo>
                    <a:lnTo>
                      <a:pt x="5223" y="11676"/>
                    </a:lnTo>
                    <a:lnTo>
                      <a:pt x="5734" y="11835"/>
                    </a:lnTo>
                    <a:lnTo>
                      <a:pt x="5961" y="11888"/>
                    </a:lnTo>
                    <a:lnTo>
                      <a:pt x="6216" y="11835"/>
                    </a:lnTo>
                    <a:lnTo>
                      <a:pt x="6443" y="11729"/>
                    </a:lnTo>
                    <a:lnTo>
                      <a:pt x="6670" y="11676"/>
                    </a:lnTo>
                    <a:lnTo>
                      <a:pt x="7124" y="11357"/>
                    </a:lnTo>
                    <a:lnTo>
                      <a:pt x="7323" y="11145"/>
                    </a:lnTo>
                    <a:lnTo>
                      <a:pt x="7493" y="10827"/>
                    </a:lnTo>
                    <a:lnTo>
                      <a:pt x="7578" y="10773"/>
                    </a:lnTo>
                    <a:lnTo>
                      <a:pt x="7607" y="10667"/>
                    </a:lnTo>
                    <a:lnTo>
                      <a:pt x="7635" y="10455"/>
                    </a:lnTo>
                    <a:lnTo>
                      <a:pt x="7635" y="10349"/>
                    </a:lnTo>
                    <a:lnTo>
                      <a:pt x="7607" y="9977"/>
                    </a:lnTo>
                    <a:lnTo>
                      <a:pt x="7550" y="9659"/>
                    </a:lnTo>
                    <a:lnTo>
                      <a:pt x="7437" y="9341"/>
                    </a:lnTo>
                    <a:lnTo>
                      <a:pt x="7351" y="8969"/>
                    </a:lnTo>
                    <a:lnTo>
                      <a:pt x="7209" y="8810"/>
                    </a:lnTo>
                    <a:lnTo>
                      <a:pt x="7096" y="8704"/>
                    </a:lnTo>
                    <a:lnTo>
                      <a:pt x="6301" y="8544"/>
                    </a:lnTo>
                    <a:lnTo>
                      <a:pt x="5506" y="8491"/>
                    </a:lnTo>
                    <a:lnTo>
                      <a:pt x="4683" y="8438"/>
                    </a:lnTo>
                    <a:lnTo>
                      <a:pt x="3889" y="8438"/>
                    </a:lnTo>
                    <a:lnTo>
                      <a:pt x="3520" y="8385"/>
                    </a:lnTo>
                    <a:lnTo>
                      <a:pt x="3122" y="8279"/>
                    </a:lnTo>
                    <a:lnTo>
                      <a:pt x="2753" y="8173"/>
                    </a:lnTo>
                    <a:lnTo>
                      <a:pt x="2356" y="8014"/>
                    </a:lnTo>
                    <a:lnTo>
                      <a:pt x="2015" y="7748"/>
                    </a:lnTo>
                    <a:lnTo>
                      <a:pt x="1646" y="7483"/>
                    </a:lnTo>
                    <a:lnTo>
                      <a:pt x="1306" y="7165"/>
                    </a:lnTo>
                    <a:lnTo>
                      <a:pt x="965" y="6793"/>
                    </a:lnTo>
                    <a:lnTo>
                      <a:pt x="823" y="6528"/>
                    </a:lnTo>
                    <a:lnTo>
                      <a:pt x="710" y="6262"/>
                    </a:lnTo>
                    <a:lnTo>
                      <a:pt x="624" y="6050"/>
                    </a:lnTo>
                    <a:lnTo>
                      <a:pt x="539" y="5732"/>
                    </a:lnTo>
                    <a:lnTo>
                      <a:pt x="426" y="5413"/>
                    </a:lnTo>
                    <a:lnTo>
                      <a:pt x="341" y="5042"/>
                    </a:lnTo>
                    <a:lnTo>
                      <a:pt x="284" y="4723"/>
                    </a:lnTo>
                    <a:lnTo>
                      <a:pt x="255" y="4352"/>
                    </a:lnTo>
                    <a:lnTo>
                      <a:pt x="227" y="3927"/>
                    </a:lnTo>
                    <a:lnTo>
                      <a:pt x="227" y="3184"/>
                    </a:lnTo>
                    <a:lnTo>
                      <a:pt x="255" y="2813"/>
                    </a:lnTo>
                    <a:lnTo>
                      <a:pt x="312" y="2388"/>
                    </a:lnTo>
                    <a:lnTo>
                      <a:pt x="369" y="2070"/>
                    </a:lnTo>
                    <a:lnTo>
                      <a:pt x="454" y="1698"/>
                    </a:lnTo>
                    <a:lnTo>
                      <a:pt x="596" y="132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19" name="Kształt">
                <a:extLst>
                  <a:ext uri="{FF2B5EF4-FFF2-40B4-BE49-F238E27FC236}">
                    <a16:creationId xmlns:a16="http://schemas.microsoft.com/office/drawing/2014/main" id="{5361F0FA-D99E-E7F4-83BE-74F9837E8EDA}"/>
                  </a:ext>
                </a:extLst>
              </p:cNvPr>
              <p:cNvSpPr/>
              <p:nvPr/>
            </p:nvSpPr>
            <p:spPr>
              <a:xfrm>
                <a:off x="92568" y="932892"/>
                <a:ext cx="36124" cy="47434"/>
              </a:xfrm>
              <a:custGeom>
                <a:avLst/>
                <a:gdLst/>
                <a:ahLst/>
                <a:cxnLst>
                  <a:cxn ang="0">
                    <a:pos x="wd2" y="hd2"/>
                  </a:cxn>
                  <a:cxn ang="5400000">
                    <a:pos x="wd2" y="hd2"/>
                  </a:cxn>
                  <a:cxn ang="10800000">
                    <a:pos x="wd2" y="hd2"/>
                  </a:cxn>
                  <a:cxn ang="16200000">
                    <a:pos x="wd2" y="hd2"/>
                  </a:cxn>
                </a:cxnLst>
                <a:rect l="0" t="0" r="r" b="b"/>
                <a:pathLst>
                  <a:path w="21600" h="21600" extrusionOk="0">
                    <a:moveTo>
                      <a:pt x="6092" y="0"/>
                    </a:moveTo>
                    <a:lnTo>
                      <a:pt x="4431" y="2120"/>
                    </a:lnTo>
                    <a:lnTo>
                      <a:pt x="2769" y="4638"/>
                    </a:lnTo>
                    <a:lnTo>
                      <a:pt x="1662" y="7288"/>
                    </a:lnTo>
                    <a:lnTo>
                      <a:pt x="738" y="9939"/>
                    </a:lnTo>
                    <a:lnTo>
                      <a:pt x="185" y="12589"/>
                    </a:lnTo>
                    <a:lnTo>
                      <a:pt x="0" y="15107"/>
                    </a:lnTo>
                    <a:lnTo>
                      <a:pt x="0" y="16564"/>
                    </a:lnTo>
                    <a:lnTo>
                      <a:pt x="185" y="17757"/>
                    </a:lnTo>
                    <a:lnTo>
                      <a:pt x="369" y="19082"/>
                    </a:lnTo>
                    <a:lnTo>
                      <a:pt x="738" y="20407"/>
                    </a:lnTo>
                    <a:lnTo>
                      <a:pt x="1108" y="20937"/>
                    </a:lnTo>
                    <a:lnTo>
                      <a:pt x="1292" y="21070"/>
                    </a:lnTo>
                    <a:lnTo>
                      <a:pt x="1662" y="21202"/>
                    </a:lnTo>
                    <a:lnTo>
                      <a:pt x="2585" y="21467"/>
                    </a:lnTo>
                    <a:lnTo>
                      <a:pt x="3692" y="21600"/>
                    </a:lnTo>
                    <a:lnTo>
                      <a:pt x="4985" y="21467"/>
                    </a:lnTo>
                    <a:lnTo>
                      <a:pt x="6092" y="21467"/>
                    </a:lnTo>
                    <a:lnTo>
                      <a:pt x="7015" y="21202"/>
                    </a:lnTo>
                    <a:lnTo>
                      <a:pt x="7754" y="21070"/>
                    </a:lnTo>
                    <a:lnTo>
                      <a:pt x="9969" y="19612"/>
                    </a:lnTo>
                    <a:lnTo>
                      <a:pt x="11631" y="17757"/>
                    </a:lnTo>
                    <a:lnTo>
                      <a:pt x="13477" y="16034"/>
                    </a:lnTo>
                    <a:lnTo>
                      <a:pt x="14769" y="14179"/>
                    </a:lnTo>
                    <a:lnTo>
                      <a:pt x="15877" y="12324"/>
                    </a:lnTo>
                    <a:lnTo>
                      <a:pt x="16985" y="10204"/>
                    </a:lnTo>
                    <a:lnTo>
                      <a:pt x="18277" y="8083"/>
                    </a:lnTo>
                    <a:lnTo>
                      <a:pt x="19200" y="6096"/>
                    </a:lnTo>
                    <a:lnTo>
                      <a:pt x="19569" y="5566"/>
                    </a:lnTo>
                    <a:lnTo>
                      <a:pt x="19754" y="5036"/>
                    </a:lnTo>
                    <a:lnTo>
                      <a:pt x="20492" y="3710"/>
                    </a:lnTo>
                    <a:lnTo>
                      <a:pt x="21231" y="2120"/>
                    </a:lnTo>
                    <a:lnTo>
                      <a:pt x="21415" y="1325"/>
                    </a:lnTo>
                    <a:lnTo>
                      <a:pt x="21600" y="663"/>
                    </a:lnTo>
                    <a:lnTo>
                      <a:pt x="6092"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0" name="Linia">
                <a:extLst>
                  <a:ext uri="{FF2B5EF4-FFF2-40B4-BE49-F238E27FC236}">
                    <a16:creationId xmlns:a16="http://schemas.microsoft.com/office/drawing/2014/main" id="{7FC9D6FB-949E-4C79-1A2E-35FB8B3F1FAB}"/>
                  </a:ext>
                </a:extLst>
              </p:cNvPr>
              <p:cNvSpPr/>
              <p:nvPr/>
            </p:nvSpPr>
            <p:spPr>
              <a:xfrm>
                <a:off x="92568" y="932892"/>
                <a:ext cx="36124" cy="47434"/>
              </a:xfrm>
              <a:custGeom>
                <a:avLst/>
                <a:gdLst/>
                <a:ahLst/>
                <a:cxnLst>
                  <a:cxn ang="0">
                    <a:pos x="wd2" y="hd2"/>
                  </a:cxn>
                  <a:cxn ang="5400000">
                    <a:pos x="wd2" y="hd2"/>
                  </a:cxn>
                  <a:cxn ang="10800000">
                    <a:pos x="wd2" y="hd2"/>
                  </a:cxn>
                  <a:cxn ang="16200000">
                    <a:pos x="wd2" y="hd2"/>
                  </a:cxn>
                </a:cxnLst>
                <a:rect l="0" t="0" r="r" b="b"/>
                <a:pathLst>
                  <a:path w="21600" h="21600" extrusionOk="0">
                    <a:moveTo>
                      <a:pt x="6092" y="0"/>
                    </a:moveTo>
                    <a:lnTo>
                      <a:pt x="4431" y="2120"/>
                    </a:lnTo>
                    <a:lnTo>
                      <a:pt x="2769" y="4638"/>
                    </a:lnTo>
                    <a:lnTo>
                      <a:pt x="1662" y="7288"/>
                    </a:lnTo>
                    <a:lnTo>
                      <a:pt x="738" y="9939"/>
                    </a:lnTo>
                    <a:lnTo>
                      <a:pt x="185" y="12589"/>
                    </a:lnTo>
                    <a:lnTo>
                      <a:pt x="0" y="15107"/>
                    </a:lnTo>
                    <a:lnTo>
                      <a:pt x="0" y="16564"/>
                    </a:lnTo>
                    <a:lnTo>
                      <a:pt x="185" y="17757"/>
                    </a:lnTo>
                    <a:lnTo>
                      <a:pt x="369" y="19082"/>
                    </a:lnTo>
                    <a:lnTo>
                      <a:pt x="738" y="20407"/>
                    </a:lnTo>
                    <a:lnTo>
                      <a:pt x="1108" y="20937"/>
                    </a:lnTo>
                    <a:lnTo>
                      <a:pt x="1292" y="21070"/>
                    </a:lnTo>
                    <a:lnTo>
                      <a:pt x="1662" y="21202"/>
                    </a:lnTo>
                    <a:lnTo>
                      <a:pt x="2585" y="21467"/>
                    </a:lnTo>
                    <a:lnTo>
                      <a:pt x="3692" y="21600"/>
                    </a:lnTo>
                    <a:lnTo>
                      <a:pt x="4985" y="21467"/>
                    </a:lnTo>
                    <a:lnTo>
                      <a:pt x="6092" y="21467"/>
                    </a:lnTo>
                    <a:lnTo>
                      <a:pt x="7015" y="21202"/>
                    </a:lnTo>
                    <a:lnTo>
                      <a:pt x="7754" y="21070"/>
                    </a:lnTo>
                    <a:lnTo>
                      <a:pt x="9969" y="19612"/>
                    </a:lnTo>
                    <a:lnTo>
                      <a:pt x="11631" y="17757"/>
                    </a:lnTo>
                    <a:lnTo>
                      <a:pt x="13477" y="16034"/>
                    </a:lnTo>
                    <a:lnTo>
                      <a:pt x="14769" y="14179"/>
                    </a:lnTo>
                    <a:lnTo>
                      <a:pt x="15877" y="12324"/>
                    </a:lnTo>
                    <a:lnTo>
                      <a:pt x="16985" y="10204"/>
                    </a:lnTo>
                    <a:lnTo>
                      <a:pt x="18277" y="8083"/>
                    </a:lnTo>
                    <a:lnTo>
                      <a:pt x="19200" y="6096"/>
                    </a:lnTo>
                    <a:lnTo>
                      <a:pt x="19569" y="5566"/>
                    </a:lnTo>
                    <a:lnTo>
                      <a:pt x="19754" y="5036"/>
                    </a:lnTo>
                    <a:lnTo>
                      <a:pt x="20492" y="3710"/>
                    </a:lnTo>
                    <a:lnTo>
                      <a:pt x="21231" y="2120"/>
                    </a:lnTo>
                    <a:lnTo>
                      <a:pt x="21415" y="1325"/>
                    </a:lnTo>
                    <a:lnTo>
                      <a:pt x="21600" y="66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1" name="Kształt">
                <a:extLst>
                  <a:ext uri="{FF2B5EF4-FFF2-40B4-BE49-F238E27FC236}">
                    <a16:creationId xmlns:a16="http://schemas.microsoft.com/office/drawing/2014/main" id="{B3455B32-4DB7-4494-EBF7-2DE5E9073F65}"/>
                  </a:ext>
                </a:extLst>
              </p:cNvPr>
              <p:cNvSpPr/>
              <p:nvPr/>
            </p:nvSpPr>
            <p:spPr>
              <a:xfrm>
                <a:off x="203200" y="607623"/>
                <a:ext cx="162560" cy="158117"/>
              </a:xfrm>
              <a:custGeom>
                <a:avLst/>
                <a:gdLst/>
                <a:ahLst/>
                <a:cxnLst>
                  <a:cxn ang="0">
                    <a:pos x="wd2" y="hd2"/>
                  </a:cxn>
                  <a:cxn ang="5400000">
                    <a:pos x="wd2" y="hd2"/>
                  </a:cxn>
                  <a:cxn ang="10800000">
                    <a:pos x="wd2" y="hd2"/>
                  </a:cxn>
                  <a:cxn ang="16200000">
                    <a:pos x="wd2" y="hd2"/>
                  </a:cxn>
                </a:cxnLst>
                <a:rect l="0" t="0" r="r" b="b"/>
                <a:pathLst>
                  <a:path w="21600" h="21600" extrusionOk="0">
                    <a:moveTo>
                      <a:pt x="17973" y="21519"/>
                    </a:moveTo>
                    <a:lnTo>
                      <a:pt x="17731" y="21195"/>
                    </a:lnTo>
                    <a:lnTo>
                      <a:pt x="17570" y="20952"/>
                    </a:lnTo>
                    <a:lnTo>
                      <a:pt x="17449" y="20668"/>
                    </a:lnTo>
                    <a:lnTo>
                      <a:pt x="17328" y="20344"/>
                    </a:lnTo>
                    <a:lnTo>
                      <a:pt x="17167" y="20101"/>
                    </a:lnTo>
                    <a:lnTo>
                      <a:pt x="17046" y="19817"/>
                    </a:lnTo>
                    <a:lnTo>
                      <a:pt x="16804" y="19574"/>
                    </a:lnTo>
                    <a:lnTo>
                      <a:pt x="16603" y="19331"/>
                    </a:lnTo>
                    <a:lnTo>
                      <a:pt x="16361" y="19047"/>
                    </a:lnTo>
                    <a:lnTo>
                      <a:pt x="16119" y="18723"/>
                    </a:lnTo>
                    <a:lnTo>
                      <a:pt x="15918" y="18398"/>
                    </a:lnTo>
                    <a:lnTo>
                      <a:pt x="15676" y="18074"/>
                    </a:lnTo>
                    <a:lnTo>
                      <a:pt x="15555" y="17750"/>
                    </a:lnTo>
                    <a:lnTo>
                      <a:pt x="15434" y="17345"/>
                    </a:lnTo>
                    <a:lnTo>
                      <a:pt x="15354" y="17021"/>
                    </a:lnTo>
                    <a:lnTo>
                      <a:pt x="15313" y="16696"/>
                    </a:lnTo>
                    <a:lnTo>
                      <a:pt x="15273" y="16170"/>
                    </a:lnTo>
                    <a:lnTo>
                      <a:pt x="15193" y="15683"/>
                    </a:lnTo>
                    <a:lnTo>
                      <a:pt x="15152" y="15116"/>
                    </a:lnTo>
                    <a:lnTo>
                      <a:pt x="15152" y="14062"/>
                    </a:lnTo>
                    <a:lnTo>
                      <a:pt x="15193" y="13535"/>
                    </a:lnTo>
                    <a:lnTo>
                      <a:pt x="15313" y="13049"/>
                    </a:lnTo>
                    <a:lnTo>
                      <a:pt x="15475" y="12522"/>
                    </a:lnTo>
                    <a:lnTo>
                      <a:pt x="15716" y="11955"/>
                    </a:lnTo>
                    <a:lnTo>
                      <a:pt x="15918" y="11671"/>
                    </a:lnTo>
                    <a:lnTo>
                      <a:pt x="16039" y="11388"/>
                    </a:lnTo>
                    <a:lnTo>
                      <a:pt x="16200" y="11144"/>
                    </a:lnTo>
                    <a:lnTo>
                      <a:pt x="16321" y="10901"/>
                    </a:lnTo>
                    <a:lnTo>
                      <a:pt x="16522" y="10658"/>
                    </a:lnTo>
                    <a:lnTo>
                      <a:pt x="16684" y="10415"/>
                    </a:lnTo>
                    <a:lnTo>
                      <a:pt x="17207" y="9848"/>
                    </a:lnTo>
                    <a:lnTo>
                      <a:pt x="17610" y="9240"/>
                    </a:lnTo>
                    <a:lnTo>
                      <a:pt x="18054" y="8672"/>
                    </a:lnTo>
                    <a:lnTo>
                      <a:pt x="18457" y="8024"/>
                    </a:lnTo>
                    <a:lnTo>
                      <a:pt x="18819" y="7416"/>
                    </a:lnTo>
                    <a:lnTo>
                      <a:pt x="19263" y="6849"/>
                    </a:lnTo>
                    <a:lnTo>
                      <a:pt x="19666" y="6200"/>
                    </a:lnTo>
                    <a:lnTo>
                      <a:pt x="20472" y="5187"/>
                    </a:lnTo>
                    <a:lnTo>
                      <a:pt x="20673" y="5025"/>
                    </a:lnTo>
                    <a:lnTo>
                      <a:pt x="20834" y="4823"/>
                    </a:lnTo>
                    <a:lnTo>
                      <a:pt x="21036" y="4620"/>
                    </a:lnTo>
                    <a:lnTo>
                      <a:pt x="21197" y="4417"/>
                    </a:lnTo>
                    <a:lnTo>
                      <a:pt x="21318" y="4215"/>
                    </a:lnTo>
                    <a:lnTo>
                      <a:pt x="21439" y="4053"/>
                    </a:lnTo>
                    <a:lnTo>
                      <a:pt x="21519" y="3809"/>
                    </a:lnTo>
                    <a:lnTo>
                      <a:pt x="21600" y="3445"/>
                    </a:lnTo>
                    <a:lnTo>
                      <a:pt x="21600" y="2796"/>
                    </a:lnTo>
                    <a:lnTo>
                      <a:pt x="21560" y="2594"/>
                    </a:lnTo>
                    <a:lnTo>
                      <a:pt x="21519" y="2472"/>
                    </a:lnTo>
                    <a:lnTo>
                      <a:pt x="21439" y="2350"/>
                    </a:lnTo>
                    <a:lnTo>
                      <a:pt x="21399" y="2229"/>
                    </a:lnTo>
                    <a:lnTo>
                      <a:pt x="21278" y="2148"/>
                    </a:lnTo>
                    <a:lnTo>
                      <a:pt x="21197" y="2107"/>
                    </a:lnTo>
                    <a:lnTo>
                      <a:pt x="21076" y="2107"/>
                    </a:lnTo>
                    <a:lnTo>
                      <a:pt x="20915" y="2148"/>
                    </a:lnTo>
                    <a:lnTo>
                      <a:pt x="20431" y="2350"/>
                    </a:lnTo>
                    <a:lnTo>
                      <a:pt x="19988" y="2553"/>
                    </a:lnTo>
                    <a:lnTo>
                      <a:pt x="19545" y="2796"/>
                    </a:lnTo>
                    <a:lnTo>
                      <a:pt x="19142" y="3039"/>
                    </a:lnTo>
                    <a:lnTo>
                      <a:pt x="18699" y="3283"/>
                    </a:lnTo>
                    <a:lnTo>
                      <a:pt x="18296" y="3566"/>
                    </a:lnTo>
                    <a:lnTo>
                      <a:pt x="17852" y="3850"/>
                    </a:lnTo>
                    <a:lnTo>
                      <a:pt x="17490" y="4093"/>
                    </a:lnTo>
                    <a:lnTo>
                      <a:pt x="17248" y="4296"/>
                    </a:lnTo>
                    <a:lnTo>
                      <a:pt x="16804" y="4741"/>
                    </a:lnTo>
                    <a:lnTo>
                      <a:pt x="16643" y="4944"/>
                    </a:lnTo>
                    <a:lnTo>
                      <a:pt x="16079" y="5511"/>
                    </a:lnTo>
                    <a:lnTo>
                      <a:pt x="15837" y="5633"/>
                    </a:lnTo>
                    <a:lnTo>
                      <a:pt x="15676" y="5755"/>
                    </a:lnTo>
                    <a:lnTo>
                      <a:pt x="15515" y="5836"/>
                    </a:lnTo>
                    <a:lnTo>
                      <a:pt x="15193" y="5917"/>
                    </a:lnTo>
                    <a:lnTo>
                      <a:pt x="15072" y="5957"/>
                    </a:lnTo>
                    <a:lnTo>
                      <a:pt x="14951" y="5957"/>
                    </a:lnTo>
                    <a:lnTo>
                      <a:pt x="14830" y="5836"/>
                    </a:lnTo>
                    <a:lnTo>
                      <a:pt x="14749" y="5633"/>
                    </a:lnTo>
                    <a:lnTo>
                      <a:pt x="14709" y="5430"/>
                    </a:lnTo>
                    <a:lnTo>
                      <a:pt x="14709" y="5066"/>
                    </a:lnTo>
                    <a:lnTo>
                      <a:pt x="14790" y="4660"/>
                    </a:lnTo>
                    <a:lnTo>
                      <a:pt x="15193" y="3931"/>
                    </a:lnTo>
                    <a:lnTo>
                      <a:pt x="15354" y="3526"/>
                    </a:lnTo>
                    <a:lnTo>
                      <a:pt x="15555" y="3161"/>
                    </a:lnTo>
                    <a:lnTo>
                      <a:pt x="15676" y="2796"/>
                    </a:lnTo>
                    <a:lnTo>
                      <a:pt x="15757" y="2513"/>
                    </a:lnTo>
                    <a:lnTo>
                      <a:pt x="15797" y="2310"/>
                    </a:lnTo>
                    <a:lnTo>
                      <a:pt x="15837" y="2067"/>
                    </a:lnTo>
                    <a:lnTo>
                      <a:pt x="15837" y="1621"/>
                    </a:lnTo>
                    <a:lnTo>
                      <a:pt x="15797" y="1418"/>
                    </a:lnTo>
                    <a:lnTo>
                      <a:pt x="15716" y="1216"/>
                    </a:lnTo>
                    <a:lnTo>
                      <a:pt x="15676" y="1054"/>
                    </a:lnTo>
                    <a:lnTo>
                      <a:pt x="15555" y="892"/>
                    </a:lnTo>
                    <a:lnTo>
                      <a:pt x="15434" y="689"/>
                    </a:lnTo>
                    <a:lnTo>
                      <a:pt x="15313" y="527"/>
                    </a:lnTo>
                    <a:lnTo>
                      <a:pt x="14991" y="284"/>
                    </a:lnTo>
                    <a:lnTo>
                      <a:pt x="14749" y="203"/>
                    </a:lnTo>
                    <a:lnTo>
                      <a:pt x="14548" y="122"/>
                    </a:lnTo>
                    <a:lnTo>
                      <a:pt x="14306" y="41"/>
                    </a:lnTo>
                    <a:lnTo>
                      <a:pt x="14104" y="41"/>
                    </a:lnTo>
                    <a:lnTo>
                      <a:pt x="13863" y="0"/>
                    </a:lnTo>
                    <a:lnTo>
                      <a:pt x="13500" y="0"/>
                    </a:lnTo>
                    <a:lnTo>
                      <a:pt x="13299" y="41"/>
                    </a:lnTo>
                    <a:lnTo>
                      <a:pt x="13137" y="41"/>
                    </a:lnTo>
                    <a:lnTo>
                      <a:pt x="12734" y="122"/>
                    </a:lnTo>
                    <a:lnTo>
                      <a:pt x="12613" y="243"/>
                    </a:lnTo>
                    <a:lnTo>
                      <a:pt x="12493" y="324"/>
                    </a:lnTo>
                    <a:lnTo>
                      <a:pt x="12210" y="608"/>
                    </a:lnTo>
                    <a:lnTo>
                      <a:pt x="12090" y="811"/>
                    </a:lnTo>
                    <a:lnTo>
                      <a:pt x="11969" y="973"/>
                    </a:lnTo>
                    <a:lnTo>
                      <a:pt x="11807" y="1135"/>
                    </a:lnTo>
                    <a:lnTo>
                      <a:pt x="11727" y="1297"/>
                    </a:lnTo>
                    <a:lnTo>
                      <a:pt x="11566" y="1945"/>
                    </a:lnTo>
                    <a:lnTo>
                      <a:pt x="11485" y="2634"/>
                    </a:lnTo>
                    <a:lnTo>
                      <a:pt x="11445" y="3323"/>
                    </a:lnTo>
                    <a:lnTo>
                      <a:pt x="11445" y="4053"/>
                    </a:lnTo>
                    <a:lnTo>
                      <a:pt x="11364" y="5430"/>
                    </a:lnTo>
                    <a:lnTo>
                      <a:pt x="11284" y="6119"/>
                    </a:lnTo>
                    <a:lnTo>
                      <a:pt x="11122" y="6768"/>
                    </a:lnTo>
                    <a:lnTo>
                      <a:pt x="11163" y="6646"/>
                    </a:lnTo>
                    <a:lnTo>
                      <a:pt x="11203" y="6606"/>
                    </a:lnTo>
                    <a:lnTo>
                      <a:pt x="11203" y="6849"/>
                    </a:lnTo>
                    <a:lnTo>
                      <a:pt x="11163" y="7051"/>
                    </a:lnTo>
                    <a:lnTo>
                      <a:pt x="11082" y="7295"/>
                    </a:lnTo>
                    <a:lnTo>
                      <a:pt x="10961" y="7538"/>
                    </a:lnTo>
                    <a:lnTo>
                      <a:pt x="10760" y="7821"/>
                    </a:lnTo>
                    <a:lnTo>
                      <a:pt x="10558" y="7943"/>
                    </a:lnTo>
                    <a:lnTo>
                      <a:pt x="10437" y="7497"/>
                    </a:lnTo>
                    <a:lnTo>
                      <a:pt x="10236" y="7092"/>
                    </a:lnTo>
                    <a:lnTo>
                      <a:pt x="10034" y="6727"/>
                    </a:lnTo>
                    <a:lnTo>
                      <a:pt x="9551" y="5998"/>
                    </a:lnTo>
                    <a:lnTo>
                      <a:pt x="8946" y="5390"/>
                    </a:lnTo>
                    <a:lnTo>
                      <a:pt x="8543" y="5106"/>
                    </a:lnTo>
                    <a:lnTo>
                      <a:pt x="8261" y="4863"/>
                    </a:lnTo>
                    <a:lnTo>
                      <a:pt x="7939" y="4539"/>
                    </a:lnTo>
                    <a:lnTo>
                      <a:pt x="7294" y="3971"/>
                    </a:lnTo>
                    <a:lnTo>
                      <a:pt x="7012" y="3688"/>
                    </a:lnTo>
                    <a:lnTo>
                      <a:pt x="6649" y="3445"/>
                    </a:lnTo>
                    <a:lnTo>
                      <a:pt x="6287" y="3242"/>
                    </a:lnTo>
                    <a:lnTo>
                      <a:pt x="5884" y="3039"/>
                    </a:lnTo>
                    <a:lnTo>
                      <a:pt x="5682" y="2918"/>
                    </a:lnTo>
                    <a:lnTo>
                      <a:pt x="5199" y="2756"/>
                    </a:lnTo>
                    <a:lnTo>
                      <a:pt x="4876" y="2634"/>
                    </a:lnTo>
                    <a:lnTo>
                      <a:pt x="4634" y="2513"/>
                    </a:lnTo>
                    <a:lnTo>
                      <a:pt x="4352" y="2391"/>
                    </a:lnTo>
                    <a:lnTo>
                      <a:pt x="4110" y="2269"/>
                    </a:lnTo>
                    <a:lnTo>
                      <a:pt x="3828" y="2067"/>
                    </a:lnTo>
                    <a:lnTo>
                      <a:pt x="3667" y="1945"/>
                    </a:lnTo>
                    <a:lnTo>
                      <a:pt x="3546" y="1864"/>
                    </a:lnTo>
                    <a:lnTo>
                      <a:pt x="3345" y="1824"/>
                    </a:lnTo>
                    <a:lnTo>
                      <a:pt x="3184" y="1783"/>
                    </a:lnTo>
                    <a:lnTo>
                      <a:pt x="2982" y="1783"/>
                    </a:lnTo>
                    <a:lnTo>
                      <a:pt x="2740" y="1824"/>
                    </a:lnTo>
                    <a:lnTo>
                      <a:pt x="2579" y="1864"/>
                    </a:lnTo>
                    <a:lnTo>
                      <a:pt x="2418" y="1945"/>
                    </a:lnTo>
                    <a:lnTo>
                      <a:pt x="2055" y="2107"/>
                    </a:lnTo>
                    <a:lnTo>
                      <a:pt x="1652" y="2310"/>
                    </a:lnTo>
                    <a:lnTo>
                      <a:pt x="1290" y="2594"/>
                    </a:lnTo>
                    <a:lnTo>
                      <a:pt x="1007" y="2918"/>
                    </a:lnTo>
                    <a:lnTo>
                      <a:pt x="685" y="3242"/>
                    </a:lnTo>
                    <a:lnTo>
                      <a:pt x="484" y="3607"/>
                    </a:lnTo>
                    <a:lnTo>
                      <a:pt x="282" y="4012"/>
                    </a:lnTo>
                    <a:lnTo>
                      <a:pt x="40" y="4823"/>
                    </a:lnTo>
                    <a:lnTo>
                      <a:pt x="0" y="5228"/>
                    </a:lnTo>
                    <a:lnTo>
                      <a:pt x="0" y="5633"/>
                    </a:lnTo>
                    <a:lnTo>
                      <a:pt x="81" y="6079"/>
                    </a:lnTo>
                    <a:lnTo>
                      <a:pt x="161" y="6484"/>
                    </a:lnTo>
                    <a:lnTo>
                      <a:pt x="363" y="6889"/>
                    </a:lnTo>
                    <a:lnTo>
                      <a:pt x="564" y="7214"/>
                    </a:lnTo>
                    <a:lnTo>
                      <a:pt x="846" y="7538"/>
                    </a:lnTo>
                    <a:lnTo>
                      <a:pt x="1209" y="7821"/>
                    </a:lnTo>
                    <a:lnTo>
                      <a:pt x="1572" y="8065"/>
                    </a:lnTo>
                    <a:lnTo>
                      <a:pt x="1975" y="8308"/>
                    </a:lnTo>
                    <a:lnTo>
                      <a:pt x="2378" y="8510"/>
                    </a:lnTo>
                    <a:lnTo>
                      <a:pt x="2781" y="8794"/>
                    </a:lnTo>
                    <a:lnTo>
                      <a:pt x="3224" y="8997"/>
                    </a:lnTo>
                    <a:lnTo>
                      <a:pt x="3627" y="9240"/>
                    </a:lnTo>
                    <a:lnTo>
                      <a:pt x="4070" y="9483"/>
                    </a:lnTo>
                    <a:lnTo>
                      <a:pt x="4513" y="9767"/>
                    </a:lnTo>
                    <a:lnTo>
                      <a:pt x="4997" y="10050"/>
                    </a:lnTo>
                    <a:lnTo>
                      <a:pt x="5400" y="10374"/>
                    </a:lnTo>
                    <a:lnTo>
                      <a:pt x="6166" y="11144"/>
                    </a:lnTo>
                    <a:lnTo>
                      <a:pt x="6488" y="11550"/>
                    </a:lnTo>
                    <a:lnTo>
                      <a:pt x="6851" y="11995"/>
                    </a:lnTo>
                    <a:lnTo>
                      <a:pt x="7254" y="12441"/>
                    </a:lnTo>
                    <a:lnTo>
                      <a:pt x="7496" y="12847"/>
                    </a:lnTo>
                    <a:lnTo>
                      <a:pt x="7737" y="13211"/>
                    </a:lnTo>
                    <a:lnTo>
                      <a:pt x="7979" y="13657"/>
                    </a:lnTo>
                    <a:lnTo>
                      <a:pt x="8301" y="14386"/>
                    </a:lnTo>
                    <a:lnTo>
                      <a:pt x="8463" y="14792"/>
                    </a:lnTo>
                    <a:lnTo>
                      <a:pt x="8624" y="15156"/>
                    </a:lnTo>
                    <a:lnTo>
                      <a:pt x="8785" y="15481"/>
                    </a:lnTo>
                    <a:lnTo>
                      <a:pt x="9107" y="16332"/>
                    </a:lnTo>
                    <a:lnTo>
                      <a:pt x="9752" y="17953"/>
                    </a:lnTo>
                    <a:lnTo>
                      <a:pt x="10115" y="18723"/>
                    </a:lnTo>
                    <a:lnTo>
                      <a:pt x="10478" y="19412"/>
                    </a:lnTo>
                    <a:lnTo>
                      <a:pt x="10921" y="20182"/>
                    </a:lnTo>
                    <a:lnTo>
                      <a:pt x="11324" y="20911"/>
                    </a:lnTo>
                    <a:lnTo>
                      <a:pt x="11727" y="21600"/>
                    </a:lnTo>
                    <a:lnTo>
                      <a:pt x="17973" y="21519"/>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2" name="Linia">
                <a:extLst>
                  <a:ext uri="{FF2B5EF4-FFF2-40B4-BE49-F238E27FC236}">
                    <a16:creationId xmlns:a16="http://schemas.microsoft.com/office/drawing/2014/main" id="{75265E6D-A674-31CF-8521-EE32903FE4B4}"/>
                  </a:ext>
                </a:extLst>
              </p:cNvPr>
              <p:cNvSpPr/>
              <p:nvPr/>
            </p:nvSpPr>
            <p:spPr>
              <a:xfrm>
                <a:off x="203200" y="607623"/>
                <a:ext cx="162560" cy="158117"/>
              </a:xfrm>
              <a:custGeom>
                <a:avLst/>
                <a:gdLst/>
                <a:ahLst/>
                <a:cxnLst>
                  <a:cxn ang="0">
                    <a:pos x="wd2" y="hd2"/>
                  </a:cxn>
                  <a:cxn ang="5400000">
                    <a:pos x="wd2" y="hd2"/>
                  </a:cxn>
                  <a:cxn ang="10800000">
                    <a:pos x="wd2" y="hd2"/>
                  </a:cxn>
                  <a:cxn ang="16200000">
                    <a:pos x="wd2" y="hd2"/>
                  </a:cxn>
                </a:cxnLst>
                <a:rect l="0" t="0" r="r" b="b"/>
                <a:pathLst>
                  <a:path w="21600" h="21600" extrusionOk="0">
                    <a:moveTo>
                      <a:pt x="17973" y="21519"/>
                    </a:moveTo>
                    <a:lnTo>
                      <a:pt x="17731" y="21195"/>
                    </a:lnTo>
                    <a:lnTo>
                      <a:pt x="17570" y="20952"/>
                    </a:lnTo>
                    <a:lnTo>
                      <a:pt x="17449" y="20668"/>
                    </a:lnTo>
                    <a:lnTo>
                      <a:pt x="17328" y="20344"/>
                    </a:lnTo>
                    <a:lnTo>
                      <a:pt x="17167" y="20101"/>
                    </a:lnTo>
                    <a:lnTo>
                      <a:pt x="17046" y="19817"/>
                    </a:lnTo>
                    <a:lnTo>
                      <a:pt x="16804" y="19574"/>
                    </a:lnTo>
                    <a:lnTo>
                      <a:pt x="16603" y="19331"/>
                    </a:lnTo>
                    <a:lnTo>
                      <a:pt x="16361" y="19047"/>
                    </a:lnTo>
                    <a:lnTo>
                      <a:pt x="16119" y="18723"/>
                    </a:lnTo>
                    <a:lnTo>
                      <a:pt x="15918" y="18398"/>
                    </a:lnTo>
                    <a:lnTo>
                      <a:pt x="15676" y="18074"/>
                    </a:lnTo>
                    <a:lnTo>
                      <a:pt x="15555" y="17750"/>
                    </a:lnTo>
                    <a:lnTo>
                      <a:pt x="15434" y="17345"/>
                    </a:lnTo>
                    <a:lnTo>
                      <a:pt x="15354" y="17021"/>
                    </a:lnTo>
                    <a:lnTo>
                      <a:pt x="15313" y="16696"/>
                    </a:lnTo>
                    <a:lnTo>
                      <a:pt x="15273" y="16170"/>
                    </a:lnTo>
                    <a:lnTo>
                      <a:pt x="15193" y="15683"/>
                    </a:lnTo>
                    <a:lnTo>
                      <a:pt x="15152" y="15116"/>
                    </a:lnTo>
                    <a:lnTo>
                      <a:pt x="15152" y="14062"/>
                    </a:lnTo>
                    <a:lnTo>
                      <a:pt x="15193" y="13535"/>
                    </a:lnTo>
                    <a:lnTo>
                      <a:pt x="15313" y="13049"/>
                    </a:lnTo>
                    <a:lnTo>
                      <a:pt x="15475" y="12522"/>
                    </a:lnTo>
                    <a:lnTo>
                      <a:pt x="15716" y="11955"/>
                    </a:lnTo>
                    <a:lnTo>
                      <a:pt x="15918" y="11671"/>
                    </a:lnTo>
                    <a:lnTo>
                      <a:pt x="16039" y="11388"/>
                    </a:lnTo>
                    <a:lnTo>
                      <a:pt x="16200" y="11144"/>
                    </a:lnTo>
                    <a:lnTo>
                      <a:pt x="16321" y="10901"/>
                    </a:lnTo>
                    <a:lnTo>
                      <a:pt x="16522" y="10658"/>
                    </a:lnTo>
                    <a:lnTo>
                      <a:pt x="16684" y="10415"/>
                    </a:lnTo>
                    <a:lnTo>
                      <a:pt x="17207" y="9848"/>
                    </a:lnTo>
                    <a:lnTo>
                      <a:pt x="17610" y="9240"/>
                    </a:lnTo>
                    <a:lnTo>
                      <a:pt x="18054" y="8672"/>
                    </a:lnTo>
                    <a:lnTo>
                      <a:pt x="18457" y="8024"/>
                    </a:lnTo>
                    <a:lnTo>
                      <a:pt x="18819" y="7416"/>
                    </a:lnTo>
                    <a:lnTo>
                      <a:pt x="19263" y="6849"/>
                    </a:lnTo>
                    <a:lnTo>
                      <a:pt x="19666" y="6200"/>
                    </a:lnTo>
                    <a:lnTo>
                      <a:pt x="20472" y="5187"/>
                    </a:lnTo>
                    <a:lnTo>
                      <a:pt x="20673" y="5025"/>
                    </a:lnTo>
                    <a:lnTo>
                      <a:pt x="20834" y="4823"/>
                    </a:lnTo>
                    <a:lnTo>
                      <a:pt x="21036" y="4620"/>
                    </a:lnTo>
                    <a:lnTo>
                      <a:pt x="21197" y="4417"/>
                    </a:lnTo>
                    <a:lnTo>
                      <a:pt x="21318" y="4215"/>
                    </a:lnTo>
                    <a:lnTo>
                      <a:pt x="21439" y="4053"/>
                    </a:lnTo>
                    <a:lnTo>
                      <a:pt x="21519" y="3809"/>
                    </a:lnTo>
                    <a:lnTo>
                      <a:pt x="21600" y="3445"/>
                    </a:lnTo>
                    <a:lnTo>
                      <a:pt x="21600" y="2796"/>
                    </a:lnTo>
                    <a:lnTo>
                      <a:pt x="21560" y="2594"/>
                    </a:lnTo>
                    <a:lnTo>
                      <a:pt x="21519" y="2472"/>
                    </a:lnTo>
                    <a:lnTo>
                      <a:pt x="21439" y="2350"/>
                    </a:lnTo>
                    <a:lnTo>
                      <a:pt x="21399" y="2229"/>
                    </a:lnTo>
                    <a:lnTo>
                      <a:pt x="21278" y="2148"/>
                    </a:lnTo>
                    <a:lnTo>
                      <a:pt x="21197" y="2107"/>
                    </a:lnTo>
                    <a:lnTo>
                      <a:pt x="21076" y="2107"/>
                    </a:lnTo>
                    <a:lnTo>
                      <a:pt x="20915" y="2148"/>
                    </a:lnTo>
                    <a:lnTo>
                      <a:pt x="20431" y="2350"/>
                    </a:lnTo>
                    <a:lnTo>
                      <a:pt x="19988" y="2553"/>
                    </a:lnTo>
                    <a:lnTo>
                      <a:pt x="19545" y="2796"/>
                    </a:lnTo>
                    <a:lnTo>
                      <a:pt x="19142" y="3039"/>
                    </a:lnTo>
                    <a:lnTo>
                      <a:pt x="18699" y="3283"/>
                    </a:lnTo>
                    <a:lnTo>
                      <a:pt x="18296" y="3566"/>
                    </a:lnTo>
                    <a:lnTo>
                      <a:pt x="17852" y="3850"/>
                    </a:lnTo>
                    <a:lnTo>
                      <a:pt x="17490" y="4093"/>
                    </a:lnTo>
                    <a:lnTo>
                      <a:pt x="17248" y="4296"/>
                    </a:lnTo>
                    <a:lnTo>
                      <a:pt x="16804" y="4741"/>
                    </a:lnTo>
                    <a:lnTo>
                      <a:pt x="16643" y="4944"/>
                    </a:lnTo>
                    <a:lnTo>
                      <a:pt x="16079" y="5511"/>
                    </a:lnTo>
                    <a:lnTo>
                      <a:pt x="15837" y="5633"/>
                    </a:lnTo>
                    <a:lnTo>
                      <a:pt x="15676" y="5755"/>
                    </a:lnTo>
                    <a:lnTo>
                      <a:pt x="15515" y="5836"/>
                    </a:lnTo>
                    <a:lnTo>
                      <a:pt x="15193" y="5917"/>
                    </a:lnTo>
                    <a:lnTo>
                      <a:pt x="15072" y="5957"/>
                    </a:lnTo>
                    <a:lnTo>
                      <a:pt x="14951" y="5957"/>
                    </a:lnTo>
                    <a:lnTo>
                      <a:pt x="14830" y="5836"/>
                    </a:lnTo>
                    <a:lnTo>
                      <a:pt x="14749" y="5633"/>
                    </a:lnTo>
                    <a:lnTo>
                      <a:pt x="14709" y="5430"/>
                    </a:lnTo>
                    <a:lnTo>
                      <a:pt x="14709" y="5066"/>
                    </a:lnTo>
                    <a:lnTo>
                      <a:pt x="14790" y="4660"/>
                    </a:lnTo>
                    <a:lnTo>
                      <a:pt x="15193" y="3931"/>
                    </a:lnTo>
                    <a:lnTo>
                      <a:pt x="15354" y="3526"/>
                    </a:lnTo>
                    <a:lnTo>
                      <a:pt x="15555" y="3161"/>
                    </a:lnTo>
                    <a:lnTo>
                      <a:pt x="15676" y="2796"/>
                    </a:lnTo>
                    <a:lnTo>
                      <a:pt x="15757" y="2513"/>
                    </a:lnTo>
                    <a:lnTo>
                      <a:pt x="15797" y="2310"/>
                    </a:lnTo>
                    <a:lnTo>
                      <a:pt x="15837" y="2067"/>
                    </a:lnTo>
                    <a:lnTo>
                      <a:pt x="15837" y="1621"/>
                    </a:lnTo>
                    <a:lnTo>
                      <a:pt x="15797" y="1418"/>
                    </a:lnTo>
                    <a:lnTo>
                      <a:pt x="15716" y="1216"/>
                    </a:lnTo>
                    <a:lnTo>
                      <a:pt x="15676" y="1054"/>
                    </a:lnTo>
                    <a:lnTo>
                      <a:pt x="15555" y="892"/>
                    </a:lnTo>
                    <a:lnTo>
                      <a:pt x="15434" y="689"/>
                    </a:lnTo>
                    <a:lnTo>
                      <a:pt x="15313" y="527"/>
                    </a:lnTo>
                    <a:lnTo>
                      <a:pt x="14991" y="284"/>
                    </a:lnTo>
                    <a:lnTo>
                      <a:pt x="14749" y="203"/>
                    </a:lnTo>
                    <a:lnTo>
                      <a:pt x="14548" y="122"/>
                    </a:lnTo>
                    <a:lnTo>
                      <a:pt x="14306" y="41"/>
                    </a:lnTo>
                    <a:lnTo>
                      <a:pt x="14104" y="41"/>
                    </a:lnTo>
                    <a:lnTo>
                      <a:pt x="13863" y="0"/>
                    </a:lnTo>
                    <a:lnTo>
                      <a:pt x="13500" y="0"/>
                    </a:lnTo>
                    <a:lnTo>
                      <a:pt x="13299" y="41"/>
                    </a:lnTo>
                    <a:lnTo>
                      <a:pt x="13137" y="41"/>
                    </a:lnTo>
                    <a:lnTo>
                      <a:pt x="12734" y="122"/>
                    </a:lnTo>
                    <a:lnTo>
                      <a:pt x="12613" y="243"/>
                    </a:lnTo>
                    <a:lnTo>
                      <a:pt x="12493" y="324"/>
                    </a:lnTo>
                    <a:lnTo>
                      <a:pt x="12210" y="608"/>
                    </a:lnTo>
                    <a:lnTo>
                      <a:pt x="12090" y="811"/>
                    </a:lnTo>
                    <a:lnTo>
                      <a:pt x="11969" y="973"/>
                    </a:lnTo>
                    <a:lnTo>
                      <a:pt x="11807" y="1135"/>
                    </a:lnTo>
                    <a:lnTo>
                      <a:pt x="11727" y="1297"/>
                    </a:lnTo>
                    <a:lnTo>
                      <a:pt x="11566" y="1945"/>
                    </a:lnTo>
                    <a:lnTo>
                      <a:pt x="11485" y="2634"/>
                    </a:lnTo>
                    <a:lnTo>
                      <a:pt x="11445" y="3323"/>
                    </a:lnTo>
                    <a:lnTo>
                      <a:pt x="11445" y="4053"/>
                    </a:lnTo>
                    <a:lnTo>
                      <a:pt x="11364" y="5430"/>
                    </a:lnTo>
                    <a:lnTo>
                      <a:pt x="11284" y="6119"/>
                    </a:lnTo>
                    <a:lnTo>
                      <a:pt x="11122" y="6768"/>
                    </a:lnTo>
                    <a:lnTo>
                      <a:pt x="11163" y="6646"/>
                    </a:lnTo>
                    <a:lnTo>
                      <a:pt x="11203" y="6606"/>
                    </a:lnTo>
                    <a:lnTo>
                      <a:pt x="11203" y="6849"/>
                    </a:lnTo>
                    <a:lnTo>
                      <a:pt x="11163" y="7051"/>
                    </a:lnTo>
                    <a:lnTo>
                      <a:pt x="11082" y="7295"/>
                    </a:lnTo>
                    <a:lnTo>
                      <a:pt x="10961" y="7538"/>
                    </a:lnTo>
                    <a:lnTo>
                      <a:pt x="10760" y="7821"/>
                    </a:lnTo>
                    <a:lnTo>
                      <a:pt x="10558" y="7943"/>
                    </a:lnTo>
                    <a:lnTo>
                      <a:pt x="10437" y="7497"/>
                    </a:lnTo>
                    <a:lnTo>
                      <a:pt x="10236" y="7092"/>
                    </a:lnTo>
                    <a:lnTo>
                      <a:pt x="10034" y="6727"/>
                    </a:lnTo>
                    <a:lnTo>
                      <a:pt x="9551" y="5998"/>
                    </a:lnTo>
                    <a:lnTo>
                      <a:pt x="8946" y="5390"/>
                    </a:lnTo>
                    <a:lnTo>
                      <a:pt x="8543" y="5106"/>
                    </a:lnTo>
                    <a:lnTo>
                      <a:pt x="8261" y="4863"/>
                    </a:lnTo>
                    <a:lnTo>
                      <a:pt x="7939" y="4539"/>
                    </a:lnTo>
                    <a:lnTo>
                      <a:pt x="7294" y="3971"/>
                    </a:lnTo>
                    <a:lnTo>
                      <a:pt x="7012" y="3688"/>
                    </a:lnTo>
                    <a:lnTo>
                      <a:pt x="6649" y="3445"/>
                    </a:lnTo>
                    <a:lnTo>
                      <a:pt x="6287" y="3242"/>
                    </a:lnTo>
                    <a:lnTo>
                      <a:pt x="5884" y="3039"/>
                    </a:lnTo>
                    <a:lnTo>
                      <a:pt x="5682" y="2918"/>
                    </a:lnTo>
                    <a:lnTo>
                      <a:pt x="5199" y="2756"/>
                    </a:lnTo>
                    <a:lnTo>
                      <a:pt x="4876" y="2634"/>
                    </a:lnTo>
                    <a:lnTo>
                      <a:pt x="4634" y="2513"/>
                    </a:lnTo>
                    <a:lnTo>
                      <a:pt x="4352" y="2391"/>
                    </a:lnTo>
                    <a:lnTo>
                      <a:pt x="4110" y="2269"/>
                    </a:lnTo>
                    <a:lnTo>
                      <a:pt x="3828" y="2067"/>
                    </a:lnTo>
                    <a:lnTo>
                      <a:pt x="3667" y="1945"/>
                    </a:lnTo>
                    <a:lnTo>
                      <a:pt x="3546" y="1864"/>
                    </a:lnTo>
                    <a:lnTo>
                      <a:pt x="3345" y="1824"/>
                    </a:lnTo>
                    <a:lnTo>
                      <a:pt x="3184" y="1783"/>
                    </a:lnTo>
                    <a:lnTo>
                      <a:pt x="2982" y="1783"/>
                    </a:lnTo>
                    <a:lnTo>
                      <a:pt x="2740" y="1824"/>
                    </a:lnTo>
                    <a:lnTo>
                      <a:pt x="2579" y="1864"/>
                    </a:lnTo>
                    <a:lnTo>
                      <a:pt x="2418" y="1945"/>
                    </a:lnTo>
                    <a:lnTo>
                      <a:pt x="2055" y="2107"/>
                    </a:lnTo>
                    <a:lnTo>
                      <a:pt x="1652" y="2310"/>
                    </a:lnTo>
                    <a:lnTo>
                      <a:pt x="1290" y="2594"/>
                    </a:lnTo>
                    <a:lnTo>
                      <a:pt x="1007" y="2918"/>
                    </a:lnTo>
                    <a:lnTo>
                      <a:pt x="685" y="3242"/>
                    </a:lnTo>
                    <a:lnTo>
                      <a:pt x="484" y="3607"/>
                    </a:lnTo>
                    <a:lnTo>
                      <a:pt x="282" y="4012"/>
                    </a:lnTo>
                    <a:lnTo>
                      <a:pt x="40" y="4823"/>
                    </a:lnTo>
                    <a:lnTo>
                      <a:pt x="0" y="5228"/>
                    </a:lnTo>
                    <a:lnTo>
                      <a:pt x="0" y="5633"/>
                    </a:lnTo>
                    <a:lnTo>
                      <a:pt x="81" y="6079"/>
                    </a:lnTo>
                    <a:lnTo>
                      <a:pt x="161" y="6484"/>
                    </a:lnTo>
                    <a:lnTo>
                      <a:pt x="363" y="6889"/>
                    </a:lnTo>
                    <a:lnTo>
                      <a:pt x="564" y="7214"/>
                    </a:lnTo>
                    <a:lnTo>
                      <a:pt x="846" y="7538"/>
                    </a:lnTo>
                    <a:lnTo>
                      <a:pt x="1209" y="7821"/>
                    </a:lnTo>
                    <a:lnTo>
                      <a:pt x="1572" y="8065"/>
                    </a:lnTo>
                    <a:lnTo>
                      <a:pt x="1975" y="8308"/>
                    </a:lnTo>
                    <a:lnTo>
                      <a:pt x="2378" y="8510"/>
                    </a:lnTo>
                    <a:lnTo>
                      <a:pt x="2781" y="8794"/>
                    </a:lnTo>
                    <a:lnTo>
                      <a:pt x="3224" y="8997"/>
                    </a:lnTo>
                    <a:lnTo>
                      <a:pt x="3627" y="9240"/>
                    </a:lnTo>
                    <a:lnTo>
                      <a:pt x="4070" y="9483"/>
                    </a:lnTo>
                    <a:lnTo>
                      <a:pt x="4513" y="9767"/>
                    </a:lnTo>
                    <a:lnTo>
                      <a:pt x="4997" y="10050"/>
                    </a:lnTo>
                    <a:lnTo>
                      <a:pt x="5400" y="10374"/>
                    </a:lnTo>
                    <a:lnTo>
                      <a:pt x="6166" y="11144"/>
                    </a:lnTo>
                    <a:lnTo>
                      <a:pt x="6488" y="11550"/>
                    </a:lnTo>
                    <a:lnTo>
                      <a:pt x="6851" y="11995"/>
                    </a:lnTo>
                    <a:lnTo>
                      <a:pt x="7254" y="12441"/>
                    </a:lnTo>
                    <a:lnTo>
                      <a:pt x="7496" y="12847"/>
                    </a:lnTo>
                    <a:lnTo>
                      <a:pt x="7737" y="13211"/>
                    </a:lnTo>
                    <a:lnTo>
                      <a:pt x="7979" y="13657"/>
                    </a:lnTo>
                    <a:lnTo>
                      <a:pt x="8301" y="14386"/>
                    </a:lnTo>
                    <a:lnTo>
                      <a:pt x="8463" y="14792"/>
                    </a:lnTo>
                    <a:lnTo>
                      <a:pt x="8624" y="15156"/>
                    </a:lnTo>
                    <a:lnTo>
                      <a:pt x="8785" y="15481"/>
                    </a:lnTo>
                    <a:lnTo>
                      <a:pt x="9107" y="16332"/>
                    </a:lnTo>
                    <a:lnTo>
                      <a:pt x="9752" y="17953"/>
                    </a:lnTo>
                    <a:lnTo>
                      <a:pt x="10115" y="18723"/>
                    </a:lnTo>
                    <a:lnTo>
                      <a:pt x="10478" y="19412"/>
                    </a:lnTo>
                    <a:lnTo>
                      <a:pt x="10921" y="20182"/>
                    </a:lnTo>
                    <a:lnTo>
                      <a:pt x="11324" y="20911"/>
                    </a:lnTo>
                    <a:lnTo>
                      <a:pt x="11727"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3" name="Kształt">
                <a:extLst>
                  <a:ext uri="{FF2B5EF4-FFF2-40B4-BE49-F238E27FC236}">
                    <a16:creationId xmlns:a16="http://schemas.microsoft.com/office/drawing/2014/main" id="{AE272035-CDA4-DD87-1DD2-583FFF4469AD}"/>
                  </a:ext>
                </a:extLst>
              </p:cNvPr>
              <p:cNvSpPr/>
              <p:nvPr/>
            </p:nvSpPr>
            <p:spPr>
              <a:xfrm>
                <a:off x="338667" y="499199"/>
                <a:ext cx="198685" cy="266540"/>
              </a:xfrm>
              <a:custGeom>
                <a:avLst/>
                <a:gdLst/>
                <a:ahLst/>
                <a:cxnLst>
                  <a:cxn ang="0">
                    <a:pos x="wd2" y="hd2"/>
                  </a:cxn>
                  <a:cxn ang="5400000">
                    <a:pos x="wd2" y="hd2"/>
                  </a:cxn>
                  <a:cxn ang="10800000">
                    <a:pos x="wd2" y="hd2"/>
                  </a:cxn>
                  <a:cxn ang="16200000">
                    <a:pos x="wd2" y="hd2"/>
                  </a:cxn>
                </a:cxnLst>
                <a:rect l="0" t="0" r="r" b="b"/>
                <a:pathLst>
                  <a:path w="21600" h="21600" extrusionOk="0">
                    <a:moveTo>
                      <a:pt x="12595" y="21600"/>
                    </a:moveTo>
                    <a:lnTo>
                      <a:pt x="12497" y="21576"/>
                    </a:lnTo>
                    <a:lnTo>
                      <a:pt x="12431" y="21528"/>
                    </a:lnTo>
                    <a:lnTo>
                      <a:pt x="12366" y="21456"/>
                    </a:lnTo>
                    <a:lnTo>
                      <a:pt x="12268" y="21433"/>
                    </a:lnTo>
                    <a:lnTo>
                      <a:pt x="12138" y="21337"/>
                    </a:lnTo>
                    <a:lnTo>
                      <a:pt x="12040" y="21289"/>
                    </a:lnTo>
                    <a:lnTo>
                      <a:pt x="11975" y="21217"/>
                    </a:lnTo>
                    <a:lnTo>
                      <a:pt x="11648" y="20954"/>
                    </a:lnTo>
                    <a:lnTo>
                      <a:pt x="11322" y="20643"/>
                    </a:lnTo>
                    <a:lnTo>
                      <a:pt x="10963" y="20332"/>
                    </a:lnTo>
                    <a:lnTo>
                      <a:pt x="10082" y="19399"/>
                    </a:lnTo>
                    <a:lnTo>
                      <a:pt x="9821" y="19041"/>
                    </a:lnTo>
                    <a:lnTo>
                      <a:pt x="9658" y="18706"/>
                    </a:lnTo>
                    <a:lnTo>
                      <a:pt x="9495" y="18323"/>
                    </a:lnTo>
                    <a:lnTo>
                      <a:pt x="9266" y="17940"/>
                    </a:lnTo>
                    <a:lnTo>
                      <a:pt x="9071" y="17605"/>
                    </a:lnTo>
                    <a:lnTo>
                      <a:pt x="8842" y="17247"/>
                    </a:lnTo>
                    <a:lnTo>
                      <a:pt x="8647" y="16912"/>
                    </a:lnTo>
                    <a:lnTo>
                      <a:pt x="8418" y="16553"/>
                    </a:lnTo>
                    <a:lnTo>
                      <a:pt x="8255" y="16170"/>
                    </a:lnTo>
                    <a:lnTo>
                      <a:pt x="8124" y="15787"/>
                    </a:lnTo>
                    <a:lnTo>
                      <a:pt x="7994" y="15309"/>
                    </a:lnTo>
                    <a:lnTo>
                      <a:pt x="7831" y="14831"/>
                    </a:lnTo>
                    <a:lnTo>
                      <a:pt x="7668" y="14328"/>
                    </a:lnTo>
                    <a:lnTo>
                      <a:pt x="7602" y="13850"/>
                    </a:lnTo>
                    <a:lnTo>
                      <a:pt x="7602" y="13395"/>
                    </a:lnTo>
                    <a:lnTo>
                      <a:pt x="7668" y="13156"/>
                    </a:lnTo>
                    <a:lnTo>
                      <a:pt x="7733" y="12965"/>
                    </a:lnTo>
                    <a:lnTo>
                      <a:pt x="7831" y="12726"/>
                    </a:lnTo>
                    <a:lnTo>
                      <a:pt x="7961" y="12558"/>
                    </a:lnTo>
                    <a:lnTo>
                      <a:pt x="8124" y="12367"/>
                    </a:lnTo>
                    <a:lnTo>
                      <a:pt x="8320" y="12175"/>
                    </a:lnTo>
                    <a:lnTo>
                      <a:pt x="8483" y="12080"/>
                    </a:lnTo>
                    <a:lnTo>
                      <a:pt x="8679" y="11984"/>
                    </a:lnTo>
                    <a:lnTo>
                      <a:pt x="8875" y="11912"/>
                    </a:lnTo>
                    <a:lnTo>
                      <a:pt x="9071" y="11864"/>
                    </a:lnTo>
                    <a:lnTo>
                      <a:pt x="9299" y="11817"/>
                    </a:lnTo>
                    <a:lnTo>
                      <a:pt x="10082" y="11817"/>
                    </a:lnTo>
                    <a:lnTo>
                      <a:pt x="10637" y="11864"/>
                    </a:lnTo>
                    <a:lnTo>
                      <a:pt x="11257" y="11936"/>
                    </a:lnTo>
                    <a:lnTo>
                      <a:pt x="11811" y="12032"/>
                    </a:lnTo>
                    <a:lnTo>
                      <a:pt x="12399" y="12151"/>
                    </a:lnTo>
                    <a:lnTo>
                      <a:pt x="12823" y="12247"/>
                    </a:lnTo>
                    <a:lnTo>
                      <a:pt x="14193" y="12750"/>
                    </a:lnTo>
                    <a:lnTo>
                      <a:pt x="14552" y="12821"/>
                    </a:lnTo>
                    <a:lnTo>
                      <a:pt x="14715" y="12845"/>
                    </a:lnTo>
                    <a:lnTo>
                      <a:pt x="14879" y="12845"/>
                    </a:lnTo>
                    <a:lnTo>
                      <a:pt x="15042" y="12773"/>
                    </a:lnTo>
                    <a:lnTo>
                      <a:pt x="15237" y="12750"/>
                    </a:lnTo>
                    <a:lnTo>
                      <a:pt x="15368" y="12702"/>
                    </a:lnTo>
                    <a:lnTo>
                      <a:pt x="15531" y="12654"/>
                    </a:lnTo>
                    <a:lnTo>
                      <a:pt x="15792" y="12606"/>
                    </a:lnTo>
                    <a:lnTo>
                      <a:pt x="15955" y="12582"/>
                    </a:lnTo>
                    <a:lnTo>
                      <a:pt x="16086" y="12558"/>
                    </a:lnTo>
                    <a:lnTo>
                      <a:pt x="16216" y="12510"/>
                    </a:lnTo>
                    <a:lnTo>
                      <a:pt x="16314" y="12462"/>
                    </a:lnTo>
                    <a:lnTo>
                      <a:pt x="16510" y="12319"/>
                    </a:lnTo>
                    <a:lnTo>
                      <a:pt x="16804" y="12128"/>
                    </a:lnTo>
                    <a:lnTo>
                      <a:pt x="17032" y="11936"/>
                    </a:lnTo>
                    <a:lnTo>
                      <a:pt x="17228" y="11745"/>
                    </a:lnTo>
                    <a:lnTo>
                      <a:pt x="17293" y="11673"/>
                    </a:lnTo>
                    <a:lnTo>
                      <a:pt x="17358" y="11553"/>
                    </a:lnTo>
                    <a:lnTo>
                      <a:pt x="17391" y="11458"/>
                    </a:lnTo>
                    <a:lnTo>
                      <a:pt x="17391" y="11314"/>
                    </a:lnTo>
                    <a:lnTo>
                      <a:pt x="17326" y="11219"/>
                    </a:lnTo>
                    <a:lnTo>
                      <a:pt x="17260" y="11171"/>
                    </a:lnTo>
                    <a:lnTo>
                      <a:pt x="17130" y="11099"/>
                    </a:lnTo>
                    <a:lnTo>
                      <a:pt x="16706" y="10908"/>
                    </a:lnTo>
                    <a:lnTo>
                      <a:pt x="16249" y="10740"/>
                    </a:lnTo>
                    <a:lnTo>
                      <a:pt x="15335" y="10501"/>
                    </a:lnTo>
                    <a:lnTo>
                      <a:pt x="14879" y="10357"/>
                    </a:lnTo>
                    <a:lnTo>
                      <a:pt x="14422" y="10262"/>
                    </a:lnTo>
                    <a:lnTo>
                      <a:pt x="13932" y="10166"/>
                    </a:lnTo>
                    <a:lnTo>
                      <a:pt x="13508" y="10070"/>
                    </a:lnTo>
                    <a:lnTo>
                      <a:pt x="14324" y="9688"/>
                    </a:lnTo>
                    <a:lnTo>
                      <a:pt x="15172" y="9377"/>
                    </a:lnTo>
                    <a:lnTo>
                      <a:pt x="16053" y="9066"/>
                    </a:lnTo>
                    <a:lnTo>
                      <a:pt x="16934" y="8803"/>
                    </a:lnTo>
                    <a:lnTo>
                      <a:pt x="17815" y="8492"/>
                    </a:lnTo>
                    <a:lnTo>
                      <a:pt x="18696" y="8205"/>
                    </a:lnTo>
                    <a:lnTo>
                      <a:pt x="19544" y="7870"/>
                    </a:lnTo>
                    <a:lnTo>
                      <a:pt x="20393" y="7487"/>
                    </a:lnTo>
                    <a:lnTo>
                      <a:pt x="20654" y="7344"/>
                    </a:lnTo>
                    <a:lnTo>
                      <a:pt x="20817" y="7296"/>
                    </a:lnTo>
                    <a:lnTo>
                      <a:pt x="21208" y="7080"/>
                    </a:lnTo>
                    <a:lnTo>
                      <a:pt x="21339" y="7033"/>
                    </a:lnTo>
                    <a:lnTo>
                      <a:pt x="21437" y="6937"/>
                    </a:lnTo>
                    <a:lnTo>
                      <a:pt x="21567" y="6865"/>
                    </a:lnTo>
                    <a:lnTo>
                      <a:pt x="21600" y="6769"/>
                    </a:lnTo>
                    <a:lnTo>
                      <a:pt x="21600" y="6626"/>
                    </a:lnTo>
                    <a:lnTo>
                      <a:pt x="21567" y="6506"/>
                    </a:lnTo>
                    <a:lnTo>
                      <a:pt x="21469" y="6363"/>
                    </a:lnTo>
                    <a:lnTo>
                      <a:pt x="21372" y="6243"/>
                    </a:lnTo>
                    <a:lnTo>
                      <a:pt x="21274" y="6219"/>
                    </a:lnTo>
                    <a:lnTo>
                      <a:pt x="21208" y="6171"/>
                    </a:lnTo>
                    <a:lnTo>
                      <a:pt x="21111" y="6171"/>
                    </a:lnTo>
                    <a:lnTo>
                      <a:pt x="21013" y="6148"/>
                    </a:lnTo>
                    <a:lnTo>
                      <a:pt x="20752" y="6171"/>
                    </a:lnTo>
                    <a:lnTo>
                      <a:pt x="20458" y="6219"/>
                    </a:lnTo>
                    <a:lnTo>
                      <a:pt x="20197" y="6267"/>
                    </a:lnTo>
                    <a:lnTo>
                      <a:pt x="19936" y="6363"/>
                    </a:lnTo>
                    <a:lnTo>
                      <a:pt x="19349" y="6554"/>
                    </a:lnTo>
                    <a:lnTo>
                      <a:pt x="19055" y="6626"/>
                    </a:lnTo>
                    <a:lnTo>
                      <a:pt x="18827" y="6722"/>
                    </a:lnTo>
                    <a:lnTo>
                      <a:pt x="18141" y="6841"/>
                    </a:lnTo>
                    <a:lnTo>
                      <a:pt x="17456" y="6937"/>
                    </a:lnTo>
                    <a:lnTo>
                      <a:pt x="16804" y="7056"/>
                    </a:lnTo>
                    <a:lnTo>
                      <a:pt x="15433" y="7200"/>
                    </a:lnTo>
                    <a:lnTo>
                      <a:pt x="14781" y="7272"/>
                    </a:lnTo>
                    <a:lnTo>
                      <a:pt x="14095" y="7367"/>
                    </a:lnTo>
                    <a:lnTo>
                      <a:pt x="13508" y="7487"/>
                    </a:lnTo>
                    <a:lnTo>
                      <a:pt x="13378" y="7511"/>
                    </a:lnTo>
                    <a:lnTo>
                      <a:pt x="13280" y="7535"/>
                    </a:lnTo>
                    <a:lnTo>
                      <a:pt x="13215" y="7583"/>
                    </a:lnTo>
                    <a:lnTo>
                      <a:pt x="13149" y="7583"/>
                    </a:lnTo>
                    <a:lnTo>
                      <a:pt x="13051" y="7607"/>
                    </a:lnTo>
                    <a:lnTo>
                      <a:pt x="12986" y="7607"/>
                    </a:lnTo>
                    <a:lnTo>
                      <a:pt x="12921" y="7631"/>
                    </a:lnTo>
                    <a:lnTo>
                      <a:pt x="12856" y="7631"/>
                    </a:lnTo>
                    <a:lnTo>
                      <a:pt x="12431" y="7774"/>
                    </a:lnTo>
                    <a:lnTo>
                      <a:pt x="12073" y="7918"/>
                    </a:lnTo>
                    <a:lnTo>
                      <a:pt x="11648" y="8061"/>
                    </a:lnTo>
                    <a:lnTo>
                      <a:pt x="11289" y="8252"/>
                    </a:lnTo>
                    <a:lnTo>
                      <a:pt x="10865" y="8420"/>
                    </a:lnTo>
                    <a:lnTo>
                      <a:pt x="10506" y="8563"/>
                    </a:lnTo>
                    <a:lnTo>
                      <a:pt x="10082" y="8731"/>
                    </a:lnTo>
                    <a:lnTo>
                      <a:pt x="9723" y="8850"/>
                    </a:lnTo>
                    <a:lnTo>
                      <a:pt x="9723" y="8181"/>
                    </a:lnTo>
                    <a:lnTo>
                      <a:pt x="9756" y="7989"/>
                    </a:lnTo>
                    <a:lnTo>
                      <a:pt x="9756" y="7846"/>
                    </a:lnTo>
                    <a:lnTo>
                      <a:pt x="9789" y="7678"/>
                    </a:lnTo>
                    <a:lnTo>
                      <a:pt x="9821" y="7487"/>
                    </a:lnTo>
                    <a:lnTo>
                      <a:pt x="9984" y="6817"/>
                    </a:lnTo>
                    <a:lnTo>
                      <a:pt x="10180" y="6148"/>
                    </a:lnTo>
                    <a:lnTo>
                      <a:pt x="10441" y="5478"/>
                    </a:lnTo>
                    <a:lnTo>
                      <a:pt x="10735" y="4832"/>
                    </a:lnTo>
                    <a:lnTo>
                      <a:pt x="11453" y="3540"/>
                    </a:lnTo>
                    <a:lnTo>
                      <a:pt x="11877" y="2918"/>
                    </a:lnTo>
                    <a:lnTo>
                      <a:pt x="12268" y="2272"/>
                    </a:lnTo>
                    <a:lnTo>
                      <a:pt x="12399" y="2105"/>
                    </a:lnTo>
                    <a:lnTo>
                      <a:pt x="12464" y="1914"/>
                    </a:lnTo>
                    <a:lnTo>
                      <a:pt x="12529" y="1746"/>
                    </a:lnTo>
                    <a:lnTo>
                      <a:pt x="12562" y="1531"/>
                    </a:lnTo>
                    <a:lnTo>
                      <a:pt x="12562" y="1172"/>
                    </a:lnTo>
                    <a:lnTo>
                      <a:pt x="12497" y="981"/>
                    </a:lnTo>
                    <a:lnTo>
                      <a:pt x="12431" y="813"/>
                    </a:lnTo>
                    <a:lnTo>
                      <a:pt x="12236" y="478"/>
                    </a:lnTo>
                    <a:lnTo>
                      <a:pt x="12073" y="359"/>
                    </a:lnTo>
                    <a:lnTo>
                      <a:pt x="11877" y="239"/>
                    </a:lnTo>
                    <a:lnTo>
                      <a:pt x="11648" y="144"/>
                    </a:lnTo>
                    <a:lnTo>
                      <a:pt x="11387" y="72"/>
                    </a:lnTo>
                    <a:lnTo>
                      <a:pt x="11126" y="24"/>
                    </a:lnTo>
                    <a:lnTo>
                      <a:pt x="10767" y="0"/>
                    </a:lnTo>
                    <a:lnTo>
                      <a:pt x="10767" y="96"/>
                    </a:lnTo>
                    <a:lnTo>
                      <a:pt x="10735" y="191"/>
                    </a:lnTo>
                    <a:lnTo>
                      <a:pt x="10539" y="478"/>
                    </a:lnTo>
                    <a:lnTo>
                      <a:pt x="10474" y="550"/>
                    </a:lnTo>
                    <a:lnTo>
                      <a:pt x="10408" y="646"/>
                    </a:lnTo>
                    <a:lnTo>
                      <a:pt x="10343" y="718"/>
                    </a:lnTo>
                    <a:lnTo>
                      <a:pt x="9756" y="1483"/>
                    </a:lnTo>
                    <a:lnTo>
                      <a:pt x="9234" y="2249"/>
                    </a:lnTo>
                    <a:lnTo>
                      <a:pt x="8744" y="3014"/>
                    </a:lnTo>
                    <a:lnTo>
                      <a:pt x="7700" y="4497"/>
                    </a:lnTo>
                    <a:lnTo>
                      <a:pt x="7211" y="5286"/>
                    </a:lnTo>
                    <a:lnTo>
                      <a:pt x="6656" y="6052"/>
                    </a:lnTo>
                    <a:lnTo>
                      <a:pt x="6069" y="6841"/>
                    </a:lnTo>
                    <a:lnTo>
                      <a:pt x="6036" y="6865"/>
                    </a:lnTo>
                    <a:lnTo>
                      <a:pt x="5971" y="6865"/>
                    </a:lnTo>
                    <a:lnTo>
                      <a:pt x="5775" y="6793"/>
                    </a:lnTo>
                    <a:lnTo>
                      <a:pt x="5677" y="6722"/>
                    </a:lnTo>
                    <a:lnTo>
                      <a:pt x="5579" y="6674"/>
                    </a:lnTo>
                    <a:lnTo>
                      <a:pt x="5482" y="6602"/>
                    </a:lnTo>
                    <a:lnTo>
                      <a:pt x="5351" y="6530"/>
                    </a:lnTo>
                    <a:lnTo>
                      <a:pt x="5123" y="6124"/>
                    </a:lnTo>
                    <a:lnTo>
                      <a:pt x="4601" y="5358"/>
                    </a:lnTo>
                    <a:lnTo>
                      <a:pt x="4307" y="4951"/>
                    </a:lnTo>
                    <a:lnTo>
                      <a:pt x="4079" y="4545"/>
                    </a:lnTo>
                    <a:lnTo>
                      <a:pt x="3850" y="4162"/>
                    </a:lnTo>
                    <a:lnTo>
                      <a:pt x="3622" y="3755"/>
                    </a:lnTo>
                    <a:lnTo>
                      <a:pt x="3426" y="3349"/>
                    </a:lnTo>
                    <a:lnTo>
                      <a:pt x="3361" y="3181"/>
                    </a:lnTo>
                    <a:lnTo>
                      <a:pt x="3230" y="2799"/>
                    </a:lnTo>
                    <a:lnTo>
                      <a:pt x="3132" y="2607"/>
                    </a:lnTo>
                    <a:lnTo>
                      <a:pt x="3067" y="2440"/>
                    </a:lnTo>
                    <a:lnTo>
                      <a:pt x="3002" y="2225"/>
                    </a:lnTo>
                    <a:lnTo>
                      <a:pt x="2871" y="2057"/>
                    </a:lnTo>
                    <a:lnTo>
                      <a:pt x="2773" y="1890"/>
                    </a:lnTo>
                    <a:lnTo>
                      <a:pt x="2708" y="1818"/>
                    </a:lnTo>
                    <a:lnTo>
                      <a:pt x="2578" y="1770"/>
                    </a:lnTo>
                    <a:lnTo>
                      <a:pt x="2447" y="1770"/>
                    </a:lnTo>
                    <a:lnTo>
                      <a:pt x="2284" y="1746"/>
                    </a:lnTo>
                    <a:lnTo>
                      <a:pt x="2088" y="1746"/>
                    </a:lnTo>
                    <a:lnTo>
                      <a:pt x="1762" y="1650"/>
                    </a:lnTo>
                    <a:lnTo>
                      <a:pt x="1599" y="1555"/>
                    </a:lnTo>
                    <a:lnTo>
                      <a:pt x="1566" y="1507"/>
                    </a:lnTo>
                    <a:lnTo>
                      <a:pt x="1501" y="1507"/>
                    </a:lnTo>
                    <a:lnTo>
                      <a:pt x="1403" y="1483"/>
                    </a:lnTo>
                    <a:lnTo>
                      <a:pt x="1273" y="1507"/>
                    </a:lnTo>
                    <a:lnTo>
                      <a:pt x="979" y="1555"/>
                    </a:lnTo>
                    <a:lnTo>
                      <a:pt x="685" y="1674"/>
                    </a:lnTo>
                    <a:lnTo>
                      <a:pt x="555" y="1770"/>
                    </a:lnTo>
                    <a:lnTo>
                      <a:pt x="392" y="1842"/>
                    </a:lnTo>
                    <a:lnTo>
                      <a:pt x="261" y="1938"/>
                    </a:lnTo>
                    <a:lnTo>
                      <a:pt x="65" y="2129"/>
                    </a:lnTo>
                    <a:lnTo>
                      <a:pt x="33" y="2225"/>
                    </a:lnTo>
                    <a:lnTo>
                      <a:pt x="0" y="2368"/>
                    </a:lnTo>
                    <a:lnTo>
                      <a:pt x="33" y="2488"/>
                    </a:lnTo>
                    <a:lnTo>
                      <a:pt x="131" y="2751"/>
                    </a:lnTo>
                    <a:lnTo>
                      <a:pt x="261" y="3014"/>
                    </a:lnTo>
                    <a:lnTo>
                      <a:pt x="359" y="3277"/>
                    </a:lnTo>
                    <a:lnTo>
                      <a:pt x="489" y="3540"/>
                    </a:lnTo>
                    <a:lnTo>
                      <a:pt x="685" y="3779"/>
                    </a:lnTo>
                    <a:lnTo>
                      <a:pt x="816" y="4043"/>
                    </a:lnTo>
                    <a:lnTo>
                      <a:pt x="946" y="4330"/>
                    </a:lnTo>
                    <a:lnTo>
                      <a:pt x="1109" y="4593"/>
                    </a:lnTo>
                    <a:lnTo>
                      <a:pt x="1305" y="4928"/>
                    </a:lnTo>
                    <a:lnTo>
                      <a:pt x="1534" y="5286"/>
                    </a:lnTo>
                    <a:lnTo>
                      <a:pt x="1664" y="5621"/>
                    </a:lnTo>
                    <a:lnTo>
                      <a:pt x="1795" y="6004"/>
                    </a:lnTo>
                    <a:lnTo>
                      <a:pt x="1925" y="6363"/>
                    </a:lnTo>
                    <a:lnTo>
                      <a:pt x="2121" y="7128"/>
                    </a:lnTo>
                    <a:lnTo>
                      <a:pt x="2251" y="7487"/>
                    </a:lnTo>
                    <a:lnTo>
                      <a:pt x="2251" y="7822"/>
                    </a:lnTo>
                    <a:lnTo>
                      <a:pt x="2284" y="7894"/>
                    </a:lnTo>
                    <a:lnTo>
                      <a:pt x="2284" y="7942"/>
                    </a:lnTo>
                    <a:lnTo>
                      <a:pt x="2317" y="8013"/>
                    </a:lnTo>
                    <a:lnTo>
                      <a:pt x="2382" y="8085"/>
                    </a:lnTo>
                    <a:lnTo>
                      <a:pt x="2447" y="8563"/>
                    </a:lnTo>
                    <a:lnTo>
                      <a:pt x="2643" y="9472"/>
                    </a:lnTo>
                    <a:lnTo>
                      <a:pt x="2708" y="9927"/>
                    </a:lnTo>
                    <a:lnTo>
                      <a:pt x="2806" y="10357"/>
                    </a:lnTo>
                    <a:lnTo>
                      <a:pt x="2871" y="11266"/>
                    </a:lnTo>
                    <a:lnTo>
                      <a:pt x="2839" y="11745"/>
                    </a:lnTo>
                    <a:lnTo>
                      <a:pt x="2969" y="11745"/>
                    </a:lnTo>
                    <a:lnTo>
                      <a:pt x="3002" y="11721"/>
                    </a:lnTo>
                    <a:lnTo>
                      <a:pt x="3067" y="11721"/>
                    </a:lnTo>
                    <a:lnTo>
                      <a:pt x="3067" y="11697"/>
                    </a:lnTo>
                    <a:lnTo>
                      <a:pt x="3132" y="11697"/>
                    </a:lnTo>
                    <a:lnTo>
                      <a:pt x="3328" y="12893"/>
                    </a:lnTo>
                    <a:lnTo>
                      <a:pt x="3524" y="14065"/>
                    </a:lnTo>
                    <a:lnTo>
                      <a:pt x="3687" y="15213"/>
                    </a:lnTo>
                    <a:lnTo>
                      <a:pt x="3883" y="16338"/>
                    </a:lnTo>
                    <a:lnTo>
                      <a:pt x="3981" y="17462"/>
                    </a:lnTo>
                    <a:lnTo>
                      <a:pt x="4079" y="18562"/>
                    </a:lnTo>
                    <a:lnTo>
                      <a:pt x="4144" y="19734"/>
                    </a:lnTo>
                    <a:lnTo>
                      <a:pt x="4176" y="20954"/>
                    </a:lnTo>
                    <a:lnTo>
                      <a:pt x="4176" y="21600"/>
                    </a:lnTo>
                    <a:lnTo>
                      <a:pt x="12595"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4" name="Linia">
                <a:extLst>
                  <a:ext uri="{FF2B5EF4-FFF2-40B4-BE49-F238E27FC236}">
                    <a16:creationId xmlns:a16="http://schemas.microsoft.com/office/drawing/2014/main" id="{D29C4292-093F-6149-8317-1CBB68D2E23B}"/>
                  </a:ext>
                </a:extLst>
              </p:cNvPr>
              <p:cNvSpPr/>
              <p:nvPr/>
            </p:nvSpPr>
            <p:spPr>
              <a:xfrm>
                <a:off x="338667" y="499199"/>
                <a:ext cx="198685" cy="266540"/>
              </a:xfrm>
              <a:custGeom>
                <a:avLst/>
                <a:gdLst/>
                <a:ahLst/>
                <a:cxnLst>
                  <a:cxn ang="0">
                    <a:pos x="wd2" y="hd2"/>
                  </a:cxn>
                  <a:cxn ang="5400000">
                    <a:pos x="wd2" y="hd2"/>
                  </a:cxn>
                  <a:cxn ang="10800000">
                    <a:pos x="wd2" y="hd2"/>
                  </a:cxn>
                  <a:cxn ang="16200000">
                    <a:pos x="wd2" y="hd2"/>
                  </a:cxn>
                </a:cxnLst>
                <a:rect l="0" t="0" r="r" b="b"/>
                <a:pathLst>
                  <a:path w="21600" h="21600" extrusionOk="0">
                    <a:moveTo>
                      <a:pt x="12595" y="21600"/>
                    </a:moveTo>
                    <a:lnTo>
                      <a:pt x="12497" y="21576"/>
                    </a:lnTo>
                    <a:lnTo>
                      <a:pt x="12431" y="21528"/>
                    </a:lnTo>
                    <a:lnTo>
                      <a:pt x="12366" y="21456"/>
                    </a:lnTo>
                    <a:lnTo>
                      <a:pt x="12268" y="21433"/>
                    </a:lnTo>
                    <a:lnTo>
                      <a:pt x="12138" y="21337"/>
                    </a:lnTo>
                    <a:lnTo>
                      <a:pt x="12040" y="21289"/>
                    </a:lnTo>
                    <a:lnTo>
                      <a:pt x="11975" y="21217"/>
                    </a:lnTo>
                    <a:lnTo>
                      <a:pt x="11648" y="20954"/>
                    </a:lnTo>
                    <a:lnTo>
                      <a:pt x="11322" y="20643"/>
                    </a:lnTo>
                    <a:lnTo>
                      <a:pt x="10963" y="20332"/>
                    </a:lnTo>
                    <a:lnTo>
                      <a:pt x="10082" y="19399"/>
                    </a:lnTo>
                    <a:lnTo>
                      <a:pt x="9821" y="19041"/>
                    </a:lnTo>
                    <a:lnTo>
                      <a:pt x="9658" y="18706"/>
                    </a:lnTo>
                    <a:lnTo>
                      <a:pt x="9495" y="18323"/>
                    </a:lnTo>
                    <a:lnTo>
                      <a:pt x="9266" y="17940"/>
                    </a:lnTo>
                    <a:lnTo>
                      <a:pt x="9071" y="17605"/>
                    </a:lnTo>
                    <a:lnTo>
                      <a:pt x="8842" y="17247"/>
                    </a:lnTo>
                    <a:lnTo>
                      <a:pt x="8647" y="16912"/>
                    </a:lnTo>
                    <a:lnTo>
                      <a:pt x="8418" y="16553"/>
                    </a:lnTo>
                    <a:lnTo>
                      <a:pt x="8255" y="16170"/>
                    </a:lnTo>
                    <a:lnTo>
                      <a:pt x="8124" y="15787"/>
                    </a:lnTo>
                    <a:lnTo>
                      <a:pt x="7994" y="15309"/>
                    </a:lnTo>
                    <a:lnTo>
                      <a:pt x="7831" y="14831"/>
                    </a:lnTo>
                    <a:lnTo>
                      <a:pt x="7668" y="14328"/>
                    </a:lnTo>
                    <a:lnTo>
                      <a:pt x="7602" y="13850"/>
                    </a:lnTo>
                    <a:lnTo>
                      <a:pt x="7602" y="13395"/>
                    </a:lnTo>
                    <a:lnTo>
                      <a:pt x="7668" y="13156"/>
                    </a:lnTo>
                    <a:lnTo>
                      <a:pt x="7733" y="12965"/>
                    </a:lnTo>
                    <a:lnTo>
                      <a:pt x="7831" y="12726"/>
                    </a:lnTo>
                    <a:lnTo>
                      <a:pt x="7961" y="12558"/>
                    </a:lnTo>
                    <a:lnTo>
                      <a:pt x="8124" y="12367"/>
                    </a:lnTo>
                    <a:lnTo>
                      <a:pt x="8320" y="12175"/>
                    </a:lnTo>
                    <a:lnTo>
                      <a:pt x="8483" y="12080"/>
                    </a:lnTo>
                    <a:lnTo>
                      <a:pt x="8679" y="11984"/>
                    </a:lnTo>
                    <a:lnTo>
                      <a:pt x="8875" y="11912"/>
                    </a:lnTo>
                    <a:lnTo>
                      <a:pt x="9071" y="11864"/>
                    </a:lnTo>
                    <a:lnTo>
                      <a:pt x="9299" y="11817"/>
                    </a:lnTo>
                    <a:lnTo>
                      <a:pt x="10082" y="11817"/>
                    </a:lnTo>
                    <a:lnTo>
                      <a:pt x="10637" y="11864"/>
                    </a:lnTo>
                    <a:lnTo>
                      <a:pt x="11257" y="11936"/>
                    </a:lnTo>
                    <a:lnTo>
                      <a:pt x="11811" y="12032"/>
                    </a:lnTo>
                    <a:lnTo>
                      <a:pt x="12399" y="12151"/>
                    </a:lnTo>
                    <a:lnTo>
                      <a:pt x="12823" y="12247"/>
                    </a:lnTo>
                    <a:lnTo>
                      <a:pt x="14193" y="12750"/>
                    </a:lnTo>
                    <a:lnTo>
                      <a:pt x="14552" y="12821"/>
                    </a:lnTo>
                    <a:lnTo>
                      <a:pt x="14715" y="12845"/>
                    </a:lnTo>
                    <a:lnTo>
                      <a:pt x="14879" y="12845"/>
                    </a:lnTo>
                    <a:lnTo>
                      <a:pt x="15042" y="12773"/>
                    </a:lnTo>
                    <a:lnTo>
                      <a:pt x="15237" y="12750"/>
                    </a:lnTo>
                    <a:lnTo>
                      <a:pt x="15368" y="12702"/>
                    </a:lnTo>
                    <a:lnTo>
                      <a:pt x="15531" y="12654"/>
                    </a:lnTo>
                    <a:lnTo>
                      <a:pt x="15792" y="12606"/>
                    </a:lnTo>
                    <a:lnTo>
                      <a:pt x="15955" y="12582"/>
                    </a:lnTo>
                    <a:lnTo>
                      <a:pt x="16086" y="12558"/>
                    </a:lnTo>
                    <a:lnTo>
                      <a:pt x="16216" y="12510"/>
                    </a:lnTo>
                    <a:lnTo>
                      <a:pt x="16314" y="12462"/>
                    </a:lnTo>
                    <a:lnTo>
                      <a:pt x="16510" y="12319"/>
                    </a:lnTo>
                    <a:lnTo>
                      <a:pt x="16804" y="12128"/>
                    </a:lnTo>
                    <a:lnTo>
                      <a:pt x="17032" y="11936"/>
                    </a:lnTo>
                    <a:lnTo>
                      <a:pt x="17228" y="11745"/>
                    </a:lnTo>
                    <a:lnTo>
                      <a:pt x="17293" y="11673"/>
                    </a:lnTo>
                    <a:lnTo>
                      <a:pt x="17358" y="11553"/>
                    </a:lnTo>
                    <a:lnTo>
                      <a:pt x="17391" y="11458"/>
                    </a:lnTo>
                    <a:lnTo>
                      <a:pt x="17391" y="11314"/>
                    </a:lnTo>
                    <a:lnTo>
                      <a:pt x="17326" y="11219"/>
                    </a:lnTo>
                    <a:lnTo>
                      <a:pt x="17260" y="11171"/>
                    </a:lnTo>
                    <a:lnTo>
                      <a:pt x="17130" y="11099"/>
                    </a:lnTo>
                    <a:lnTo>
                      <a:pt x="16706" y="10908"/>
                    </a:lnTo>
                    <a:lnTo>
                      <a:pt x="16249" y="10740"/>
                    </a:lnTo>
                    <a:lnTo>
                      <a:pt x="15335" y="10501"/>
                    </a:lnTo>
                    <a:lnTo>
                      <a:pt x="14879" y="10357"/>
                    </a:lnTo>
                    <a:lnTo>
                      <a:pt x="14422" y="10262"/>
                    </a:lnTo>
                    <a:lnTo>
                      <a:pt x="13932" y="10166"/>
                    </a:lnTo>
                    <a:lnTo>
                      <a:pt x="13508" y="10070"/>
                    </a:lnTo>
                    <a:lnTo>
                      <a:pt x="14324" y="9688"/>
                    </a:lnTo>
                    <a:lnTo>
                      <a:pt x="15172" y="9377"/>
                    </a:lnTo>
                    <a:lnTo>
                      <a:pt x="16053" y="9066"/>
                    </a:lnTo>
                    <a:lnTo>
                      <a:pt x="16934" y="8803"/>
                    </a:lnTo>
                    <a:lnTo>
                      <a:pt x="17815" y="8492"/>
                    </a:lnTo>
                    <a:lnTo>
                      <a:pt x="18696" y="8205"/>
                    </a:lnTo>
                    <a:lnTo>
                      <a:pt x="19544" y="7870"/>
                    </a:lnTo>
                    <a:lnTo>
                      <a:pt x="20393" y="7487"/>
                    </a:lnTo>
                    <a:lnTo>
                      <a:pt x="20654" y="7344"/>
                    </a:lnTo>
                    <a:lnTo>
                      <a:pt x="20817" y="7296"/>
                    </a:lnTo>
                    <a:lnTo>
                      <a:pt x="21208" y="7080"/>
                    </a:lnTo>
                    <a:lnTo>
                      <a:pt x="21339" y="7033"/>
                    </a:lnTo>
                    <a:lnTo>
                      <a:pt x="21437" y="6937"/>
                    </a:lnTo>
                    <a:lnTo>
                      <a:pt x="21567" y="6865"/>
                    </a:lnTo>
                    <a:lnTo>
                      <a:pt x="21600" y="6769"/>
                    </a:lnTo>
                    <a:lnTo>
                      <a:pt x="21600" y="6626"/>
                    </a:lnTo>
                    <a:lnTo>
                      <a:pt x="21567" y="6506"/>
                    </a:lnTo>
                    <a:lnTo>
                      <a:pt x="21469" y="6363"/>
                    </a:lnTo>
                    <a:lnTo>
                      <a:pt x="21372" y="6243"/>
                    </a:lnTo>
                    <a:lnTo>
                      <a:pt x="21274" y="6219"/>
                    </a:lnTo>
                    <a:lnTo>
                      <a:pt x="21208" y="6171"/>
                    </a:lnTo>
                    <a:lnTo>
                      <a:pt x="21111" y="6171"/>
                    </a:lnTo>
                    <a:lnTo>
                      <a:pt x="21013" y="6148"/>
                    </a:lnTo>
                    <a:lnTo>
                      <a:pt x="20752" y="6171"/>
                    </a:lnTo>
                    <a:lnTo>
                      <a:pt x="20458" y="6219"/>
                    </a:lnTo>
                    <a:lnTo>
                      <a:pt x="20197" y="6267"/>
                    </a:lnTo>
                    <a:lnTo>
                      <a:pt x="19936" y="6363"/>
                    </a:lnTo>
                    <a:lnTo>
                      <a:pt x="19349" y="6554"/>
                    </a:lnTo>
                    <a:lnTo>
                      <a:pt x="19055" y="6626"/>
                    </a:lnTo>
                    <a:lnTo>
                      <a:pt x="18827" y="6722"/>
                    </a:lnTo>
                    <a:lnTo>
                      <a:pt x="18141" y="6841"/>
                    </a:lnTo>
                    <a:lnTo>
                      <a:pt x="17456" y="6937"/>
                    </a:lnTo>
                    <a:lnTo>
                      <a:pt x="16804" y="7056"/>
                    </a:lnTo>
                    <a:lnTo>
                      <a:pt x="15433" y="7200"/>
                    </a:lnTo>
                    <a:lnTo>
                      <a:pt x="14781" y="7272"/>
                    </a:lnTo>
                    <a:lnTo>
                      <a:pt x="14095" y="7367"/>
                    </a:lnTo>
                    <a:lnTo>
                      <a:pt x="13508" y="7487"/>
                    </a:lnTo>
                    <a:lnTo>
                      <a:pt x="13378" y="7511"/>
                    </a:lnTo>
                    <a:lnTo>
                      <a:pt x="13280" y="7535"/>
                    </a:lnTo>
                    <a:lnTo>
                      <a:pt x="13215" y="7583"/>
                    </a:lnTo>
                    <a:lnTo>
                      <a:pt x="13149" y="7583"/>
                    </a:lnTo>
                    <a:lnTo>
                      <a:pt x="13051" y="7607"/>
                    </a:lnTo>
                    <a:lnTo>
                      <a:pt x="12986" y="7607"/>
                    </a:lnTo>
                    <a:lnTo>
                      <a:pt x="12921" y="7631"/>
                    </a:lnTo>
                    <a:lnTo>
                      <a:pt x="12856" y="7631"/>
                    </a:lnTo>
                    <a:lnTo>
                      <a:pt x="12431" y="7774"/>
                    </a:lnTo>
                    <a:lnTo>
                      <a:pt x="12073" y="7918"/>
                    </a:lnTo>
                    <a:lnTo>
                      <a:pt x="11648" y="8061"/>
                    </a:lnTo>
                    <a:lnTo>
                      <a:pt x="11289" y="8252"/>
                    </a:lnTo>
                    <a:lnTo>
                      <a:pt x="10865" y="8420"/>
                    </a:lnTo>
                    <a:lnTo>
                      <a:pt x="10506" y="8563"/>
                    </a:lnTo>
                    <a:lnTo>
                      <a:pt x="10082" y="8731"/>
                    </a:lnTo>
                    <a:lnTo>
                      <a:pt x="9723" y="8850"/>
                    </a:lnTo>
                    <a:lnTo>
                      <a:pt x="9723" y="8181"/>
                    </a:lnTo>
                    <a:lnTo>
                      <a:pt x="9756" y="7989"/>
                    </a:lnTo>
                    <a:lnTo>
                      <a:pt x="9756" y="7846"/>
                    </a:lnTo>
                    <a:lnTo>
                      <a:pt x="9789" y="7678"/>
                    </a:lnTo>
                    <a:lnTo>
                      <a:pt x="9821" y="7487"/>
                    </a:lnTo>
                    <a:lnTo>
                      <a:pt x="9984" y="6817"/>
                    </a:lnTo>
                    <a:lnTo>
                      <a:pt x="10180" y="6148"/>
                    </a:lnTo>
                    <a:lnTo>
                      <a:pt x="10441" y="5478"/>
                    </a:lnTo>
                    <a:lnTo>
                      <a:pt x="10735" y="4832"/>
                    </a:lnTo>
                    <a:lnTo>
                      <a:pt x="11453" y="3540"/>
                    </a:lnTo>
                    <a:lnTo>
                      <a:pt x="11877" y="2918"/>
                    </a:lnTo>
                    <a:lnTo>
                      <a:pt x="12268" y="2272"/>
                    </a:lnTo>
                    <a:lnTo>
                      <a:pt x="12399" y="2105"/>
                    </a:lnTo>
                    <a:lnTo>
                      <a:pt x="12464" y="1914"/>
                    </a:lnTo>
                    <a:lnTo>
                      <a:pt x="12529" y="1746"/>
                    </a:lnTo>
                    <a:lnTo>
                      <a:pt x="12562" y="1531"/>
                    </a:lnTo>
                    <a:lnTo>
                      <a:pt x="12562" y="1172"/>
                    </a:lnTo>
                    <a:lnTo>
                      <a:pt x="12497" y="981"/>
                    </a:lnTo>
                    <a:lnTo>
                      <a:pt x="12431" y="813"/>
                    </a:lnTo>
                    <a:lnTo>
                      <a:pt x="12236" y="478"/>
                    </a:lnTo>
                    <a:lnTo>
                      <a:pt x="12073" y="359"/>
                    </a:lnTo>
                    <a:lnTo>
                      <a:pt x="11877" y="239"/>
                    </a:lnTo>
                    <a:lnTo>
                      <a:pt x="11648" y="144"/>
                    </a:lnTo>
                    <a:lnTo>
                      <a:pt x="11387" y="72"/>
                    </a:lnTo>
                    <a:lnTo>
                      <a:pt x="11126" y="24"/>
                    </a:lnTo>
                    <a:lnTo>
                      <a:pt x="10767" y="0"/>
                    </a:lnTo>
                    <a:lnTo>
                      <a:pt x="10767" y="96"/>
                    </a:lnTo>
                    <a:lnTo>
                      <a:pt x="10735" y="191"/>
                    </a:lnTo>
                    <a:lnTo>
                      <a:pt x="10539" y="478"/>
                    </a:lnTo>
                    <a:lnTo>
                      <a:pt x="10474" y="550"/>
                    </a:lnTo>
                    <a:lnTo>
                      <a:pt x="10408" y="646"/>
                    </a:lnTo>
                    <a:lnTo>
                      <a:pt x="10343" y="718"/>
                    </a:lnTo>
                    <a:lnTo>
                      <a:pt x="9756" y="1483"/>
                    </a:lnTo>
                    <a:lnTo>
                      <a:pt x="9234" y="2249"/>
                    </a:lnTo>
                    <a:lnTo>
                      <a:pt x="8744" y="3014"/>
                    </a:lnTo>
                    <a:lnTo>
                      <a:pt x="7700" y="4497"/>
                    </a:lnTo>
                    <a:lnTo>
                      <a:pt x="7211" y="5286"/>
                    </a:lnTo>
                    <a:lnTo>
                      <a:pt x="6656" y="6052"/>
                    </a:lnTo>
                    <a:lnTo>
                      <a:pt x="6069" y="6841"/>
                    </a:lnTo>
                    <a:lnTo>
                      <a:pt x="6036" y="6865"/>
                    </a:lnTo>
                    <a:lnTo>
                      <a:pt x="5971" y="6865"/>
                    </a:lnTo>
                    <a:lnTo>
                      <a:pt x="5775" y="6793"/>
                    </a:lnTo>
                    <a:lnTo>
                      <a:pt x="5677" y="6722"/>
                    </a:lnTo>
                    <a:lnTo>
                      <a:pt x="5579" y="6674"/>
                    </a:lnTo>
                    <a:lnTo>
                      <a:pt x="5482" y="6602"/>
                    </a:lnTo>
                    <a:lnTo>
                      <a:pt x="5351" y="6530"/>
                    </a:lnTo>
                    <a:lnTo>
                      <a:pt x="5123" y="6124"/>
                    </a:lnTo>
                    <a:lnTo>
                      <a:pt x="4601" y="5358"/>
                    </a:lnTo>
                    <a:lnTo>
                      <a:pt x="4307" y="4951"/>
                    </a:lnTo>
                    <a:lnTo>
                      <a:pt x="4079" y="4545"/>
                    </a:lnTo>
                    <a:lnTo>
                      <a:pt x="3850" y="4162"/>
                    </a:lnTo>
                    <a:lnTo>
                      <a:pt x="3622" y="3755"/>
                    </a:lnTo>
                    <a:lnTo>
                      <a:pt x="3426" y="3349"/>
                    </a:lnTo>
                    <a:lnTo>
                      <a:pt x="3361" y="3181"/>
                    </a:lnTo>
                    <a:lnTo>
                      <a:pt x="3230" y="2799"/>
                    </a:lnTo>
                    <a:lnTo>
                      <a:pt x="3132" y="2607"/>
                    </a:lnTo>
                    <a:lnTo>
                      <a:pt x="3067" y="2440"/>
                    </a:lnTo>
                    <a:lnTo>
                      <a:pt x="3002" y="2225"/>
                    </a:lnTo>
                    <a:lnTo>
                      <a:pt x="2871" y="2057"/>
                    </a:lnTo>
                    <a:lnTo>
                      <a:pt x="2773" y="1890"/>
                    </a:lnTo>
                    <a:lnTo>
                      <a:pt x="2708" y="1818"/>
                    </a:lnTo>
                    <a:lnTo>
                      <a:pt x="2578" y="1770"/>
                    </a:lnTo>
                    <a:lnTo>
                      <a:pt x="2447" y="1770"/>
                    </a:lnTo>
                    <a:lnTo>
                      <a:pt x="2284" y="1746"/>
                    </a:lnTo>
                    <a:lnTo>
                      <a:pt x="2088" y="1746"/>
                    </a:lnTo>
                    <a:lnTo>
                      <a:pt x="1762" y="1650"/>
                    </a:lnTo>
                    <a:lnTo>
                      <a:pt x="1599" y="1555"/>
                    </a:lnTo>
                    <a:lnTo>
                      <a:pt x="1566" y="1507"/>
                    </a:lnTo>
                    <a:lnTo>
                      <a:pt x="1501" y="1507"/>
                    </a:lnTo>
                    <a:lnTo>
                      <a:pt x="1403" y="1483"/>
                    </a:lnTo>
                    <a:lnTo>
                      <a:pt x="1273" y="1507"/>
                    </a:lnTo>
                    <a:lnTo>
                      <a:pt x="979" y="1555"/>
                    </a:lnTo>
                    <a:lnTo>
                      <a:pt x="685" y="1674"/>
                    </a:lnTo>
                    <a:lnTo>
                      <a:pt x="555" y="1770"/>
                    </a:lnTo>
                    <a:lnTo>
                      <a:pt x="392" y="1842"/>
                    </a:lnTo>
                    <a:lnTo>
                      <a:pt x="261" y="1938"/>
                    </a:lnTo>
                    <a:lnTo>
                      <a:pt x="65" y="2129"/>
                    </a:lnTo>
                    <a:lnTo>
                      <a:pt x="33" y="2225"/>
                    </a:lnTo>
                    <a:lnTo>
                      <a:pt x="0" y="2368"/>
                    </a:lnTo>
                    <a:lnTo>
                      <a:pt x="33" y="2488"/>
                    </a:lnTo>
                    <a:lnTo>
                      <a:pt x="131" y="2751"/>
                    </a:lnTo>
                    <a:lnTo>
                      <a:pt x="261" y="3014"/>
                    </a:lnTo>
                    <a:lnTo>
                      <a:pt x="359" y="3277"/>
                    </a:lnTo>
                    <a:lnTo>
                      <a:pt x="489" y="3540"/>
                    </a:lnTo>
                    <a:lnTo>
                      <a:pt x="685" y="3779"/>
                    </a:lnTo>
                    <a:lnTo>
                      <a:pt x="816" y="4043"/>
                    </a:lnTo>
                    <a:lnTo>
                      <a:pt x="946" y="4330"/>
                    </a:lnTo>
                    <a:lnTo>
                      <a:pt x="1109" y="4593"/>
                    </a:lnTo>
                    <a:lnTo>
                      <a:pt x="1305" y="4928"/>
                    </a:lnTo>
                    <a:lnTo>
                      <a:pt x="1534" y="5286"/>
                    </a:lnTo>
                    <a:lnTo>
                      <a:pt x="1664" y="5621"/>
                    </a:lnTo>
                    <a:lnTo>
                      <a:pt x="1795" y="6004"/>
                    </a:lnTo>
                    <a:lnTo>
                      <a:pt x="1925" y="6363"/>
                    </a:lnTo>
                    <a:lnTo>
                      <a:pt x="2121" y="7128"/>
                    </a:lnTo>
                    <a:lnTo>
                      <a:pt x="2251" y="7487"/>
                    </a:lnTo>
                    <a:lnTo>
                      <a:pt x="2251" y="7822"/>
                    </a:lnTo>
                    <a:lnTo>
                      <a:pt x="2284" y="7894"/>
                    </a:lnTo>
                    <a:lnTo>
                      <a:pt x="2284" y="7942"/>
                    </a:lnTo>
                    <a:lnTo>
                      <a:pt x="2317" y="8013"/>
                    </a:lnTo>
                    <a:lnTo>
                      <a:pt x="2382" y="8085"/>
                    </a:lnTo>
                    <a:lnTo>
                      <a:pt x="2447" y="8563"/>
                    </a:lnTo>
                    <a:lnTo>
                      <a:pt x="2643" y="9472"/>
                    </a:lnTo>
                    <a:lnTo>
                      <a:pt x="2708" y="9927"/>
                    </a:lnTo>
                    <a:lnTo>
                      <a:pt x="2806" y="10357"/>
                    </a:lnTo>
                    <a:lnTo>
                      <a:pt x="2871" y="11266"/>
                    </a:lnTo>
                    <a:lnTo>
                      <a:pt x="2839" y="11745"/>
                    </a:lnTo>
                    <a:lnTo>
                      <a:pt x="2969" y="11745"/>
                    </a:lnTo>
                    <a:lnTo>
                      <a:pt x="3002" y="11721"/>
                    </a:lnTo>
                    <a:lnTo>
                      <a:pt x="3067" y="11721"/>
                    </a:lnTo>
                    <a:lnTo>
                      <a:pt x="3067" y="11697"/>
                    </a:lnTo>
                    <a:lnTo>
                      <a:pt x="3132" y="11697"/>
                    </a:lnTo>
                    <a:lnTo>
                      <a:pt x="3328" y="12893"/>
                    </a:lnTo>
                    <a:lnTo>
                      <a:pt x="3524" y="14065"/>
                    </a:lnTo>
                    <a:lnTo>
                      <a:pt x="3687" y="15213"/>
                    </a:lnTo>
                    <a:lnTo>
                      <a:pt x="3883" y="16338"/>
                    </a:lnTo>
                    <a:lnTo>
                      <a:pt x="3981" y="17462"/>
                    </a:lnTo>
                    <a:lnTo>
                      <a:pt x="4079" y="18562"/>
                    </a:lnTo>
                    <a:lnTo>
                      <a:pt x="4144" y="19734"/>
                    </a:lnTo>
                    <a:lnTo>
                      <a:pt x="4176" y="20954"/>
                    </a:lnTo>
                    <a:lnTo>
                      <a:pt x="4176"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5" name="Kształt">
                <a:extLst>
                  <a:ext uri="{FF2B5EF4-FFF2-40B4-BE49-F238E27FC236}">
                    <a16:creationId xmlns:a16="http://schemas.microsoft.com/office/drawing/2014/main" id="{DA07B291-9198-9C11-82B1-8E567564C961}"/>
                  </a:ext>
                </a:extLst>
              </p:cNvPr>
              <p:cNvSpPr/>
              <p:nvPr/>
            </p:nvSpPr>
            <p:spPr>
              <a:xfrm>
                <a:off x="401885" y="718304"/>
                <a:ext cx="49671" cy="81317"/>
              </a:xfrm>
              <a:custGeom>
                <a:avLst/>
                <a:gdLst/>
                <a:ahLst/>
                <a:cxnLst>
                  <a:cxn ang="0">
                    <a:pos x="wd2" y="hd2"/>
                  </a:cxn>
                  <a:cxn ang="5400000">
                    <a:pos x="wd2" y="hd2"/>
                  </a:cxn>
                  <a:cxn ang="10800000">
                    <a:pos x="wd2" y="hd2"/>
                  </a:cxn>
                  <a:cxn ang="16200000">
                    <a:pos x="wd2" y="hd2"/>
                  </a:cxn>
                </a:cxnLst>
                <a:rect l="0" t="0" r="r" b="b"/>
                <a:pathLst>
                  <a:path w="21600" h="21600" extrusionOk="0">
                    <a:moveTo>
                      <a:pt x="9450" y="21600"/>
                    </a:moveTo>
                    <a:lnTo>
                      <a:pt x="6075" y="15878"/>
                    </a:lnTo>
                    <a:lnTo>
                      <a:pt x="3510" y="11848"/>
                    </a:lnTo>
                    <a:lnTo>
                      <a:pt x="810" y="7415"/>
                    </a:lnTo>
                    <a:lnTo>
                      <a:pt x="135" y="6448"/>
                    </a:lnTo>
                    <a:lnTo>
                      <a:pt x="0" y="5964"/>
                    </a:lnTo>
                    <a:lnTo>
                      <a:pt x="0" y="5319"/>
                    </a:lnTo>
                    <a:lnTo>
                      <a:pt x="540" y="4352"/>
                    </a:lnTo>
                    <a:lnTo>
                      <a:pt x="1080" y="3466"/>
                    </a:lnTo>
                    <a:lnTo>
                      <a:pt x="1620" y="2418"/>
                    </a:lnTo>
                    <a:lnTo>
                      <a:pt x="2430" y="1531"/>
                    </a:lnTo>
                    <a:lnTo>
                      <a:pt x="2970" y="1128"/>
                    </a:lnTo>
                    <a:lnTo>
                      <a:pt x="4185" y="403"/>
                    </a:lnTo>
                    <a:lnTo>
                      <a:pt x="4725" y="161"/>
                    </a:lnTo>
                    <a:lnTo>
                      <a:pt x="6075" y="0"/>
                    </a:lnTo>
                    <a:lnTo>
                      <a:pt x="6750" y="81"/>
                    </a:lnTo>
                    <a:lnTo>
                      <a:pt x="7695" y="242"/>
                    </a:lnTo>
                    <a:lnTo>
                      <a:pt x="8505" y="645"/>
                    </a:lnTo>
                    <a:lnTo>
                      <a:pt x="9180" y="1128"/>
                    </a:lnTo>
                    <a:lnTo>
                      <a:pt x="9720" y="1612"/>
                    </a:lnTo>
                    <a:lnTo>
                      <a:pt x="10395" y="2257"/>
                    </a:lnTo>
                    <a:lnTo>
                      <a:pt x="10935" y="2901"/>
                    </a:lnTo>
                    <a:lnTo>
                      <a:pt x="11475" y="3466"/>
                    </a:lnTo>
                    <a:lnTo>
                      <a:pt x="12015" y="4110"/>
                    </a:lnTo>
                    <a:lnTo>
                      <a:pt x="12825" y="4675"/>
                    </a:lnTo>
                    <a:lnTo>
                      <a:pt x="13905" y="5319"/>
                    </a:lnTo>
                    <a:lnTo>
                      <a:pt x="14850" y="6045"/>
                    </a:lnTo>
                    <a:lnTo>
                      <a:pt x="15795" y="6851"/>
                    </a:lnTo>
                    <a:lnTo>
                      <a:pt x="17145" y="8463"/>
                    </a:lnTo>
                    <a:lnTo>
                      <a:pt x="17550" y="9430"/>
                    </a:lnTo>
                    <a:lnTo>
                      <a:pt x="17685" y="10236"/>
                    </a:lnTo>
                    <a:lnTo>
                      <a:pt x="17550" y="11203"/>
                    </a:lnTo>
                    <a:lnTo>
                      <a:pt x="17685" y="11445"/>
                    </a:lnTo>
                    <a:lnTo>
                      <a:pt x="17820" y="11606"/>
                    </a:lnTo>
                    <a:lnTo>
                      <a:pt x="18360" y="11928"/>
                    </a:lnTo>
                    <a:lnTo>
                      <a:pt x="19170" y="12170"/>
                    </a:lnTo>
                    <a:lnTo>
                      <a:pt x="19980" y="12493"/>
                    </a:lnTo>
                    <a:lnTo>
                      <a:pt x="20925" y="12654"/>
                    </a:lnTo>
                    <a:lnTo>
                      <a:pt x="21330" y="12734"/>
                    </a:lnTo>
                    <a:lnTo>
                      <a:pt x="21465" y="12896"/>
                    </a:lnTo>
                    <a:lnTo>
                      <a:pt x="21600" y="12976"/>
                    </a:lnTo>
                    <a:lnTo>
                      <a:pt x="21195" y="13218"/>
                    </a:lnTo>
                    <a:lnTo>
                      <a:pt x="20790" y="13540"/>
                    </a:lnTo>
                    <a:lnTo>
                      <a:pt x="19575" y="14346"/>
                    </a:lnTo>
                    <a:lnTo>
                      <a:pt x="18360" y="15636"/>
                    </a:lnTo>
                    <a:lnTo>
                      <a:pt x="16605" y="17087"/>
                    </a:lnTo>
                    <a:lnTo>
                      <a:pt x="15120" y="18537"/>
                    </a:lnTo>
                    <a:lnTo>
                      <a:pt x="13905" y="19746"/>
                    </a:lnTo>
                    <a:lnTo>
                      <a:pt x="12960" y="20633"/>
                    </a:lnTo>
                    <a:lnTo>
                      <a:pt x="12825" y="20955"/>
                    </a:lnTo>
                    <a:lnTo>
                      <a:pt x="12690" y="20955"/>
                    </a:lnTo>
                    <a:lnTo>
                      <a:pt x="12420" y="21036"/>
                    </a:lnTo>
                    <a:lnTo>
                      <a:pt x="11610" y="21197"/>
                    </a:lnTo>
                    <a:lnTo>
                      <a:pt x="11070" y="21278"/>
                    </a:lnTo>
                    <a:lnTo>
                      <a:pt x="10530" y="21439"/>
                    </a:lnTo>
                    <a:lnTo>
                      <a:pt x="9855" y="21519"/>
                    </a:lnTo>
                    <a:lnTo>
                      <a:pt x="9450" y="21600"/>
                    </a:lnTo>
                    <a:lnTo>
                      <a:pt x="9450" y="21439"/>
                    </a:lnTo>
                    <a:lnTo>
                      <a:pt x="9315" y="21278"/>
                    </a:lnTo>
                    <a:lnTo>
                      <a:pt x="9315" y="21197"/>
                    </a:lnTo>
                    <a:lnTo>
                      <a:pt x="9180" y="21036"/>
                    </a:lnTo>
                    <a:lnTo>
                      <a:pt x="8775" y="20794"/>
                    </a:lnTo>
                    <a:lnTo>
                      <a:pt x="8640" y="20633"/>
                    </a:lnTo>
                    <a:lnTo>
                      <a:pt x="9450"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6" name="Linia">
                <a:extLst>
                  <a:ext uri="{FF2B5EF4-FFF2-40B4-BE49-F238E27FC236}">
                    <a16:creationId xmlns:a16="http://schemas.microsoft.com/office/drawing/2014/main" id="{0FA300EC-367A-242A-EBA7-6E75FE1123EB}"/>
                  </a:ext>
                </a:extLst>
              </p:cNvPr>
              <p:cNvSpPr/>
              <p:nvPr/>
            </p:nvSpPr>
            <p:spPr>
              <a:xfrm>
                <a:off x="401885" y="718304"/>
                <a:ext cx="49671" cy="81317"/>
              </a:xfrm>
              <a:custGeom>
                <a:avLst/>
                <a:gdLst/>
                <a:ahLst/>
                <a:cxnLst>
                  <a:cxn ang="0">
                    <a:pos x="wd2" y="hd2"/>
                  </a:cxn>
                  <a:cxn ang="5400000">
                    <a:pos x="wd2" y="hd2"/>
                  </a:cxn>
                  <a:cxn ang="10800000">
                    <a:pos x="wd2" y="hd2"/>
                  </a:cxn>
                  <a:cxn ang="16200000">
                    <a:pos x="wd2" y="hd2"/>
                  </a:cxn>
                </a:cxnLst>
                <a:rect l="0" t="0" r="r" b="b"/>
                <a:pathLst>
                  <a:path w="21600" h="21600" extrusionOk="0">
                    <a:moveTo>
                      <a:pt x="9450" y="21600"/>
                    </a:moveTo>
                    <a:lnTo>
                      <a:pt x="6075" y="15878"/>
                    </a:lnTo>
                    <a:lnTo>
                      <a:pt x="3510" y="11848"/>
                    </a:lnTo>
                    <a:lnTo>
                      <a:pt x="810" y="7415"/>
                    </a:lnTo>
                    <a:lnTo>
                      <a:pt x="135" y="6448"/>
                    </a:lnTo>
                    <a:lnTo>
                      <a:pt x="0" y="5964"/>
                    </a:lnTo>
                    <a:lnTo>
                      <a:pt x="0" y="5319"/>
                    </a:lnTo>
                    <a:lnTo>
                      <a:pt x="540" y="4352"/>
                    </a:lnTo>
                    <a:lnTo>
                      <a:pt x="1080" y="3466"/>
                    </a:lnTo>
                    <a:lnTo>
                      <a:pt x="1620" y="2418"/>
                    </a:lnTo>
                    <a:lnTo>
                      <a:pt x="2430" y="1531"/>
                    </a:lnTo>
                    <a:lnTo>
                      <a:pt x="2970" y="1128"/>
                    </a:lnTo>
                    <a:lnTo>
                      <a:pt x="4185" y="403"/>
                    </a:lnTo>
                    <a:lnTo>
                      <a:pt x="4725" y="161"/>
                    </a:lnTo>
                    <a:lnTo>
                      <a:pt x="6075" y="0"/>
                    </a:lnTo>
                    <a:lnTo>
                      <a:pt x="6750" y="81"/>
                    </a:lnTo>
                    <a:lnTo>
                      <a:pt x="7695" y="242"/>
                    </a:lnTo>
                    <a:lnTo>
                      <a:pt x="8505" y="645"/>
                    </a:lnTo>
                    <a:lnTo>
                      <a:pt x="9180" y="1128"/>
                    </a:lnTo>
                    <a:lnTo>
                      <a:pt x="9720" y="1612"/>
                    </a:lnTo>
                    <a:lnTo>
                      <a:pt x="10395" y="2257"/>
                    </a:lnTo>
                    <a:lnTo>
                      <a:pt x="10935" y="2901"/>
                    </a:lnTo>
                    <a:lnTo>
                      <a:pt x="11475" y="3466"/>
                    </a:lnTo>
                    <a:lnTo>
                      <a:pt x="12015" y="4110"/>
                    </a:lnTo>
                    <a:lnTo>
                      <a:pt x="12825" y="4675"/>
                    </a:lnTo>
                    <a:lnTo>
                      <a:pt x="13905" y="5319"/>
                    </a:lnTo>
                    <a:lnTo>
                      <a:pt x="14850" y="6045"/>
                    </a:lnTo>
                    <a:lnTo>
                      <a:pt x="15795" y="6851"/>
                    </a:lnTo>
                    <a:lnTo>
                      <a:pt x="17145" y="8463"/>
                    </a:lnTo>
                    <a:lnTo>
                      <a:pt x="17550" y="9430"/>
                    </a:lnTo>
                    <a:lnTo>
                      <a:pt x="17685" y="10236"/>
                    </a:lnTo>
                    <a:lnTo>
                      <a:pt x="17550" y="11203"/>
                    </a:lnTo>
                    <a:lnTo>
                      <a:pt x="17685" y="11445"/>
                    </a:lnTo>
                    <a:lnTo>
                      <a:pt x="17820" y="11606"/>
                    </a:lnTo>
                    <a:lnTo>
                      <a:pt x="18360" y="11928"/>
                    </a:lnTo>
                    <a:lnTo>
                      <a:pt x="19170" y="12170"/>
                    </a:lnTo>
                    <a:lnTo>
                      <a:pt x="19980" y="12493"/>
                    </a:lnTo>
                    <a:lnTo>
                      <a:pt x="20925" y="12654"/>
                    </a:lnTo>
                    <a:lnTo>
                      <a:pt x="21330" y="12734"/>
                    </a:lnTo>
                    <a:lnTo>
                      <a:pt x="21465" y="12896"/>
                    </a:lnTo>
                    <a:lnTo>
                      <a:pt x="21600" y="12976"/>
                    </a:lnTo>
                    <a:lnTo>
                      <a:pt x="21195" y="13218"/>
                    </a:lnTo>
                    <a:lnTo>
                      <a:pt x="20790" y="13540"/>
                    </a:lnTo>
                    <a:lnTo>
                      <a:pt x="19575" y="14346"/>
                    </a:lnTo>
                    <a:lnTo>
                      <a:pt x="18360" y="15636"/>
                    </a:lnTo>
                    <a:lnTo>
                      <a:pt x="16605" y="17087"/>
                    </a:lnTo>
                    <a:lnTo>
                      <a:pt x="15120" y="18537"/>
                    </a:lnTo>
                    <a:lnTo>
                      <a:pt x="13905" y="19746"/>
                    </a:lnTo>
                    <a:lnTo>
                      <a:pt x="12960" y="20633"/>
                    </a:lnTo>
                    <a:lnTo>
                      <a:pt x="12825" y="20955"/>
                    </a:lnTo>
                    <a:lnTo>
                      <a:pt x="12690" y="20955"/>
                    </a:lnTo>
                    <a:lnTo>
                      <a:pt x="12420" y="21036"/>
                    </a:lnTo>
                    <a:lnTo>
                      <a:pt x="11610" y="21197"/>
                    </a:lnTo>
                    <a:lnTo>
                      <a:pt x="11070" y="21278"/>
                    </a:lnTo>
                    <a:lnTo>
                      <a:pt x="10530" y="21439"/>
                    </a:lnTo>
                    <a:lnTo>
                      <a:pt x="9855" y="21519"/>
                    </a:lnTo>
                    <a:lnTo>
                      <a:pt x="9450" y="21600"/>
                    </a:lnTo>
                    <a:lnTo>
                      <a:pt x="9450" y="21439"/>
                    </a:lnTo>
                    <a:lnTo>
                      <a:pt x="9315" y="21278"/>
                    </a:lnTo>
                    <a:lnTo>
                      <a:pt x="9315" y="21197"/>
                    </a:lnTo>
                    <a:lnTo>
                      <a:pt x="9180" y="21036"/>
                    </a:lnTo>
                    <a:lnTo>
                      <a:pt x="8775" y="20794"/>
                    </a:lnTo>
                    <a:lnTo>
                      <a:pt x="8640" y="2063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7" name="Kształt">
                <a:extLst>
                  <a:ext uri="{FF2B5EF4-FFF2-40B4-BE49-F238E27FC236}">
                    <a16:creationId xmlns:a16="http://schemas.microsoft.com/office/drawing/2014/main" id="{11D45F7A-4018-AA27-1C1D-793FD958C523}"/>
                  </a:ext>
                </a:extLst>
              </p:cNvPr>
              <p:cNvSpPr/>
              <p:nvPr/>
            </p:nvSpPr>
            <p:spPr>
              <a:xfrm>
                <a:off x="388338" y="666352"/>
                <a:ext cx="29350" cy="51952"/>
              </a:xfrm>
              <a:custGeom>
                <a:avLst/>
                <a:gdLst/>
                <a:ahLst/>
                <a:cxnLst>
                  <a:cxn ang="0">
                    <a:pos x="wd2" y="hd2"/>
                  </a:cxn>
                  <a:cxn ang="5400000">
                    <a:pos x="wd2" y="hd2"/>
                  </a:cxn>
                  <a:cxn ang="10800000">
                    <a:pos x="wd2" y="hd2"/>
                  </a:cxn>
                  <a:cxn ang="16200000">
                    <a:pos x="wd2" y="hd2"/>
                  </a:cxn>
                </a:cxnLst>
                <a:rect l="0" t="0" r="r" b="b"/>
                <a:pathLst>
                  <a:path w="21600" h="21600" extrusionOk="0">
                    <a:moveTo>
                      <a:pt x="12375" y="0"/>
                    </a:moveTo>
                    <a:lnTo>
                      <a:pt x="10575" y="895"/>
                    </a:lnTo>
                    <a:lnTo>
                      <a:pt x="9000" y="2045"/>
                    </a:lnTo>
                    <a:lnTo>
                      <a:pt x="5850" y="4090"/>
                    </a:lnTo>
                    <a:lnTo>
                      <a:pt x="4275" y="5368"/>
                    </a:lnTo>
                    <a:lnTo>
                      <a:pt x="3150" y="6518"/>
                    </a:lnTo>
                    <a:lnTo>
                      <a:pt x="2475" y="7796"/>
                    </a:lnTo>
                    <a:lnTo>
                      <a:pt x="2025" y="9075"/>
                    </a:lnTo>
                    <a:lnTo>
                      <a:pt x="1350" y="10608"/>
                    </a:lnTo>
                    <a:lnTo>
                      <a:pt x="900" y="12270"/>
                    </a:lnTo>
                    <a:lnTo>
                      <a:pt x="450" y="13676"/>
                    </a:lnTo>
                    <a:lnTo>
                      <a:pt x="0" y="15337"/>
                    </a:lnTo>
                    <a:lnTo>
                      <a:pt x="450" y="16871"/>
                    </a:lnTo>
                    <a:lnTo>
                      <a:pt x="675" y="18405"/>
                    </a:lnTo>
                    <a:lnTo>
                      <a:pt x="1125" y="19172"/>
                    </a:lnTo>
                    <a:lnTo>
                      <a:pt x="1575" y="19811"/>
                    </a:lnTo>
                    <a:lnTo>
                      <a:pt x="2025" y="20705"/>
                    </a:lnTo>
                    <a:lnTo>
                      <a:pt x="2700" y="21472"/>
                    </a:lnTo>
                    <a:lnTo>
                      <a:pt x="3150" y="21472"/>
                    </a:lnTo>
                    <a:lnTo>
                      <a:pt x="3600" y="21600"/>
                    </a:lnTo>
                    <a:lnTo>
                      <a:pt x="6750" y="21600"/>
                    </a:lnTo>
                    <a:lnTo>
                      <a:pt x="7425" y="21472"/>
                    </a:lnTo>
                    <a:lnTo>
                      <a:pt x="7875" y="21472"/>
                    </a:lnTo>
                    <a:lnTo>
                      <a:pt x="9225" y="20450"/>
                    </a:lnTo>
                    <a:lnTo>
                      <a:pt x="10575" y="19683"/>
                    </a:lnTo>
                    <a:lnTo>
                      <a:pt x="11925" y="19044"/>
                    </a:lnTo>
                    <a:lnTo>
                      <a:pt x="13050" y="18533"/>
                    </a:lnTo>
                    <a:lnTo>
                      <a:pt x="14175" y="17893"/>
                    </a:lnTo>
                    <a:lnTo>
                      <a:pt x="15300" y="17382"/>
                    </a:lnTo>
                    <a:lnTo>
                      <a:pt x="16650" y="16871"/>
                    </a:lnTo>
                    <a:lnTo>
                      <a:pt x="18450" y="16488"/>
                    </a:lnTo>
                    <a:lnTo>
                      <a:pt x="19575" y="15976"/>
                    </a:lnTo>
                    <a:lnTo>
                      <a:pt x="20475" y="15465"/>
                    </a:lnTo>
                    <a:lnTo>
                      <a:pt x="21150" y="14826"/>
                    </a:lnTo>
                    <a:lnTo>
                      <a:pt x="21600" y="14059"/>
                    </a:lnTo>
                    <a:lnTo>
                      <a:pt x="21600" y="11631"/>
                    </a:lnTo>
                    <a:lnTo>
                      <a:pt x="21375" y="10608"/>
                    </a:lnTo>
                    <a:lnTo>
                      <a:pt x="20475" y="8819"/>
                    </a:lnTo>
                    <a:lnTo>
                      <a:pt x="19575" y="6774"/>
                    </a:lnTo>
                    <a:lnTo>
                      <a:pt x="18675" y="4857"/>
                    </a:lnTo>
                    <a:lnTo>
                      <a:pt x="18000" y="3195"/>
                    </a:lnTo>
                    <a:lnTo>
                      <a:pt x="18000" y="2812"/>
                    </a:lnTo>
                    <a:lnTo>
                      <a:pt x="17550" y="2301"/>
                    </a:lnTo>
                    <a:lnTo>
                      <a:pt x="17325" y="2173"/>
                    </a:lnTo>
                    <a:lnTo>
                      <a:pt x="15075" y="2173"/>
                    </a:lnTo>
                    <a:lnTo>
                      <a:pt x="13950" y="2428"/>
                    </a:lnTo>
                    <a:lnTo>
                      <a:pt x="12825" y="2812"/>
                    </a:lnTo>
                    <a:lnTo>
                      <a:pt x="11700" y="3067"/>
                    </a:lnTo>
                    <a:lnTo>
                      <a:pt x="10575" y="3451"/>
                    </a:lnTo>
                    <a:lnTo>
                      <a:pt x="12375"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8" name="Linia">
                <a:extLst>
                  <a:ext uri="{FF2B5EF4-FFF2-40B4-BE49-F238E27FC236}">
                    <a16:creationId xmlns:a16="http://schemas.microsoft.com/office/drawing/2014/main" id="{E7E119FA-58B1-8B25-C918-65739E5E36F4}"/>
                  </a:ext>
                </a:extLst>
              </p:cNvPr>
              <p:cNvSpPr/>
              <p:nvPr/>
            </p:nvSpPr>
            <p:spPr>
              <a:xfrm>
                <a:off x="388338" y="666352"/>
                <a:ext cx="29350" cy="51952"/>
              </a:xfrm>
              <a:custGeom>
                <a:avLst/>
                <a:gdLst/>
                <a:ahLst/>
                <a:cxnLst>
                  <a:cxn ang="0">
                    <a:pos x="wd2" y="hd2"/>
                  </a:cxn>
                  <a:cxn ang="5400000">
                    <a:pos x="wd2" y="hd2"/>
                  </a:cxn>
                  <a:cxn ang="10800000">
                    <a:pos x="wd2" y="hd2"/>
                  </a:cxn>
                  <a:cxn ang="16200000">
                    <a:pos x="wd2" y="hd2"/>
                  </a:cxn>
                </a:cxnLst>
                <a:rect l="0" t="0" r="r" b="b"/>
                <a:pathLst>
                  <a:path w="21600" h="21600" extrusionOk="0">
                    <a:moveTo>
                      <a:pt x="12375" y="0"/>
                    </a:moveTo>
                    <a:lnTo>
                      <a:pt x="10575" y="895"/>
                    </a:lnTo>
                    <a:lnTo>
                      <a:pt x="9000" y="2045"/>
                    </a:lnTo>
                    <a:lnTo>
                      <a:pt x="5850" y="4090"/>
                    </a:lnTo>
                    <a:lnTo>
                      <a:pt x="4275" y="5368"/>
                    </a:lnTo>
                    <a:lnTo>
                      <a:pt x="3150" y="6518"/>
                    </a:lnTo>
                    <a:lnTo>
                      <a:pt x="2475" y="7796"/>
                    </a:lnTo>
                    <a:lnTo>
                      <a:pt x="2025" y="9075"/>
                    </a:lnTo>
                    <a:lnTo>
                      <a:pt x="1350" y="10608"/>
                    </a:lnTo>
                    <a:lnTo>
                      <a:pt x="900" y="12270"/>
                    </a:lnTo>
                    <a:lnTo>
                      <a:pt x="450" y="13676"/>
                    </a:lnTo>
                    <a:lnTo>
                      <a:pt x="0" y="15337"/>
                    </a:lnTo>
                    <a:lnTo>
                      <a:pt x="450" y="16871"/>
                    </a:lnTo>
                    <a:lnTo>
                      <a:pt x="675" y="18405"/>
                    </a:lnTo>
                    <a:lnTo>
                      <a:pt x="1125" y="19172"/>
                    </a:lnTo>
                    <a:lnTo>
                      <a:pt x="1575" y="19811"/>
                    </a:lnTo>
                    <a:lnTo>
                      <a:pt x="2025" y="20705"/>
                    </a:lnTo>
                    <a:lnTo>
                      <a:pt x="2700" y="21472"/>
                    </a:lnTo>
                    <a:lnTo>
                      <a:pt x="3150" y="21472"/>
                    </a:lnTo>
                    <a:lnTo>
                      <a:pt x="3600" y="21600"/>
                    </a:lnTo>
                    <a:lnTo>
                      <a:pt x="6750" y="21600"/>
                    </a:lnTo>
                    <a:lnTo>
                      <a:pt x="7425" y="21472"/>
                    </a:lnTo>
                    <a:lnTo>
                      <a:pt x="7875" y="21472"/>
                    </a:lnTo>
                    <a:lnTo>
                      <a:pt x="9225" y="20450"/>
                    </a:lnTo>
                    <a:lnTo>
                      <a:pt x="10575" y="19683"/>
                    </a:lnTo>
                    <a:lnTo>
                      <a:pt x="11925" y="19044"/>
                    </a:lnTo>
                    <a:lnTo>
                      <a:pt x="13050" y="18533"/>
                    </a:lnTo>
                    <a:lnTo>
                      <a:pt x="14175" y="17893"/>
                    </a:lnTo>
                    <a:lnTo>
                      <a:pt x="15300" y="17382"/>
                    </a:lnTo>
                    <a:lnTo>
                      <a:pt x="16650" y="16871"/>
                    </a:lnTo>
                    <a:lnTo>
                      <a:pt x="18450" y="16488"/>
                    </a:lnTo>
                    <a:lnTo>
                      <a:pt x="19575" y="15976"/>
                    </a:lnTo>
                    <a:lnTo>
                      <a:pt x="20475" y="15465"/>
                    </a:lnTo>
                    <a:lnTo>
                      <a:pt x="21150" y="14826"/>
                    </a:lnTo>
                    <a:lnTo>
                      <a:pt x="21600" y="14059"/>
                    </a:lnTo>
                    <a:lnTo>
                      <a:pt x="21600" y="11631"/>
                    </a:lnTo>
                    <a:lnTo>
                      <a:pt x="21375" y="10608"/>
                    </a:lnTo>
                    <a:lnTo>
                      <a:pt x="20475" y="8819"/>
                    </a:lnTo>
                    <a:lnTo>
                      <a:pt x="19575" y="6774"/>
                    </a:lnTo>
                    <a:lnTo>
                      <a:pt x="18675" y="4857"/>
                    </a:lnTo>
                    <a:lnTo>
                      <a:pt x="18000" y="3195"/>
                    </a:lnTo>
                    <a:lnTo>
                      <a:pt x="18000" y="2812"/>
                    </a:lnTo>
                    <a:lnTo>
                      <a:pt x="17550" y="2301"/>
                    </a:lnTo>
                    <a:lnTo>
                      <a:pt x="17325" y="2173"/>
                    </a:lnTo>
                    <a:lnTo>
                      <a:pt x="15075" y="2173"/>
                    </a:lnTo>
                    <a:lnTo>
                      <a:pt x="13950" y="2428"/>
                    </a:lnTo>
                    <a:lnTo>
                      <a:pt x="12825" y="2812"/>
                    </a:lnTo>
                    <a:lnTo>
                      <a:pt x="11700" y="3067"/>
                    </a:lnTo>
                    <a:lnTo>
                      <a:pt x="10575" y="345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29" name="Kształt">
                <a:extLst>
                  <a:ext uri="{FF2B5EF4-FFF2-40B4-BE49-F238E27FC236}">
                    <a16:creationId xmlns:a16="http://schemas.microsoft.com/office/drawing/2014/main" id="{85A19FBF-E4F2-6A57-129E-AEB8C59053FA}"/>
                  </a:ext>
                </a:extLst>
              </p:cNvPr>
              <p:cNvSpPr/>
              <p:nvPr/>
            </p:nvSpPr>
            <p:spPr>
              <a:xfrm>
                <a:off x="361245" y="677645"/>
                <a:ext cx="29350" cy="65506"/>
              </a:xfrm>
              <a:custGeom>
                <a:avLst/>
                <a:gdLst/>
                <a:ahLst/>
                <a:cxnLst>
                  <a:cxn ang="0">
                    <a:pos x="wd2" y="hd2"/>
                  </a:cxn>
                  <a:cxn ang="5400000">
                    <a:pos x="wd2" y="hd2"/>
                  </a:cxn>
                  <a:cxn ang="10800000">
                    <a:pos x="wd2" y="hd2"/>
                  </a:cxn>
                  <a:cxn ang="16200000">
                    <a:pos x="wd2" y="hd2"/>
                  </a:cxn>
                </a:cxnLst>
                <a:rect l="0" t="0" r="r" b="b"/>
                <a:pathLst>
                  <a:path w="21600" h="21600" extrusionOk="0">
                    <a:moveTo>
                      <a:pt x="9798" y="200"/>
                    </a:moveTo>
                    <a:lnTo>
                      <a:pt x="6458" y="1600"/>
                    </a:lnTo>
                    <a:lnTo>
                      <a:pt x="3563" y="2800"/>
                    </a:lnTo>
                    <a:lnTo>
                      <a:pt x="2672" y="3400"/>
                    </a:lnTo>
                    <a:lnTo>
                      <a:pt x="1781" y="3900"/>
                    </a:lnTo>
                    <a:lnTo>
                      <a:pt x="1113" y="4400"/>
                    </a:lnTo>
                    <a:lnTo>
                      <a:pt x="668" y="5100"/>
                    </a:lnTo>
                    <a:lnTo>
                      <a:pt x="223" y="5700"/>
                    </a:lnTo>
                    <a:lnTo>
                      <a:pt x="0" y="6500"/>
                    </a:lnTo>
                    <a:lnTo>
                      <a:pt x="0" y="7300"/>
                    </a:lnTo>
                    <a:lnTo>
                      <a:pt x="223" y="8400"/>
                    </a:lnTo>
                    <a:lnTo>
                      <a:pt x="1113" y="11000"/>
                    </a:lnTo>
                    <a:lnTo>
                      <a:pt x="2672" y="14500"/>
                    </a:lnTo>
                    <a:lnTo>
                      <a:pt x="2895" y="14900"/>
                    </a:lnTo>
                    <a:lnTo>
                      <a:pt x="2895" y="15500"/>
                    </a:lnTo>
                    <a:lnTo>
                      <a:pt x="2672" y="15900"/>
                    </a:lnTo>
                    <a:lnTo>
                      <a:pt x="2672" y="16300"/>
                    </a:lnTo>
                    <a:lnTo>
                      <a:pt x="2449" y="16700"/>
                    </a:lnTo>
                    <a:lnTo>
                      <a:pt x="2449" y="17200"/>
                    </a:lnTo>
                    <a:lnTo>
                      <a:pt x="2672" y="17700"/>
                    </a:lnTo>
                    <a:lnTo>
                      <a:pt x="3118" y="18100"/>
                    </a:lnTo>
                    <a:lnTo>
                      <a:pt x="3563" y="18600"/>
                    </a:lnTo>
                    <a:lnTo>
                      <a:pt x="3786" y="19100"/>
                    </a:lnTo>
                    <a:lnTo>
                      <a:pt x="4231" y="19700"/>
                    </a:lnTo>
                    <a:lnTo>
                      <a:pt x="5122" y="20500"/>
                    </a:lnTo>
                    <a:lnTo>
                      <a:pt x="5344" y="20800"/>
                    </a:lnTo>
                    <a:lnTo>
                      <a:pt x="5790" y="20900"/>
                    </a:lnTo>
                    <a:lnTo>
                      <a:pt x="7126" y="21300"/>
                    </a:lnTo>
                    <a:lnTo>
                      <a:pt x="8685" y="21500"/>
                    </a:lnTo>
                    <a:lnTo>
                      <a:pt x="10466" y="21600"/>
                    </a:lnTo>
                    <a:lnTo>
                      <a:pt x="11802" y="21600"/>
                    </a:lnTo>
                    <a:lnTo>
                      <a:pt x="13361" y="21400"/>
                    </a:lnTo>
                    <a:lnTo>
                      <a:pt x="14697" y="21200"/>
                    </a:lnTo>
                    <a:lnTo>
                      <a:pt x="16256" y="20900"/>
                    </a:lnTo>
                    <a:lnTo>
                      <a:pt x="17369" y="20500"/>
                    </a:lnTo>
                    <a:lnTo>
                      <a:pt x="18482" y="20000"/>
                    </a:lnTo>
                    <a:lnTo>
                      <a:pt x="20264" y="18800"/>
                    </a:lnTo>
                    <a:lnTo>
                      <a:pt x="20709" y="18200"/>
                    </a:lnTo>
                    <a:lnTo>
                      <a:pt x="21377" y="17600"/>
                    </a:lnTo>
                    <a:lnTo>
                      <a:pt x="21600" y="16800"/>
                    </a:lnTo>
                    <a:lnTo>
                      <a:pt x="21600" y="16200"/>
                    </a:lnTo>
                    <a:lnTo>
                      <a:pt x="20932" y="15500"/>
                    </a:lnTo>
                    <a:lnTo>
                      <a:pt x="19819" y="14500"/>
                    </a:lnTo>
                    <a:lnTo>
                      <a:pt x="18482" y="13500"/>
                    </a:lnTo>
                    <a:lnTo>
                      <a:pt x="17592" y="12900"/>
                    </a:lnTo>
                    <a:lnTo>
                      <a:pt x="16701" y="12400"/>
                    </a:lnTo>
                    <a:lnTo>
                      <a:pt x="16033" y="11700"/>
                    </a:lnTo>
                    <a:lnTo>
                      <a:pt x="14920" y="11100"/>
                    </a:lnTo>
                    <a:lnTo>
                      <a:pt x="14252" y="10500"/>
                    </a:lnTo>
                    <a:lnTo>
                      <a:pt x="13806" y="10000"/>
                    </a:lnTo>
                    <a:lnTo>
                      <a:pt x="13584" y="9300"/>
                    </a:lnTo>
                    <a:lnTo>
                      <a:pt x="13361" y="8700"/>
                    </a:lnTo>
                    <a:lnTo>
                      <a:pt x="13361" y="7600"/>
                    </a:lnTo>
                    <a:lnTo>
                      <a:pt x="13584" y="6300"/>
                    </a:lnTo>
                    <a:lnTo>
                      <a:pt x="13806" y="5200"/>
                    </a:lnTo>
                    <a:lnTo>
                      <a:pt x="14252" y="3900"/>
                    </a:lnTo>
                    <a:lnTo>
                      <a:pt x="14474" y="2700"/>
                    </a:lnTo>
                    <a:lnTo>
                      <a:pt x="14252" y="1500"/>
                    </a:lnTo>
                    <a:lnTo>
                      <a:pt x="14029" y="1300"/>
                    </a:lnTo>
                    <a:lnTo>
                      <a:pt x="12470" y="600"/>
                    </a:lnTo>
                    <a:lnTo>
                      <a:pt x="10466" y="0"/>
                    </a:lnTo>
                    <a:lnTo>
                      <a:pt x="9798" y="2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0" name="Kształt">
                <a:extLst>
                  <a:ext uri="{FF2B5EF4-FFF2-40B4-BE49-F238E27FC236}">
                    <a16:creationId xmlns:a16="http://schemas.microsoft.com/office/drawing/2014/main" id="{AA786C8E-31B4-F5AA-A554-8A83DF7244E1}"/>
                  </a:ext>
                </a:extLst>
              </p:cNvPr>
              <p:cNvSpPr/>
              <p:nvPr/>
            </p:nvSpPr>
            <p:spPr>
              <a:xfrm>
                <a:off x="361245" y="677645"/>
                <a:ext cx="29350" cy="65506"/>
              </a:xfrm>
              <a:custGeom>
                <a:avLst/>
                <a:gdLst/>
                <a:ahLst/>
                <a:cxnLst>
                  <a:cxn ang="0">
                    <a:pos x="wd2" y="hd2"/>
                  </a:cxn>
                  <a:cxn ang="5400000">
                    <a:pos x="wd2" y="hd2"/>
                  </a:cxn>
                  <a:cxn ang="10800000">
                    <a:pos x="wd2" y="hd2"/>
                  </a:cxn>
                  <a:cxn ang="16200000">
                    <a:pos x="wd2" y="hd2"/>
                  </a:cxn>
                </a:cxnLst>
                <a:rect l="0" t="0" r="r" b="b"/>
                <a:pathLst>
                  <a:path w="21600" h="21600" extrusionOk="0">
                    <a:moveTo>
                      <a:pt x="9798" y="200"/>
                    </a:moveTo>
                    <a:lnTo>
                      <a:pt x="6458" y="1600"/>
                    </a:lnTo>
                    <a:lnTo>
                      <a:pt x="3563" y="2800"/>
                    </a:lnTo>
                    <a:lnTo>
                      <a:pt x="2672" y="3400"/>
                    </a:lnTo>
                    <a:lnTo>
                      <a:pt x="1781" y="3900"/>
                    </a:lnTo>
                    <a:lnTo>
                      <a:pt x="1113" y="4400"/>
                    </a:lnTo>
                    <a:lnTo>
                      <a:pt x="668" y="5100"/>
                    </a:lnTo>
                    <a:lnTo>
                      <a:pt x="223" y="5700"/>
                    </a:lnTo>
                    <a:lnTo>
                      <a:pt x="0" y="6500"/>
                    </a:lnTo>
                    <a:lnTo>
                      <a:pt x="0" y="7300"/>
                    </a:lnTo>
                    <a:lnTo>
                      <a:pt x="223" y="8400"/>
                    </a:lnTo>
                    <a:lnTo>
                      <a:pt x="1113" y="11000"/>
                    </a:lnTo>
                    <a:lnTo>
                      <a:pt x="2672" y="14500"/>
                    </a:lnTo>
                    <a:lnTo>
                      <a:pt x="2895" y="14900"/>
                    </a:lnTo>
                    <a:lnTo>
                      <a:pt x="2895" y="15500"/>
                    </a:lnTo>
                    <a:lnTo>
                      <a:pt x="2672" y="15900"/>
                    </a:lnTo>
                    <a:lnTo>
                      <a:pt x="2672" y="16300"/>
                    </a:lnTo>
                    <a:lnTo>
                      <a:pt x="2449" y="16700"/>
                    </a:lnTo>
                    <a:lnTo>
                      <a:pt x="2449" y="17200"/>
                    </a:lnTo>
                    <a:lnTo>
                      <a:pt x="2672" y="17700"/>
                    </a:lnTo>
                    <a:lnTo>
                      <a:pt x="3118" y="18100"/>
                    </a:lnTo>
                    <a:lnTo>
                      <a:pt x="3563" y="18600"/>
                    </a:lnTo>
                    <a:lnTo>
                      <a:pt x="3786" y="19100"/>
                    </a:lnTo>
                    <a:lnTo>
                      <a:pt x="4231" y="19700"/>
                    </a:lnTo>
                    <a:lnTo>
                      <a:pt x="5122" y="20500"/>
                    </a:lnTo>
                    <a:lnTo>
                      <a:pt x="5344" y="20800"/>
                    </a:lnTo>
                    <a:lnTo>
                      <a:pt x="5790" y="20900"/>
                    </a:lnTo>
                    <a:lnTo>
                      <a:pt x="7126" y="21300"/>
                    </a:lnTo>
                    <a:lnTo>
                      <a:pt x="8685" y="21500"/>
                    </a:lnTo>
                    <a:lnTo>
                      <a:pt x="10466" y="21600"/>
                    </a:lnTo>
                    <a:lnTo>
                      <a:pt x="11802" y="21600"/>
                    </a:lnTo>
                    <a:lnTo>
                      <a:pt x="13361" y="21400"/>
                    </a:lnTo>
                    <a:lnTo>
                      <a:pt x="14697" y="21200"/>
                    </a:lnTo>
                    <a:lnTo>
                      <a:pt x="16256" y="20900"/>
                    </a:lnTo>
                    <a:lnTo>
                      <a:pt x="17369" y="20500"/>
                    </a:lnTo>
                    <a:lnTo>
                      <a:pt x="18482" y="20000"/>
                    </a:lnTo>
                    <a:lnTo>
                      <a:pt x="20264" y="18800"/>
                    </a:lnTo>
                    <a:lnTo>
                      <a:pt x="20709" y="18200"/>
                    </a:lnTo>
                    <a:lnTo>
                      <a:pt x="21377" y="17600"/>
                    </a:lnTo>
                    <a:lnTo>
                      <a:pt x="21600" y="16800"/>
                    </a:lnTo>
                    <a:lnTo>
                      <a:pt x="21600" y="16200"/>
                    </a:lnTo>
                    <a:lnTo>
                      <a:pt x="20932" y="15500"/>
                    </a:lnTo>
                    <a:lnTo>
                      <a:pt x="19819" y="14500"/>
                    </a:lnTo>
                    <a:lnTo>
                      <a:pt x="18482" y="13500"/>
                    </a:lnTo>
                    <a:lnTo>
                      <a:pt x="17592" y="12900"/>
                    </a:lnTo>
                    <a:lnTo>
                      <a:pt x="16701" y="12400"/>
                    </a:lnTo>
                    <a:lnTo>
                      <a:pt x="16033" y="11700"/>
                    </a:lnTo>
                    <a:lnTo>
                      <a:pt x="14920" y="11100"/>
                    </a:lnTo>
                    <a:lnTo>
                      <a:pt x="14252" y="10500"/>
                    </a:lnTo>
                    <a:lnTo>
                      <a:pt x="13806" y="10000"/>
                    </a:lnTo>
                    <a:lnTo>
                      <a:pt x="13584" y="9300"/>
                    </a:lnTo>
                    <a:lnTo>
                      <a:pt x="13361" y="8700"/>
                    </a:lnTo>
                    <a:lnTo>
                      <a:pt x="13361" y="7600"/>
                    </a:lnTo>
                    <a:lnTo>
                      <a:pt x="13584" y="6300"/>
                    </a:lnTo>
                    <a:lnTo>
                      <a:pt x="13806" y="5200"/>
                    </a:lnTo>
                    <a:lnTo>
                      <a:pt x="14252" y="3900"/>
                    </a:lnTo>
                    <a:lnTo>
                      <a:pt x="14474" y="2700"/>
                    </a:lnTo>
                    <a:lnTo>
                      <a:pt x="14252" y="1500"/>
                    </a:lnTo>
                    <a:lnTo>
                      <a:pt x="14029" y="1300"/>
                    </a:lnTo>
                    <a:lnTo>
                      <a:pt x="12470" y="600"/>
                    </a:lnTo>
                    <a:lnTo>
                      <a:pt x="10466" y="0"/>
                    </a:lnTo>
                    <a:lnTo>
                      <a:pt x="9798" y="2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1" name="Kształt">
                <a:extLst>
                  <a:ext uri="{FF2B5EF4-FFF2-40B4-BE49-F238E27FC236}">
                    <a16:creationId xmlns:a16="http://schemas.microsoft.com/office/drawing/2014/main" id="{75FC48D9-E089-6270-8D19-D9CBCA3D372F}"/>
                  </a:ext>
                </a:extLst>
              </p:cNvPr>
              <p:cNvSpPr/>
              <p:nvPr/>
            </p:nvSpPr>
            <p:spPr>
              <a:xfrm>
                <a:off x="329636" y="745410"/>
                <a:ext cx="67733" cy="54212"/>
              </a:xfrm>
              <a:custGeom>
                <a:avLst/>
                <a:gdLst/>
                <a:ahLst/>
                <a:cxnLst>
                  <a:cxn ang="0">
                    <a:pos x="wd2" y="hd2"/>
                  </a:cxn>
                  <a:cxn ang="5400000">
                    <a:pos x="wd2" y="hd2"/>
                  </a:cxn>
                  <a:cxn ang="10800000">
                    <a:pos x="wd2" y="hd2"/>
                  </a:cxn>
                  <a:cxn ang="16200000">
                    <a:pos x="wd2" y="hd2"/>
                  </a:cxn>
                </a:cxnLst>
                <a:rect l="0" t="0" r="r" b="b"/>
                <a:pathLst>
                  <a:path w="21600" h="21600" extrusionOk="0">
                    <a:moveTo>
                      <a:pt x="19680" y="483"/>
                    </a:moveTo>
                    <a:lnTo>
                      <a:pt x="18720" y="241"/>
                    </a:lnTo>
                    <a:lnTo>
                      <a:pt x="18432" y="121"/>
                    </a:lnTo>
                    <a:lnTo>
                      <a:pt x="18240" y="0"/>
                    </a:lnTo>
                    <a:lnTo>
                      <a:pt x="17952" y="0"/>
                    </a:lnTo>
                    <a:lnTo>
                      <a:pt x="17664" y="121"/>
                    </a:lnTo>
                    <a:lnTo>
                      <a:pt x="17376" y="362"/>
                    </a:lnTo>
                    <a:lnTo>
                      <a:pt x="16896" y="724"/>
                    </a:lnTo>
                    <a:lnTo>
                      <a:pt x="16320" y="1327"/>
                    </a:lnTo>
                    <a:lnTo>
                      <a:pt x="15936" y="2051"/>
                    </a:lnTo>
                    <a:lnTo>
                      <a:pt x="15648" y="2655"/>
                    </a:lnTo>
                    <a:lnTo>
                      <a:pt x="15360" y="3379"/>
                    </a:lnTo>
                    <a:lnTo>
                      <a:pt x="15072" y="4947"/>
                    </a:lnTo>
                    <a:lnTo>
                      <a:pt x="14784" y="6396"/>
                    </a:lnTo>
                    <a:lnTo>
                      <a:pt x="14496" y="7964"/>
                    </a:lnTo>
                    <a:lnTo>
                      <a:pt x="14208" y="9412"/>
                    </a:lnTo>
                    <a:lnTo>
                      <a:pt x="13824" y="10016"/>
                    </a:lnTo>
                    <a:lnTo>
                      <a:pt x="13536" y="10740"/>
                    </a:lnTo>
                    <a:lnTo>
                      <a:pt x="13248" y="11343"/>
                    </a:lnTo>
                    <a:lnTo>
                      <a:pt x="12384" y="12429"/>
                    </a:lnTo>
                    <a:lnTo>
                      <a:pt x="11904" y="12791"/>
                    </a:lnTo>
                    <a:lnTo>
                      <a:pt x="11328" y="13153"/>
                    </a:lnTo>
                    <a:lnTo>
                      <a:pt x="10848" y="13515"/>
                    </a:lnTo>
                    <a:lnTo>
                      <a:pt x="9792" y="13877"/>
                    </a:lnTo>
                    <a:lnTo>
                      <a:pt x="8544" y="13998"/>
                    </a:lnTo>
                    <a:lnTo>
                      <a:pt x="6144" y="13998"/>
                    </a:lnTo>
                    <a:lnTo>
                      <a:pt x="4992" y="14118"/>
                    </a:lnTo>
                    <a:lnTo>
                      <a:pt x="3744" y="14239"/>
                    </a:lnTo>
                    <a:lnTo>
                      <a:pt x="2016" y="14963"/>
                    </a:lnTo>
                    <a:lnTo>
                      <a:pt x="1536" y="15325"/>
                    </a:lnTo>
                    <a:lnTo>
                      <a:pt x="1056" y="15566"/>
                    </a:lnTo>
                    <a:lnTo>
                      <a:pt x="672" y="16049"/>
                    </a:lnTo>
                    <a:lnTo>
                      <a:pt x="96" y="17256"/>
                    </a:lnTo>
                    <a:lnTo>
                      <a:pt x="0" y="17739"/>
                    </a:lnTo>
                    <a:lnTo>
                      <a:pt x="0" y="18221"/>
                    </a:lnTo>
                    <a:lnTo>
                      <a:pt x="96" y="18463"/>
                    </a:lnTo>
                    <a:lnTo>
                      <a:pt x="288" y="18583"/>
                    </a:lnTo>
                    <a:lnTo>
                      <a:pt x="864" y="18825"/>
                    </a:lnTo>
                    <a:lnTo>
                      <a:pt x="1344" y="18825"/>
                    </a:lnTo>
                    <a:lnTo>
                      <a:pt x="2112" y="19187"/>
                    </a:lnTo>
                    <a:lnTo>
                      <a:pt x="3264" y="19669"/>
                    </a:lnTo>
                    <a:lnTo>
                      <a:pt x="4320" y="20031"/>
                    </a:lnTo>
                    <a:lnTo>
                      <a:pt x="5568" y="20393"/>
                    </a:lnTo>
                    <a:lnTo>
                      <a:pt x="7488" y="21117"/>
                    </a:lnTo>
                    <a:lnTo>
                      <a:pt x="8064" y="21359"/>
                    </a:lnTo>
                    <a:lnTo>
                      <a:pt x="8352" y="21359"/>
                    </a:lnTo>
                    <a:lnTo>
                      <a:pt x="8832" y="21600"/>
                    </a:lnTo>
                    <a:lnTo>
                      <a:pt x="9984" y="21600"/>
                    </a:lnTo>
                    <a:lnTo>
                      <a:pt x="10464" y="21479"/>
                    </a:lnTo>
                    <a:lnTo>
                      <a:pt x="11808" y="20997"/>
                    </a:lnTo>
                    <a:lnTo>
                      <a:pt x="13056" y="20273"/>
                    </a:lnTo>
                    <a:lnTo>
                      <a:pt x="14400" y="19428"/>
                    </a:lnTo>
                    <a:lnTo>
                      <a:pt x="16896" y="17256"/>
                    </a:lnTo>
                    <a:lnTo>
                      <a:pt x="18048" y="16049"/>
                    </a:lnTo>
                    <a:lnTo>
                      <a:pt x="20064" y="13998"/>
                    </a:lnTo>
                    <a:lnTo>
                      <a:pt x="21120" y="12429"/>
                    </a:lnTo>
                    <a:lnTo>
                      <a:pt x="21504" y="12067"/>
                    </a:lnTo>
                    <a:lnTo>
                      <a:pt x="21408" y="12067"/>
                    </a:lnTo>
                    <a:lnTo>
                      <a:pt x="20928" y="12308"/>
                    </a:lnTo>
                    <a:lnTo>
                      <a:pt x="20160" y="13032"/>
                    </a:lnTo>
                    <a:lnTo>
                      <a:pt x="20736" y="12429"/>
                    </a:lnTo>
                    <a:lnTo>
                      <a:pt x="21504" y="11464"/>
                    </a:lnTo>
                    <a:lnTo>
                      <a:pt x="21600" y="11222"/>
                    </a:lnTo>
                    <a:lnTo>
                      <a:pt x="21504" y="10860"/>
                    </a:lnTo>
                    <a:lnTo>
                      <a:pt x="21408" y="10619"/>
                    </a:lnTo>
                    <a:lnTo>
                      <a:pt x="21120" y="10257"/>
                    </a:lnTo>
                    <a:lnTo>
                      <a:pt x="20832" y="10016"/>
                    </a:lnTo>
                    <a:lnTo>
                      <a:pt x="20256" y="9292"/>
                    </a:lnTo>
                    <a:lnTo>
                      <a:pt x="20064" y="8930"/>
                    </a:lnTo>
                    <a:lnTo>
                      <a:pt x="19872" y="8326"/>
                    </a:lnTo>
                    <a:lnTo>
                      <a:pt x="19776" y="7723"/>
                    </a:lnTo>
                    <a:lnTo>
                      <a:pt x="19776" y="6758"/>
                    </a:lnTo>
                    <a:lnTo>
                      <a:pt x="19872" y="5913"/>
                    </a:lnTo>
                    <a:lnTo>
                      <a:pt x="20160" y="4706"/>
                    </a:lnTo>
                    <a:lnTo>
                      <a:pt x="20448" y="3258"/>
                    </a:lnTo>
                    <a:lnTo>
                      <a:pt x="20544" y="2655"/>
                    </a:lnTo>
                    <a:lnTo>
                      <a:pt x="20544" y="2172"/>
                    </a:lnTo>
                    <a:lnTo>
                      <a:pt x="20640" y="1448"/>
                    </a:lnTo>
                    <a:lnTo>
                      <a:pt x="20736" y="965"/>
                    </a:lnTo>
                    <a:lnTo>
                      <a:pt x="20736" y="483"/>
                    </a:lnTo>
                    <a:lnTo>
                      <a:pt x="19680" y="48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2" name="Kształt">
                <a:extLst>
                  <a:ext uri="{FF2B5EF4-FFF2-40B4-BE49-F238E27FC236}">
                    <a16:creationId xmlns:a16="http://schemas.microsoft.com/office/drawing/2014/main" id="{57911F7F-BA46-0A25-025F-D355151D3504}"/>
                  </a:ext>
                </a:extLst>
              </p:cNvPr>
              <p:cNvSpPr/>
              <p:nvPr/>
            </p:nvSpPr>
            <p:spPr>
              <a:xfrm>
                <a:off x="329636" y="745410"/>
                <a:ext cx="67733" cy="54212"/>
              </a:xfrm>
              <a:custGeom>
                <a:avLst/>
                <a:gdLst/>
                <a:ahLst/>
                <a:cxnLst>
                  <a:cxn ang="0">
                    <a:pos x="wd2" y="hd2"/>
                  </a:cxn>
                  <a:cxn ang="5400000">
                    <a:pos x="wd2" y="hd2"/>
                  </a:cxn>
                  <a:cxn ang="10800000">
                    <a:pos x="wd2" y="hd2"/>
                  </a:cxn>
                  <a:cxn ang="16200000">
                    <a:pos x="wd2" y="hd2"/>
                  </a:cxn>
                </a:cxnLst>
                <a:rect l="0" t="0" r="r" b="b"/>
                <a:pathLst>
                  <a:path w="21600" h="21600" extrusionOk="0">
                    <a:moveTo>
                      <a:pt x="19680" y="483"/>
                    </a:moveTo>
                    <a:lnTo>
                      <a:pt x="18720" y="241"/>
                    </a:lnTo>
                    <a:lnTo>
                      <a:pt x="18432" y="121"/>
                    </a:lnTo>
                    <a:lnTo>
                      <a:pt x="18240" y="0"/>
                    </a:lnTo>
                    <a:lnTo>
                      <a:pt x="17952" y="0"/>
                    </a:lnTo>
                    <a:lnTo>
                      <a:pt x="17664" y="121"/>
                    </a:lnTo>
                    <a:lnTo>
                      <a:pt x="17376" y="362"/>
                    </a:lnTo>
                    <a:lnTo>
                      <a:pt x="16896" y="724"/>
                    </a:lnTo>
                    <a:lnTo>
                      <a:pt x="16320" y="1327"/>
                    </a:lnTo>
                    <a:lnTo>
                      <a:pt x="15936" y="2051"/>
                    </a:lnTo>
                    <a:lnTo>
                      <a:pt x="15648" y="2655"/>
                    </a:lnTo>
                    <a:lnTo>
                      <a:pt x="15360" y="3379"/>
                    </a:lnTo>
                    <a:lnTo>
                      <a:pt x="15072" y="4947"/>
                    </a:lnTo>
                    <a:lnTo>
                      <a:pt x="14784" y="6396"/>
                    </a:lnTo>
                    <a:lnTo>
                      <a:pt x="14496" y="7964"/>
                    </a:lnTo>
                    <a:lnTo>
                      <a:pt x="14208" y="9412"/>
                    </a:lnTo>
                    <a:lnTo>
                      <a:pt x="13824" y="10016"/>
                    </a:lnTo>
                    <a:lnTo>
                      <a:pt x="13536" y="10740"/>
                    </a:lnTo>
                    <a:lnTo>
                      <a:pt x="13248" y="11343"/>
                    </a:lnTo>
                    <a:lnTo>
                      <a:pt x="12384" y="12429"/>
                    </a:lnTo>
                    <a:lnTo>
                      <a:pt x="11904" y="12791"/>
                    </a:lnTo>
                    <a:lnTo>
                      <a:pt x="11328" y="13153"/>
                    </a:lnTo>
                    <a:lnTo>
                      <a:pt x="10848" y="13515"/>
                    </a:lnTo>
                    <a:lnTo>
                      <a:pt x="9792" y="13877"/>
                    </a:lnTo>
                    <a:lnTo>
                      <a:pt x="8544" y="13998"/>
                    </a:lnTo>
                    <a:lnTo>
                      <a:pt x="6144" y="13998"/>
                    </a:lnTo>
                    <a:lnTo>
                      <a:pt x="4992" y="14118"/>
                    </a:lnTo>
                    <a:lnTo>
                      <a:pt x="3744" y="14239"/>
                    </a:lnTo>
                    <a:lnTo>
                      <a:pt x="2016" y="14963"/>
                    </a:lnTo>
                    <a:lnTo>
                      <a:pt x="1536" y="15325"/>
                    </a:lnTo>
                    <a:lnTo>
                      <a:pt x="1056" y="15566"/>
                    </a:lnTo>
                    <a:lnTo>
                      <a:pt x="672" y="16049"/>
                    </a:lnTo>
                    <a:lnTo>
                      <a:pt x="96" y="17256"/>
                    </a:lnTo>
                    <a:lnTo>
                      <a:pt x="0" y="17739"/>
                    </a:lnTo>
                    <a:lnTo>
                      <a:pt x="0" y="18221"/>
                    </a:lnTo>
                    <a:lnTo>
                      <a:pt x="96" y="18463"/>
                    </a:lnTo>
                    <a:lnTo>
                      <a:pt x="288" y="18583"/>
                    </a:lnTo>
                    <a:lnTo>
                      <a:pt x="864" y="18825"/>
                    </a:lnTo>
                    <a:lnTo>
                      <a:pt x="1344" y="18825"/>
                    </a:lnTo>
                    <a:lnTo>
                      <a:pt x="2112" y="19187"/>
                    </a:lnTo>
                    <a:lnTo>
                      <a:pt x="3264" y="19669"/>
                    </a:lnTo>
                    <a:lnTo>
                      <a:pt x="4320" y="20031"/>
                    </a:lnTo>
                    <a:lnTo>
                      <a:pt x="5568" y="20393"/>
                    </a:lnTo>
                    <a:lnTo>
                      <a:pt x="7488" y="21117"/>
                    </a:lnTo>
                    <a:lnTo>
                      <a:pt x="8064" y="21359"/>
                    </a:lnTo>
                    <a:lnTo>
                      <a:pt x="8352" y="21359"/>
                    </a:lnTo>
                    <a:lnTo>
                      <a:pt x="8832" y="21600"/>
                    </a:lnTo>
                    <a:lnTo>
                      <a:pt x="9984" y="21600"/>
                    </a:lnTo>
                    <a:lnTo>
                      <a:pt x="10464" y="21479"/>
                    </a:lnTo>
                    <a:lnTo>
                      <a:pt x="11808" y="20997"/>
                    </a:lnTo>
                    <a:lnTo>
                      <a:pt x="13056" y="20273"/>
                    </a:lnTo>
                    <a:lnTo>
                      <a:pt x="14400" y="19428"/>
                    </a:lnTo>
                    <a:lnTo>
                      <a:pt x="16896" y="17256"/>
                    </a:lnTo>
                    <a:lnTo>
                      <a:pt x="18048" y="16049"/>
                    </a:lnTo>
                    <a:lnTo>
                      <a:pt x="20064" y="13998"/>
                    </a:lnTo>
                    <a:lnTo>
                      <a:pt x="21120" y="12429"/>
                    </a:lnTo>
                    <a:lnTo>
                      <a:pt x="21504" y="12067"/>
                    </a:lnTo>
                    <a:lnTo>
                      <a:pt x="21408" y="12067"/>
                    </a:lnTo>
                    <a:lnTo>
                      <a:pt x="20928" y="12308"/>
                    </a:lnTo>
                    <a:lnTo>
                      <a:pt x="20160" y="13032"/>
                    </a:lnTo>
                    <a:lnTo>
                      <a:pt x="20736" y="12429"/>
                    </a:lnTo>
                    <a:lnTo>
                      <a:pt x="21504" y="11464"/>
                    </a:lnTo>
                    <a:lnTo>
                      <a:pt x="21600" y="11222"/>
                    </a:lnTo>
                    <a:lnTo>
                      <a:pt x="21504" y="10860"/>
                    </a:lnTo>
                    <a:lnTo>
                      <a:pt x="21408" y="10619"/>
                    </a:lnTo>
                    <a:lnTo>
                      <a:pt x="21120" y="10257"/>
                    </a:lnTo>
                    <a:lnTo>
                      <a:pt x="20832" y="10016"/>
                    </a:lnTo>
                    <a:lnTo>
                      <a:pt x="20256" y="9292"/>
                    </a:lnTo>
                    <a:lnTo>
                      <a:pt x="20064" y="8930"/>
                    </a:lnTo>
                    <a:lnTo>
                      <a:pt x="19872" y="8326"/>
                    </a:lnTo>
                    <a:lnTo>
                      <a:pt x="19776" y="7723"/>
                    </a:lnTo>
                    <a:lnTo>
                      <a:pt x="19776" y="6758"/>
                    </a:lnTo>
                    <a:lnTo>
                      <a:pt x="19872" y="5913"/>
                    </a:lnTo>
                    <a:lnTo>
                      <a:pt x="20160" y="4706"/>
                    </a:lnTo>
                    <a:lnTo>
                      <a:pt x="20448" y="3258"/>
                    </a:lnTo>
                    <a:lnTo>
                      <a:pt x="20544" y="2655"/>
                    </a:lnTo>
                    <a:lnTo>
                      <a:pt x="20544" y="2172"/>
                    </a:lnTo>
                    <a:lnTo>
                      <a:pt x="20640" y="1448"/>
                    </a:lnTo>
                    <a:lnTo>
                      <a:pt x="20736" y="965"/>
                    </a:lnTo>
                    <a:lnTo>
                      <a:pt x="20736" y="483"/>
                    </a:lnTo>
                    <a:lnTo>
                      <a:pt x="19680" y="48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3" name="Kształt">
                <a:extLst>
                  <a:ext uri="{FF2B5EF4-FFF2-40B4-BE49-F238E27FC236}">
                    <a16:creationId xmlns:a16="http://schemas.microsoft.com/office/drawing/2014/main" id="{A71D02E7-A4E1-B414-DB91-DA545B9B897C}"/>
                  </a:ext>
                </a:extLst>
              </p:cNvPr>
              <p:cNvSpPr/>
              <p:nvPr/>
            </p:nvSpPr>
            <p:spPr>
              <a:xfrm>
                <a:off x="40640" y="930633"/>
                <a:ext cx="623147" cy="686681"/>
              </a:xfrm>
              <a:custGeom>
                <a:avLst/>
                <a:gdLst/>
                <a:ahLst/>
                <a:cxnLst>
                  <a:cxn ang="0">
                    <a:pos x="wd2" y="hd2"/>
                  </a:cxn>
                  <a:cxn ang="5400000">
                    <a:pos x="wd2" y="hd2"/>
                  </a:cxn>
                  <a:cxn ang="10800000">
                    <a:pos x="wd2" y="hd2"/>
                  </a:cxn>
                  <a:cxn ang="16200000">
                    <a:pos x="wd2" y="hd2"/>
                  </a:cxn>
                </a:cxnLst>
                <a:rect l="0" t="0" r="r" b="b"/>
                <a:pathLst>
                  <a:path w="21600" h="21600" extrusionOk="0">
                    <a:moveTo>
                      <a:pt x="14689" y="65"/>
                    </a:moveTo>
                    <a:lnTo>
                      <a:pt x="14647" y="121"/>
                    </a:lnTo>
                    <a:lnTo>
                      <a:pt x="14616" y="187"/>
                    </a:lnTo>
                    <a:lnTo>
                      <a:pt x="14574" y="270"/>
                    </a:lnTo>
                    <a:lnTo>
                      <a:pt x="14522" y="345"/>
                    </a:lnTo>
                    <a:lnTo>
                      <a:pt x="14480" y="420"/>
                    </a:lnTo>
                    <a:lnTo>
                      <a:pt x="14428" y="504"/>
                    </a:lnTo>
                    <a:lnTo>
                      <a:pt x="14386" y="569"/>
                    </a:lnTo>
                    <a:lnTo>
                      <a:pt x="14355" y="625"/>
                    </a:lnTo>
                    <a:lnTo>
                      <a:pt x="14323" y="737"/>
                    </a:lnTo>
                    <a:lnTo>
                      <a:pt x="14282" y="849"/>
                    </a:lnTo>
                    <a:lnTo>
                      <a:pt x="14250" y="961"/>
                    </a:lnTo>
                    <a:lnTo>
                      <a:pt x="14198" y="1063"/>
                    </a:lnTo>
                    <a:lnTo>
                      <a:pt x="14146" y="1175"/>
                    </a:lnTo>
                    <a:lnTo>
                      <a:pt x="14093" y="1268"/>
                    </a:lnTo>
                    <a:lnTo>
                      <a:pt x="14052" y="1380"/>
                    </a:lnTo>
                    <a:lnTo>
                      <a:pt x="13999" y="1464"/>
                    </a:lnTo>
                    <a:lnTo>
                      <a:pt x="13936" y="1595"/>
                    </a:lnTo>
                    <a:lnTo>
                      <a:pt x="13905" y="1651"/>
                    </a:lnTo>
                    <a:lnTo>
                      <a:pt x="13853" y="1707"/>
                    </a:lnTo>
                    <a:lnTo>
                      <a:pt x="13811" y="1753"/>
                    </a:lnTo>
                    <a:lnTo>
                      <a:pt x="13759" y="1800"/>
                    </a:lnTo>
                    <a:lnTo>
                      <a:pt x="13686" y="1828"/>
                    </a:lnTo>
                    <a:lnTo>
                      <a:pt x="13591" y="1847"/>
                    </a:lnTo>
                    <a:lnTo>
                      <a:pt x="13539" y="1875"/>
                    </a:lnTo>
                    <a:lnTo>
                      <a:pt x="13497" y="1912"/>
                    </a:lnTo>
                    <a:lnTo>
                      <a:pt x="13466" y="1959"/>
                    </a:lnTo>
                    <a:lnTo>
                      <a:pt x="13403" y="2089"/>
                    </a:lnTo>
                    <a:lnTo>
                      <a:pt x="13361" y="2154"/>
                    </a:lnTo>
                    <a:lnTo>
                      <a:pt x="13341" y="2220"/>
                    </a:lnTo>
                    <a:lnTo>
                      <a:pt x="13309" y="2285"/>
                    </a:lnTo>
                    <a:lnTo>
                      <a:pt x="13215" y="2453"/>
                    </a:lnTo>
                    <a:lnTo>
                      <a:pt x="13152" y="2583"/>
                    </a:lnTo>
                    <a:lnTo>
                      <a:pt x="13131" y="2649"/>
                    </a:lnTo>
                    <a:lnTo>
                      <a:pt x="13111" y="2723"/>
                    </a:lnTo>
                    <a:lnTo>
                      <a:pt x="13100" y="2798"/>
                    </a:lnTo>
                    <a:lnTo>
                      <a:pt x="13100" y="2845"/>
                    </a:lnTo>
                    <a:lnTo>
                      <a:pt x="13079" y="2882"/>
                    </a:lnTo>
                    <a:lnTo>
                      <a:pt x="13069" y="2910"/>
                    </a:lnTo>
                    <a:lnTo>
                      <a:pt x="13069" y="2938"/>
                    </a:lnTo>
                    <a:lnTo>
                      <a:pt x="13058" y="2956"/>
                    </a:lnTo>
                    <a:lnTo>
                      <a:pt x="13048" y="2984"/>
                    </a:lnTo>
                    <a:lnTo>
                      <a:pt x="13027" y="3050"/>
                    </a:lnTo>
                    <a:lnTo>
                      <a:pt x="13016" y="3124"/>
                    </a:lnTo>
                    <a:lnTo>
                      <a:pt x="13016" y="3199"/>
                    </a:lnTo>
                    <a:lnTo>
                      <a:pt x="13027" y="3274"/>
                    </a:lnTo>
                    <a:lnTo>
                      <a:pt x="13037" y="3339"/>
                    </a:lnTo>
                    <a:lnTo>
                      <a:pt x="13048" y="3423"/>
                    </a:lnTo>
                    <a:lnTo>
                      <a:pt x="13069" y="3553"/>
                    </a:lnTo>
                    <a:lnTo>
                      <a:pt x="13058" y="3665"/>
                    </a:lnTo>
                    <a:lnTo>
                      <a:pt x="13037" y="3870"/>
                    </a:lnTo>
                    <a:lnTo>
                      <a:pt x="13016" y="3973"/>
                    </a:lnTo>
                    <a:lnTo>
                      <a:pt x="12985" y="4076"/>
                    </a:lnTo>
                    <a:lnTo>
                      <a:pt x="12964" y="4178"/>
                    </a:lnTo>
                    <a:lnTo>
                      <a:pt x="12922" y="4272"/>
                    </a:lnTo>
                    <a:lnTo>
                      <a:pt x="12891" y="4383"/>
                    </a:lnTo>
                    <a:lnTo>
                      <a:pt x="12807" y="4533"/>
                    </a:lnTo>
                    <a:lnTo>
                      <a:pt x="12724" y="4673"/>
                    </a:lnTo>
                    <a:lnTo>
                      <a:pt x="12536" y="4971"/>
                    </a:lnTo>
                    <a:lnTo>
                      <a:pt x="12452" y="5120"/>
                    </a:lnTo>
                    <a:lnTo>
                      <a:pt x="12368" y="5279"/>
                    </a:lnTo>
                    <a:lnTo>
                      <a:pt x="12295" y="5447"/>
                    </a:lnTo>
                    <a:lnTo>
                      <a:pt x="12243" y="5615"/>
                    </a:lnTo>
                    <a:lnTo>
                      <a:pt x="12211" y="5754"/>
                    </a:lnTo>
                    <a:lnTo>
                      <a:pt x="12180" y="5885"/>
                    </a:lnTo>
                    <a:lnTo>
                      <a:pt x="12138" y="6006"/>
                    </a:lnTo>
                    <a:lnTo>
                      <a:pt x="12096" y="6137"/>
                    </a:lnTo>
                    <a:lnTo>
                      <a:pt x="12044" y="6258"/>
                    </a:lnTo>
                    <a:lnTo>
                      <a:pt x="12013" y="6389"/>
                    </a:lnTo>
                    <a:lnTo>
                      <a:pt x="11971" y="6510"/>
                    </a:lnTo>
                    <a:lnTo>
                      <a:pt x="11940" y="6640"/>
                    </a:lnTo>
                    <a:lnTo>
                      <a:pt x="11929" y="6696"/>
                    </a:lnTo>
                    <a:lnTo>
                      <a:pt x="11908" y="6743"/>
                    </a:lnTo>
                    <a:lnTo>
                      <a:pt x="11887" y="6808"/>
                    </a:lnTo>
                    <a:lnTo>
                      <a:pt x="11866" y="6855"/>
                    </a:lnTo>
                    <a:lnTo>
                      <a:pt x="11835" y="6902"/>
                    </a:lnTo>
                    <a:lnTo>
                      <a:pt x="11804" y="6958"/>
                    </a:lnTo>
                    <a:lnTo>
                      <a:pt x="11783" y="7023"/>
                    </a:lnTo>
                    <a:lnTo>
                      <a:pt x="11762" y="7079"/>
                    </a:lnTo>
                    <a:lnTo>
                      <a:pt x="11553" y="7582"/>
                    </a:lnTo>
                    <a:lnTo>
                      <a:pt x="11365" y="8086"/>
                    </a:lnTo>
                    <a:lnTo>
                      <a:pt x="11250" y="8338"/>
                    </a:lnTo>
                    <a:lnTo>
                      <a:pt x="11145" y="8580"/>
                    </a:lnTo>
                    <a:lnTo>
                      <a:pt x="11009" y="8841"/>
                    </a:lnTo>
                    <a:lnTo>
                      <a:pt x="10873" y="9093"/>
                    </a:lnTo>
                    <a:lnTo>
                      <a:pt x="10748" y="9261"/>
                    </a:lnTo>
                    <a:lnTo>
                      <a:pt x="10633" y="9429"/>
                    </a:lnTo>
                    <a:lnTo>
                      <a:pt x="10486" y="9597"/>
                    </a:lnTo>
                    <a:lnTo>
                      <a:pt x="10361" y="9755"/>
                    </a:lnTo>
                    <a:lnTo>
                      <a:pt x="10215" y="9905"/>
                    </a:lnTo>
                    <a:lnTo>
                      <a:pt x="10079" y="10063"/>
                    </a:lnTo>
                    <a:lnTo>
                      <a:pt x="9807" y="10399"/>
                    </a:lnTo>
                    <a:lnTo>
                      <a:pt x="9734" y="10474"/>
                    </a:lnTo>
                    <a:lnTo>
                      <a:pt x="9671" y="10539"/>
                    </a:lnTo>
                    <a:lnTo>
                      <a:pt x="9587" y="10585"/>
                    </a:lnTo>
                    <a:lnTo>
                      <a:pt x="9504" y="10623"/>
                    </a:lnTo>
                    <a:lnTo>
                      <a:pt x="9409" y="10669"/>
                    </a:lnTo>
                    <a:lnTo>
                      <a:pt x="9326" y="10697"/>
                    </a:lnTo>
                    <a:lnTo>
                      <a:pt x="9221" y="10725"/>
                    </a:lnTo>
                    <a:lnTo>
                      <a:pt x="9138" y="10744"/>
                    </a:lnTo>
                    <a:lnTo>
                      <a:pt x="9023" y="10791"/>
                    </a:lnTo>
                    <a:lnTo>
                      <a:pt x="8897" y="10847"/>
                    </a:lnTo>
                    <a:lnTo>
                      <a:pt x="8782" y="10921"/>
                    </a:lnTo>
                    <a:lnTo>
                      <a:pt x="8657" y="10996"/>
                    </a:lnTo>
                    <a:lnTo>
                      <a:pt x="8542" y="11052"/>
                    </a:lnTo>
                    <a:lnTo>
                      <a:pt x="8427" y="11117"/>
                    </a:lnTo>
                    <a:lnTo>
                      <a:pt x="8364" y="11136"/>
                    </a:lnTo>
                    <a:lnTo>
                      <a:pt x="8301" y="11145"/>
                    </a:lnTo>
                    <a:lnTo>
                      <a:pt x="8249" y="11154"/>
                    </a:lnTo>
                    <a:lnTo>
                      <a:pt x="8176" y="11154"/>
                    </a:lnTo>
                    <a:lnTo>
                      <a:pt x="8071" y="11145"/>
                    </a:lnTo>
                    <a:lnTo>
                      <a:pt x="7737" y="11145"/>
                    </a:lnTo>
                    <a:lnTo>
                      <a:pt x="7622" y="11154"/>
                    </a:lnTo>
                    <a:lnTo>
                      <a:pt x="7517" y="11164"/>
                    </a:lnTo>
                    <a:lnTo>
                      <a:pt x="7392" y="11182"/>
                    </a:lnTo>
                    <a:lnTo>
                      <a:pt x="7298" y="11192"/>
                    </a:lnTo>
                    <a:lnTo>
                      <a:pt x="7099" y="11229"/>
                    </a:lnTo>
                    <a:lnTo>
                      <a:pt x="6921" y="11266"/>
                    </a:lnTo>
                    <a:lnTo>
                      <a:pt x="6733" y="11304"/>
                    </a:lnTo>
                    <a:lnTo>
                      <a:pt x="6545" y="11350"/>
                    </a:lnTo>
                    <a:lnTo>
                      <a:pt x="6189" y="11406"/>
                    </a:lnTo>
                    <a:lnTo>
                      <a:pt x="6001" y="11434"/>
                    </a:lnTo>
                    <a:lnTo>
                      <a:pt x="5803" y="11462"/>
                    </a:lnTo>
                    <a:lnTo>
                      <a:pt x="5782" y="11462"/>
                    </a:lnTo>
                    <a:lnTo>
                      <a:pt x="5750" y="11472"/>
                    </a:lnTo>
                    <a:lnTo>
                      <a:pt x="5708" y="11490"/>
                    </a:lnTo>
                    <a:lnTo>
                      <a:pt x="5677" y="11499"/>
                    </a:lnTo>
                    <a:lnTo>
                      <a:pt x="5635" y="11518"/>
                    </a:lnTo>
                    <a:lnTo>
                      <a:pt x="5593" y="11527"/>
                    </a:lnTo>
                    <a:lnTo>
                      <a:pt x="5489" y="11574"/>
                    </a:lnTo>
                    <a:lnTo>
                      <a:pt x="5384" y="11602"/>
                    </a:lnTo>
                    <a:lnTo>
                      <a:pt x="5154" y="11639"/>
                    </a:lnTo>
                    <a:lnTo>
                      <a:pt x="4694" y="11677"/>
                    </a:lnTo>
                    <a:lnTo>
                      <a:pt x="4600" y="11695"/>
                    </a:lnTo>
                    <a:lnTo>
                      <a:pt x="4485" y="11714"/>
                    </a:lnTo>
                    <a:lnTo>
                      <a:pt x="4381" y="11742"/>
                    </a:lnTo>
                    <a:lnTo>
                      <a:pt x="4266" y="11761"/>
                    </a:lnTo>
                    <a:lnTo>
                      <a:pt x="4161" y="11789"/>
                    </a:lnTo>
                    <a:lnTo>
                      <a:pt x="4046" y="11817"/>
                    </a:lnTo>
                    <a:lnTo>
                      <a:pt x="3837" y="11854"/>
                    </a:lnTo>
                    <a:lnTo>
                      <a:pt x="3701" y="11873"/>
                    </a:lnTo>
                    <a:lnTo>
                      <a:pt x="3576" y="11882"/>
                    </a:lnTo>
                    <a:lnTo>
                      <a:pt x="3450" y="11882"/>
                    </a:lnTo>
                    <a:lnTo>
                      <a:pt x="3199" y="11901"/>
                    </a:lnTo>
                    <a:lnTo>
                      <a:pt x="3084" y="11910"/>
                    </a:lnTo>
                    <a:lnTo>
                      <a:pt x="2959" y="11938"/>
                    </a:lnTo>
                    <a:lnTo>
                      <a:pt x="2844" y="11975"/>
                    </a:lnTo>
                    <a:lnTo>
                      <a:pt x="2708" y="12031"/>
                    </a:lnTo>
                    <a:lnTo>
                      <a:pt x="2582" y="12078"/>
                    </a:lnTo>
                    <a:lnTo>
                      <a:pt x="2446" y="12124"/>
                    </a:lnTo>
                    <a:lnTo>
                      <a:pt x="2039" y="12292"/>
                    </a:lnTo>
                    <a:lnTo>
                      <a:pt x="1903" y="12339"/>
                    </a:lnTo>
                    <a:lnTo>
                      <a:pt x="1777" y="12395"/>
                    </a:lnTo>
                    <a:lnTo>
                      <a:pt x="1662" y="12432"/>
                    </a:lnTo>
                    <a:lnTo>
                      <a:pt x="1537" y="12479"/>
                    </a:lnTo>
                    <a:lnTo>
                      <a:pt x="1286" y="12553"/>
                    </a:lnTo>
                    <a:lnTo>
                      <a:pt x="1150" y="12581"/>
                    </a:lnTo>
                    <a:lnTo>
                      <a:pt x="1035" y="12619"/>
                    </a:lnTo>
                    <a:lnTo>
                      <a:pt x="910" y="12665"/>
                    </a:lnTo>
                    <a:lnTo>
                      <a:pt x="795" y="12721"/>
                    </a:lnTo>
                    <a:lnTo>
                      <a:pt x="690" y="12759"/>
                    </a:lnTo>
                    <a:lnTo>
                      <a:pt x="606" y="12796"/>
                    </a:lnTo>
                    <a:lnTo>
                      <a:pt x="418" y="12870"/>
                    </a:lnTo>
                    <a:lnTo>
                      <a:pt x="167" y="13010"/>
                    </a:lnTo>
                    <a:lnTo>
                      <a:pt x="105" y="13076"/>
                    </a:lnTo>
                    <a:lnTo>
                      <a:pt x="63" y="13150"/>
                    </a:lnTo>
                    <a:lnTo>
                      <a:pt x="31" y="13216"/>
                    </a:lnTo>
                    <a:lnTo>
                      <a:pt x="10" y="13290"/>
                    </a:lnTo>
                    <a:lnTo>
                      <a:pt x="0" y="13365"/>
                    </a:lnTo>
                    <a:lnTo>
                      <a:pt x="0" y="13439"/>
                    </a:lnTo>
                    <a:lnTo>
                      <a:pt x="10" y="13505"/>
                    </a:lnTo>
                    <a:lnTo>
                      <a:pt x="31" y="13570"/>
                    </a:lnTo>
                    <a:lnTo>
                      <a:pt x="63" y="13635"/>
                    </a:lnTo>
                    <a:lnTo>
                      <a:pt x="115" y="13691"/>
                    </a:lnTo>
                    <a:lnTo>
                      <a:pt x="178" y="13719"/>
                    </a:lnTo>
                    <a:lnTo>
                      <a:pt x="251" y="13747"/>
                    </a:lnTo>
                    <a:lnTo>
                      <a:pt x="324" y="13756"/>
                    </a:lnTo>
                    <a:lnTo>
                      <a:pt x="491" y="13756"/>
                    </a:lnTo>
                    <a:lnTo>
                      <a:pt x="575" y="13738"/>
                    </a:lnTo>
                    <a:lnTo>
                      <a:pt x="648" y="13719"/>
                    </a:lnTo>
                    <a:lnTo>
                      <a:pt x="910" y="13654"/>
                    </a:lnTo>
                    <a:lnTo>
                      <a:pt x="1150" y="13570"/>
                    </a:lnTo>
                    <a:lnTo>
                      <a:pt x="1631" y="13383"/>
                    </a:lnTo>
                    <a:lnTo>
                      <a:pt x="1861" y="13272"/>
                    </a:lnTo>
                    <a:lnTo>
                      <a:pt x="2101" y="13169"/>
                    </a:lnTo>
                    <a:lnTo>
                      <a:pt x="2342" y="13076"/>
                    </a:lnTo>
                    <a:lnTo>
                      <a:pt x="2582" y="12992"/>
                    </a:lnTo>
                    <a:lnTo>
                      <a:pt x="2687" y="12954"/>
                    </a:lnTo>
                    <a:lnTo>
                      <a:pt x="2917" y="12880"/>
                    </a:lnTo>
                    <a:lnTo>
                      <a:pt x="3021" y="12852"/>
                    </a:lnTo>
                    <a:lnTo>
                      <a:pt x="3147" y="12824"/>
                    </a:lnTo>
                    <a:lnTo>
                      <a:pt x="3252" y="12805"/>
                    </a:lnTo>
                    <a:lnTo>
                      <a:pt x="3377" y="12787"/>
                    </a:lnTo>
                    <a:lnTo>
                      <a:pt x="3482" y="12768"/>
                    </a:lnTo>
                    <a:lnTo>
                      <a:pt x="3367" y="12973"/>
                    </a:lnTo>
                    <a:lnTo>
                      <a:pt x="3231" y="13150"/>
                    </a:lnTo>
                    <a:lnTo>
                      <a:pt x="3095" y="13318"/>
                    </a:lnTo>
                    <a:lnTo>
                      <a:pt x="2802" y="13673"/>
                    </a:lnTo>
                    <a:lnTo>
                      <a:pt x="2656" y="13840"/>
                    </a:lnTo>
                    <a:lnTo>
                      <a:pt x="2520" y="14018"/>
                    </a:lnTo>
                    <a:lnTo>
                      <a:pt x="2384" y="14204"/>
                    </a:lnTo>
                    <a:lnTo>
                      <a:pt x="2352" y="14251"/>
                    </a:lnTo>
                    <a:lnTo>
                      <a:pt x="2321" y="14307"/>
                    </a:lnTo>
                    <a:lnTo>
                      <a:pt x="2290" y="14353"/>
                    </a:lnTo>
                    <a:lnTo>
                      <a:pt x="2248" y="14400"/>
                    </a:lnTo>
                    <a:lnTo>
                      <a:pt x="2216" y="14437"/>
                    </a:lnTo>
                    <a:lnTo>
                      <a:pt x="2185" y="14484"/>
                    </a:lnTo>
                    <a:lnTo>
                      <a:pt x="2143" y="14540"/>
                    </a:lnTo>
                    <a:lnTo>
                      <a:pt x="2101" y="14587"/>
                    </a:lnTo>
                    <a:lnTo>
                      <a:pt x="2039" y="14652"/>
                    </a:lnTo>
                    <a:lnTo>
                      <a:pt x="1986" y="14736"/>
                    </a:lnTo>
                    <a:lnTo>
                      <a:pt x="1955" y="14810"/>
                    </a:lnTo>
                    <a:lnTo>
                      <a:pt x="1945" y="14885"/>
                    </a:lnTo>
                    <a:lnTo>
                      <a:pt x="1945" y="14969"/>
                    </a:lnTo>
                    <a:lnTo>
                      <a:pt x="1955" y="15044"/>
                    </a:lnTo>
                    <a:lnTo>
                      <a:pt x="1986" y="15118"/>
                    </a:lnTo>
                    <a:lnTo>
                      <a:pt x="2039" y="15202"/>
                    </a:lnTo>
                    <a:lnTo>
                      <a:pt x="2070" y="15239"/>
                    </a:lnTo>
                    <a:lnTo>
                      <a:pt x="2133" y="15277"/>
                    </a:lnTo>
                    <a:lnTo>
                      <a:pt x="2175" y="15295"/>
                    </a:lnTo>
                    <a:lnTo>
                      <a:pt x="2216" y="15305"/>
                    </a:lnTo>
                    <a:lnTo>
                      <a:pt x="2321" y="15323"/>
                    </a:lnTo>
                    <a:lnTo>
                      <a:pt x="2363" y="15342"/>
                    </a:lnTo>
                    <a:lnTo>
                      <a:pt x="2436" y="15370"/>
                    </a:lnTo>
                    <a:lnTo>
                      <a:pt x="2520" y="15389"/>
                    </a:lnTo>
                    <a:lnTo>
                      <a:pt x="2593" y="15407"/>
                    </a:lnTo>
                    <a:lnTo>
                      <a:pt x="2676" y="15407"/>
                    </a:lnTo>
                    <a:lnTo>
                      <a:pt x="2750" y="15389"/>
                    </a:lnTo>
                    <a:lnTo>
                      <a:pt x="2833" y="15370"/>
                    </a:lnTo>
                    <a:lnTo>
                      <a:pt x="2906" y="15342"/>
                    </a:lnTo>
                    <a:lnTo>
                      <a:pt x="2980" y="15323"/>
                    </a:lnTo>
                    <a:lnTo>
                      <a:pt x="3053" y="15295"/>
                    </a:lnTo>
                    <a:lnTo>
                      <a:pt x="3105" y="15267"/>
                    </a:lnTo>
                    <a:lnTo>
                      <a:pt x="3210" y="15193"/>
                    </a:lnTo>
                    <a:lnTo>
                      <a:pt x="3262" y="15146"/>
                    </a:lnTo>
                    <a:lnTo>
                      <a:pt x="3314" y="15109"/>
                    </a:lnTo>
                    <a:lnTo>
                      <a:pt x="3367" y="15062"/>
                    </a:lnTo>
                    <a:lnTo>
                      <a:pt x="3408" y="15016"/>
                    </a:lnTo>
                    <a:lnTo>
                      <a:pt x="3461" y="14969"/>
                    </a:lnTo>
                    <a:lnTo>
                      <a:pt x="3502" y="14904"/>
                    </a:lnTo>
                    <a:lnTo>
                      <a:pt x="3534" y="14848"/>
                    </a:lnTo>
                    <a:lnTo>
                      <a:pt x="3586" y="14792"/>
                    </a:lnTo>
                    <a:lnTo>
                      <a:pt x="3617" y="14726"/>
                    </a:lnTo>
                    <a:lnTo>
                      <a:pt x="3659" y="14652"/>
                    </a:lnTo>
                    <a:lnTo>
                      <a:pt x="3743" y="14521"/>
                    </a:lnTo>
                    <a:lnTo>
                      <a:pt x="3764" y="14484"/>
                    </a:lnTo>
                    <a:lnTo>
                      <a:pt x="3785" y="14465"/>
                    </a:lnTo>
                    <a:lnTo>
                      <a:pt x="3816" y="14447"/>
                    </a:lnTo>
                    <a:lnTo>
                      <a:pt x="3858" y="14391"/>
                    </a:lnTo>
                    <a:lnTo>
                      <a:pt x="3879" y="14335"/>
                    </a:lnTo>
                    <a:lnTo>
                      <a:pt x="3889" y="14297"/>
                    </a:lnTo>
                    <a:lnTo>
                      <a:pt x="3942" y="14213"/>
                    </a:lnTo>
                    <a:lnTo>
                      <a:pt x="4004" y="14139"/>
                    </a:lnTo>
                    <a:lnTo>
                      <a:pt x="4057" y="14074"/>
                    </a:lnTo>
                    <a:lnTo>
                      <a:pt x="4130" y="13990"/>
                    </a:lnTo>
                    <a:lnTo>
                      <a:pt x="4192" y="13915"/>
                    </a:lnTo>
                    <a:lnTo>
                      <a:pt x="4266" y="13850"/>
                    </a:lnTo>
                    <a:lnTo>
                      <a:pt x="4349" y="13766"/>
                    </a:lnTo>
                    <a:lnTo>
                      <a:pt x="4412" y="13691"/>
                    </a:lnTo>
                    <a:lnTo>
                      <a:pt x="4632" y="13467"/>
                    </a:lnTo>
                    <a:lnTo>
                      <a:pt x="4705" y="13402"/>
                    </a:lnTo>
                    <a:lnTo>
                      <a:pt x="4778" y="13327"/>
                    </a:lnTo>
                    <a:lnTo>
                      <a:pt x="4945" y="13216"/>
                    </a:lnTo>
                    <a:lnTo>
                      <a:pt x="5039" y="13169"/>
                    </a:lnTo>
                    <a:lnTo>
                      <a:pt x="5238" y="13057"/>
                    </a:lnTo>
                    <a:lnTo>
                      <a:pt x="5447" y="12973"/>
                    </a:lnTo>
                    <a:lnTo>
                      <a:pt x="5667" y="12889"/>
                    </a:lnTo>
                    <a:lnTo>
                      <a:pt x="5865" y="12833"/>
                    </a:lnTo>
                    <a:lnTo>
                      <a:pt x="6085" y="12787"/>
                    </a:lnTo>
                    <a:lnTo>
                      <a:pt x="6524" y="12712"/>
                    </a:lnTo>
                    <a:lnTo>
                      <a:pt x="6754" y="12684"/>
                    </a:lnTo>
                    <a:lnTo>
                      <a:pt x="6963" y="12647"/>
                    </a:lnTo>
                    <a:lnTo>
                      <a:pt x="7162" y="12628"/>
                    </a:lnTo>
                    <a:lnTo>
                      <a:pt x="7371" y="12619"/>
                    </a:lnTo>
                    <a:lnTo>
                      <a:pt x="7580" y="12600"/>
                    </a:lnTo>
                    <a:lnTo>
                      <a:pt x="7789" y="12591"/>
                    </a:lnTo>
                    <a:lnTo>
                      <a:pt x="7998" y="12572"/>
                    </a:lnTo>
                    <a:lnTo>
                      <a:pt x="8218" y="12544"/>
                    </a:lnTo>
                    <a:lnTo>
                      <a:pt x="8416" y="12507"/>
                    </a:lnTo>
                    <a:lnTo>
                      <a:pt x="8510" y="12488"/>
                    </a:lnTo>
                    <a:lnTo>
                      <a:pt x="8604" y="12479"/>
                    </a:lnTo>
                    <a:lnTo>
                      <a:pt x="8699" y="12479"/>
                    </a:lnTo>
                    <a:lnTo>
                      <a:pt x="8803" y="12488"/>
                    </a:lnTo>
                    <a:lnTo>
                      <a:pt x="8887" y="12507"/>
                    </a:lnTo>
                    <a:lnTo>
                      <a:pt x="8970" y="12535"/>
                    </a:lnTo>
                    <a:lnTo>
                      <a:pt x="9064" y="12572"/>
                    </a:lnTo>
                    <a:lnTo>
                      <a:pt x="9138" y="12628"/>
                    </a:lnTo>
                    <a:lnTo>
                      <a:pt x="9179" y="12665"/>
                    </a:lnTo>
                    <a:lnTo>
                      <a:pt x="9211" y="12721"/>
                    </a:lnTo>
                    <a:lnTo>
                      <a:pt x="9232" y="12768"/>
                    </a:lnTo>
                    <a:lnTo>
                      <a:pt x="9253" y="12824"/>
                    </a:lnTo>
                    <a:lnTo>
                      <a:pt x="9253" y="12889"/>
                    </a:lnTo>
                    <a:lnTo>
                      <a:pt x="9232" y="12954"/>
                    </a:lnTo>
                    <a:lnTo>
                      <a:pt x="9200" y="13010"/>
                    </a:lnTo>
                    <a:lnTo>
                      <a:pt x="9159" y="13057"/>
                    </a:lnTo>
                    <a:lnTo>
                      <a:pt x="9096" y="13122"/>
                    </a:lnTo>
                    <a:lnTo>
                      <a:pt x="9023" y="13197"/>
                    </a:lnTo>
                    <a:lnTo>
                      <a:pt x="8949" y="13262"/>
                    </a:lnTo>
                    <a:lnTo>
                      <a:pt x="8897" y="13337"/>
                    </a:lnTo>
                    <a:lnTo>
                      <a:pt x="8834" y="13411"/>
                    </a:lnTo>
                    <a:lnTo>
                      <a:pt x="8730" y="13561"/>
                    </a:lnTo>
                    <a:lnTo>
                      <a:pt x="8657" y="13635"/>
                    </a:lnTo>
                    <a:lnTo>
                      <a:pt x="8646" y="13654"/>
                    </a:lnTo>
                    <a:lnTo>
                      <a:pt x="8636" y="13682"/>
                    </a:lnTo>
                    <a:lnTo>
                      <a:pt x="8625" y="13701"/>
                    </a:lnTo>
                    <a:lnTo>
                      <a:pt x="8604" y="13756"/>
                    </a:lnTo>
                    <a:lnTo>
                      <a:pt x="8584" y="13794"/>
                    </a:lnTo>
                    <a:lnTo>
                      <a:pt x="8584" y="13822"/>
                    </a:lnTo>
                    <a:lnTo>
                      <a:pt x="8448" y="13962"/>
                    </a:lnTo>
                    <a:lnTo>
                      <a:pt x="8322" y="14102"/>
                    </a:lnTo>
                    <a:lnTo>
                      <a:pt x="8186" y="14232"/>
                    </a:lnTo>
                    <a:lnTo>
                      <a:pt x="8061" y="14363"/>
                    </a:lnTo>
                    <a:lnTo>
                      <a:pt x="7914" y="14484"/>
                    </a:lnTo>
                    <a:lnTo>
                      <a:pt x="7779" y="14605"/>
                    </a:lnTo>
                    <a:lnTo>
                      <a:pt x="7643" y="14736"/>
                    </a:lnTo>
                    <a:lnTo>
                      <a:pt x="7517" y="14857"/>
                    </a:lnTo>
                    <a:lnTo>
                      <a:pt x="7528" y="14904"/>
                    </a:lnTo>
                    <a:lnTo>
                      <a:pt x="7538" y="14960"/>
                    </a:lnTo>
                    <a:lnTo>
                      <a:pt x="7528" y="15006"/>
                    </a:lnTo>
                    <a:lnTo>
                      <a:pt x="7507" y="15053"/>
                    </a:lnTo>
                    <a:lnTo>
                      <a:pt x="7454" y="15137"/>
                    </a:lnTo>
                    <a:lnTo>
                      <a:pt x="7183" y="15379"/>
                    </a:lnTo>
                    <a:lnTo>
                      <a:pt x="7141" y="15426"/>
                    </a:lnTo>
                    <a:lnTo>
                      <a:pt x="7099" y="15463"/>
                    </a:lnTo>
                    <a:lnTo>
                      <a:pt x="7068" y="15510"/>
                    </a:lnTo>
                    <a:lnTo>
                      <a:pt x="7047" y="15556"/>
                    </a:lnTo>
                    <a:lnTo>
                      <a:pt x="6555" y="15762"/>
                    </a:lnTo>
                    <a:lnTo>
                      <a:pt x="5081" y="16349"/>
                    </a:lnTo>
                    <a:lnTo>
                      <a:pt x="4611" y="16554"/>
                    </a:lnTo>
                    <a:lnTo>
                      <a:pt x="4119" y="16778"/>
                    </a:lnTo>
                    <a:lnTo>
                      <a:pt x="3879" y="16890"/>
                    </a:lnTo>
                    <a:lnTo>
                      <a:pt x="3628" y="17011"/>
                    </a:lnTo>
                    <a:lnTo>
                      <a:pt x="3387" y="17133"/>
                    </a:lnTo>
                    <a:lnTo>
                      <a:pt x="3147" y="17263"/>
                    </a:lnTo>
                    <a:lnTo>
                      <a:pt x="3011" y="17338"/>
                    </a:lnTo>
                    <a:lnTo>
                      <a:pt x="2886" y="17412"/>
                    </a:lnTo>
                    <a:lnTo>
                      <a:pt x="2750" y="17487"/>
                    </a:lnTo>
                    <a:lnTo>
                      <a:pt x="2499" y="17636"/>
                    </a:lnTo>
                    <a:lnTo>
                      <a:pt x="2373" y="17730"/>
                    </a:lnTo>
                    <a:lnTo>
                      <a:pt x="2237" y="17804"/>
                    </a:lnTo>
                    <a:lnTo>
                      <a:pt x="2122" y="17897"/>
                    </a:lnTo>
                    <a:lnTo>
                      <a:pt x="1955" y="18000"/>
                    </a:lnTo>
                    <a:lnTo>
                      <a:pt x="1809" y="18103"/>
                    </a:lnTo>
                    <a:lnTo>
                      <a:pt x="1662" y="18215"/>
                    </a:lnTo>
                    <a:lnTo>
                      <a:pt x="1526" y="18308"/>
                    </a:lnTo>
                    <a:lnTo>
                      <a:pt x="1380" y="18420"/>
                    </a:lnTo>
                    <a:lnTo>
                      <a:pt x="1234" y="18522"/>
                    </a:lnTo>
                    <a:lnTo>
                      <a:pt x="1087" y="18634"/>
                    </a:lnTo>
                    <a:lnTo>
                      <a:pt x="930" y="18737"/>
                    </a:lnTo>
                    <a:lnTo>
                      <a:pt x="857" y="18774"/>
                    </a:lnTo>
                    <a:lnTo>
                      <a:pt x="795" y="18811"/>
                    </a:lnTo>
                    <a:lnTo>
                      <a:pt x="648" y="18867"/>
                    </a:lnTo>
                    <a:lnTo>
                      <a:pt x="585" y="18905"/>
                    </a:lnTo>
                    <a:lnTo>
                      <a:pt x="533" y="18942"/>
                    </a:lnTo>
                    <a:lnTo>
                      <a:pt x="491" y="18989"/>
                    </a:lnTo>
                    <a:lnTo>
                      <a:pt x="439" y="19045"/>
                    </a:lnTo>
                    <a:lnTo>
                      <a:pt x="418" y="19119"/>
                    </a:lnTo>
                    <a:lnTo>
                      <a:pt x="408" y="19203"/>
                    </a:lnTo>
                    <a:lnTo>
                      <a:pt x="408" y="19287"/>
                    </a:lnTo>
                    <a:lnTo>
                      <a:pt x="439" y="19371"/>
                    </a:lnTo>
                    <a:lnTo>
                      <a:pt x="481" y="19446"/>
                    </a:lnTo>
                    <a:lnTo>
                      <a:pt x="533" y="19520"/>
                    </a:lnTo>
                    <a:lnTo>
                      <a:pt x="596" y="19576"/>
                    </a:lnTo>
                    <a:lnTo>
                      <a:pt x="669" y="19613"/>
                    </a:lnTo>
                    <a:lnTo>
                      <a:pt x="753" y="19641"/>
                    </a:lnTo>
                    <a:lnTo>
                      <a:pt x="815" y="19651"/>
                    </a:lnTo>
                    <a:lnTo>
                      <a:pt x="972" y="19651"/>
                    </a:lnTo>
                    <a:lnTo>
                      <a:pt x="1035" y="19632"/>
                    </a:lnTo>
                    <a:lnTo>
                      <a:pt x="1098" y="19623"/>
                    </a:lnTo>
                    <a:lnTo>
                      <a:pt x="1244" y="19567"/>
                    </a:lnTo>
                    <a:lnTo>
                      <a:pt x="1370" y="19502"/>
                    </a:lnTo>
                    <a:lnTo>
                      <a:pt x="1506" y="19427"/>
                    </a:lnTo>
                    <a:lnTo>
                      <a:pt x="1631" y="19352"/>
                    </a:lnTo>
                    <a:lnTo>
                      <a:pt x="1767" y="19278"/>
                    </a:lnTo>
                    <a:lnTo>
                      <a:pt x="1788" y="19259"/>
                    </a:lnTo>
                    <a:lnTo>
                      <a:pt x="1809" y="19231"/>
                    </a:lnTo>
                    <a:lnTo>
                      <a:pt x="1830" y="19222"/>
                    </a:lnTo>
                    <a:lnTo>
                      <a:pt x="1861" y="19203"/>
                    </a:lnTo>
                    <a:lnTo>
                      <a:pt x="1882" y="19194"/>
                    </a:lnTo>
                    <a:lnTo>
                      <a:pt x="1913" y="19184"/>
                    </a:lnTo>
                    <a:lnTo>
                      <a:pt x="1955" y="19166"/>
                    </a:lnTo>
                    <a:lnTo>
                      <a:pt x="2049" y="19119"/>
                    </a:lnTo>
                    <a:lnTo>
                      <a:pt x="2122" y="19073"/>
                    </a:lnTo>
                    <a:lnTo>
                      <a:pt x="2196" y="19017"/>
                    </a:lnTo>
                    <a:lnTo>
                      <a:pt x="2290" y="18961"/>
                    </a:lnTo>
                    <a:lnTo>
                      <a:pt x="2436" y="18867"/>
                    </a:lnTo>
                    <a:lnTo>
                      <a:pt x="2530" y="18830"/>
                    </a:lnTo>
                    <a:lnTo>
                      <a:pt x="2603" y="18783"/>
                    </a:lnTo>
                    <a:lnTo>
                      <a:pt x="2844" y="18690"/>
                    </a:lnTo>
                    <a:lnTo>
                      <a:pt x="3063" y="18578"/>
                    </a:lnTo>
                    <a:lnTo>
                      <a:pt x="3283" y="18448"/>
                    </a:lnTo>
                    <a:lnTo>
                      <a:pt x="3722" y="18205"/>
                    </a:lnTo>
                    <a:lnTo>
                      <a:pt x="3952" y="18093"/>
                    </a:lnTo>
                    <a:lnTo>
                      <a:pt x="4057" y="18047"/>
                    </a:lnTo>
                    <a:lnTo>
                      <a:pt x="4182" y="18000"/>
                    </a:lnTo>
                    <a:lnTo>
                      <a:pt x="4307" y="17963"/>
                    </a:lnTo>
                    <a:lnTo>
                      <a:pt x="4391" y="17944"/>
                    </a:lnTo>
                    <a:lnTo>
                      <a:pt x="4287" y="18000"/>
                    </a:lnTo>
                    <a:lnTo>
                      <a:pt x="4255" y="18028"/>
                    </a:lnTo>
                    <a:lnTo>
                      <a:pt x="4213" y="18056"/>
                    </a:lnTo>
                    <a:lnTo>
                      <a:pt x="4172" y="18093"/>
                    </a:lnTo>
                    <a:lnTo>
                      <a:pt x="4130" y="18112"/>
                    </a:lnTo>
                    <a:lnTo>
                      <a:pt x="4077" y="18149"/>
                    </a:lnTo>
                    <a:lnTo>
                      <a:pt x="4077" y="18168"/>
                    </a:lnTo>
                    <a:lnTo>
                      <a:pt x="4088" y="18177"/>
                    </a:lnTo>
                    <a:lnTo>
                      <a:pt x="4088" y="18196"/>
                    </a:lnTo>
                    <a:lnTo>
                      <a:pt x="4098" y="18196"/>
                    </a:lnTo>
                    <a:lnTo>
                      <a:pt x="3879" y="18382"/>
                    </a:lnTo>
                    <a:lnTo>
                      <a:pt x="3659" y="18550"/>
                    </a:lnTo>
                    <a:lnTo>
                      <a:pt x="3450" y="18727"/>
                    </a:lnTo>
                    <a:lnTo>
                      <a:pt x="3231" y="18905"/>
                    </a:lnTo>
                    <a:lnTo>
                      <a:pt x="3042" y="19091"/>
                    </a:lnTo>
                    <a:lnTo>
                      <a:pt x="2844" y="19287"/>
                    </a:lnTo>
                    <a:lnTo>
                      <a:pt x="2750" y="19380"/>
                    </a:lnTo>
                    <a:lnTo>
                      <a:pt x="2666" y="19492"/>
                    </a:lnTo>
                    <a:lnTo>
                      <a:pt x="2582" y="19595"/>
                    </a:lnTo>
                    <a:lnTo>
                      <a:pt x="2499" y="19716"/>
                    </a:lnTo>
                    <a:lnTo>
                      <a:pt x="2384" y="19865"/>
                    </a:lnTo>
                    <a:lnTo>
                      <a:pt x="2248" y="20024"/>
                    </a:lnTo>
                    <a:lnTo>
                      <a:pt x="2112" y="20173"/>
                    </a:lnTo>
                    <a:lnTo>
                      <a:pt x="1966" y="20304"/>
                    </a:lnTo>
                    <a:lnTo>
                      <a:pt x="1715" y="20602"/>
                    </a:lnTo>
                    <a:lnTo>
                      <a:pt x="1610" y="20770"/>
                    </a:lnTo>
                    <a:lnTo>
                      <a:pt x="1568" y="20863"/>
                    </a:lnTo>
                    <a:lnTo>
                      <a:pt x="1537" y="20947"/>
                    </a:lnTo>
                    <a:lnTo>
                      <a:pt x="1516" y="21012"/>
                    </a:lnTo>
                    <a:lnTo>
                      <a:pt x="1506" y="21087"/>
                    </a:lnTo>
                    <a:lnTo>
                      <a:pt x="1506" y="21152"/>
                    </a:lnTo>
                    <a:lnTo>
                      <a:pt x="1526" y="21283"/>
                    </a:lnTo>
                    <a:lnTo>
                      <a:pt x="1547" y="21358"/>
                    </a:lnTo>
                    <a:lnTo>
                      <a:pt x="1579" y="21413"/>
                    </a:lnTo>
                    <a:lnTo>
                      <a:pt x="1621" y="21479"/>
                    </a:lnTo>
                    <a:lnTo>
                      <a:pt x="1641" y="21516"/>
                    </a:lnTo>
                    <a:lnTo>
                      <a:pt x="1673" y="21544"/>
                    </a:lnTo>
                    <a:lnTo>
                      <a:pt x="1704" y="21553"/>
                    </a:lnTo>
                    <a:lnTo>
                      <a:pt x="1756" y="21563"/>
                    </a:lnTo>
                    <a:lnTo>
                      <a:pt x="1788" y="21563"/>
                    </a:lnTo>
                    <a:lnTo>
                      <a:pt x="1830" y="21572"/>
                    </a:lnTo>
                    <a:lnTo>
                      <a:pt x="1892" y="21591"/>
                    </a:lnTo>
                    <a:lnTo>
                      <a:pt x="1945" y="21600"/>
                    </a:lnTo>
                    <a:lnTo>
                      <a:pt x="2070" y="21600"/>
                    </a:lnTo>
                    <a:lnTo>
                      <a:pt x="2122" y="21581"/>
                    </a:lnTo>
                    <a:lnTo>
                      <a:pt x="2175" y="21572"/>
                    </a:lnTo>
                    <a:lnTo>
                      <a:pt x="2216" y="21553"/>
                    </a:lnTo>
                    <a:lnTo>
                      <a:pt x="2269" y="21516"/>
                    </a:lnTo>
                    <a:lnTo>
                      <a:pt x="2300" y="21497"/>
                    </a:lnTo>
                    <a:lnTo>
                      <a:pt x="2457" y="21376"/>
                    </a:lnTo>
                    <a:lnTo>
                      <a:pt x="2614" y="21227"/>
                    </a:lnTo>
                    <a:lnTo>
                      <a:pt x="2760" y="21087"/>
                    </a:lnTo>
                    <a:lnTo>
                      <a:pt x="3074" y="20770"/>
                    </a:lnTo>
                    <a:lnTo>
                      <a:pt x="3220" y="20621"/>
                    </a:lnTo>
                    <a:lnTo>
                      <a:pt x="3377" y="20462"/>
                    </a:lnTo>
                    <a:lnTo>
                      <a:pt x="3555" y="20313"/>
                    </a:lnTo>
                    <a:lnTo>
                      <a:pt x="3753" y="20145"/>
                    </a:lnTo>
                    <a:lnTo>
                      <a:pt x="3962" y="19996"/>
                    </a:lnTo>
                    <a:lnTo>
                      <a:pt x="4182" y="19837"/>
                    </a:lnTo>
                    <a:lnTo>
                      <a:pt x="4600" y="19539"/>
                    </a:lnTo>
                    <a:lnTo>
                      <a:pt x="4799" y="19390"/>
                    </a:lnTo>
                    <a:lnTo>
                      <a:pt x="5008" y="19222"/>
                    </a:lnTo>
                    <a:lnTo>
                      <a:pt x="5196" y="19063"/>
                    </a:lnTo>
                    <a:lnTo>
                      <a:pt x="5290" y="18970"/>
                    </a:lnTo>
                    <a:lnTo>
                      <a:pt x="5395" y="18886"/>
                    </a:lnTo>
                    <a:lnTo>
                      <a:pt x="5478" y="18793"/>
                    </a:lnTo>
                    <a:lnTo>
                      <a:pt x="5562" y="18709"/>
                    </a:lnTo>
                    <a:lnTo>
                      <a:pt x="5656" y="18616"/>
                    </a:lnTo>
                    <a:lnTo>
                      <a:pt x="5740" y="18513"/>
                    </a:lnTo>
                    <a:lnTo>
                      <a:pt x="5823" y="18420"/>
                    </a:lnTo>
                    <a:lnTo>
                      <a:pt x="5928" y="18317"/>
                    </a:lnTo>
                    <a:lnTo>
                      <a:pt x="6001" y="18242"/>
                    </a:lnTo>
                    <a:lnTo>
                      <a:pt x="6085" y="18177"/>
                    </a:lnTo>
                    <a:lnTo>
                      <a:pt x="6189" y="18112"/>
                    </a:lnTo>
                    <a:lnTo>
                      <a:pt x="6283" y="18056"/>
                    </a:lnTo>
                    <a:lnTo>
                      <a:pt x="6378" y="18009"/>
                    </a:lnTo>
                    <a:lnTo>
                      <a:pt x="6493" y="17963"/>
                    </a:lnTo>
                    <a:lnTo>
                      <a:pt x="6587" y="17907"/>
                    </a:lnTo>
                    <a:lnTo>
                      <a:pt x="6691" y="17832"/>
                    </a:lnTo>
                    <a:lnTo>
                      <a:pt x="6733" y="17813"/>
                    </a:lnTo>
                    <a:lnTo>
                      <a:pt x="6785" y="17795"/>
                    </a:lnTo>
                    <a:lnTo>
                      <a:pt x="6827" y="17785"/>
                    </a:lnTo>
                    <a:lnTo>
                      <a:pt x="6869" y="17767"/>
                    </a:lnTo>
                    <a:lnTo>
                      <a:pt x="6921" y="17758"/>
                    </a:lnTo>
                    <a:lnTo>
                      <a:pt x="6963" y="17748"/>
                    </a:lnTo>
                    <a:lnTo>
                      <a:pt x="7005" y="17730"/>
                    </a:lnTo>
                    <a:lnTo>
                      <a:pt x="7036" y="17711"/>
                    </a:lnTo>
                    <a:lnTo>
                      <a:pt x="7664" y="17450"/>
                    </a:lnTo>
                    <a:lnTo>
                      <a:pt x="7988" y="17310"/>
                    </a:lnTo>
                    <a:lnTo>
                      <a:pt x="8301" y="17170"/>
                    </a:lnTo>
                    <a:lnTo>
                      <a:pt x="8604" y="17021"/>
                    </a:lnTo>
                    <a:lnTo>
                      <a:pt x="8897" y="16862"/>
                    </a:lnTo>
                    <a:lnTo>
                      <a:pt x="9190" y="16685"/>
                    </a:lnTo>
                    <a:lnTo>
                      <a:pt x="9483" y="16489"/>
                    </a:lnTo>
                    <a:lnTo>
                      <a:pt x="9566" y="16442"/>
                    </a:lnTo>
                    <a:lnTo>
                      <a:pt x="9692" y="16349"/>
                    </a:lnTo>
                    <a:lnTo>
                      <a:pt x="9765" y="16293"/>
                    </a:lnTo>
                    <a:lnTo>
                      <a:pt x="9828" y="16237"/>
                    </a:lnTo>
                    <a:lnTo>
                      <a:pt x="9932" y="16125"/>
                    </a:lnTo>
                    <a:lnTo>
                      <a:pt x="9985" y="16060"/>
                    </a:lnTo>
                    <a:lnTo>
                      <a:pt x="10235" y="15790"/>
                    </a:lnTo>
                    <a:lnTo>
                      <a:pt x="10465" y="15519"/>
                    </a:lnTo>
                    <a:lnTo>
                      <a:pt x="10946" y="14997"/>
                    </a:lnTo>
                    <a:lnTo>
                      <a:pt x="11187" y="14745"/>
                    </a:lnTo>
                    <a:lnTo>
                      <a:pt x="11438" y="14475"/>
                    </a:lnTo>
                    <a:lnTo>
                      <a:pt x="11689" y="14223"/>
                    </a:lnTo>
                    <a:lnTo>
                      <a:pt x="11961" y="13971"/>
                    </a:lnTo>
                    <a:lnTo>
                      <a:pt x="11961" y="14185"/>
                    </a:lnTo>
                    <a:lnTo>
                      <a:pt x="11919" y="14316"/>
                    </a:lnTo>
                    <a:lnTo>
                      <a:pt x="11856" y="14447"/>
                    </a:lnTo>
                    <a:lnTo>
                      <a:pt x="11814" y="14521"/>
                    </a:lnTo>
                    <a:lnTo>
                      <a:pt x="11783" y="14587"/>
                    </a:lnTo>
                    <a:lnTo>
                      <a:pt x="11762" y="14652"/>
                    </a:lnTo>
                    <a:lnTo>
                      <a:pt x="11730" y="14801"/>
                    </a:lnTo>
                    <a:lnTo>
                      <a:pt x="11710" y="14932"/>
                    </a:lnTo>
                    <a:lnTo>
                      <a:pt x="11689" y="15072"/>
                    </a:lnTo>
                    <a:lnTo>
                      <a:pt x="11678" y="15221"/>
                    </a:lnTo>
                    <a:lnTo>
                      <a:pt x="11657" y="15351"/>
                    </a:lnTo>
                    <a:lnTo>
                      <a:pt x="11636" y="15491"/>
                    </a:lnTo>
                    <a:lnTo>
                      <a:pt x="11626" y="15631"/>
                    </a:lnTo>
                    <a:lnTo>
                      <a:pt x="11605" y="15771"/>
                    </a:lnTo>
                    <a:lnTo>
                      <a:pt x="11553" y="16060"/>
                    </a:lnTo>
                    <a:lnTo>
                      <a:pt x="11511" y="16349"/>
                    </a:lnTo>
                    <a:lnTo>
                      <a:pt x="11448" y="16909"/>
                    </a:lnTo>
                    <a:lnTo>
                      <a:pt x="11427" y="17179"/>
                    </a:lnTo>
                    <a:lnTo>
                      <a:pt x="11396" y="17468"/>
                    </a:lnTo>
                    <a:lnTo>
                      <a:pt x="11375" y="17739"/>
                    </a:lnTo>
                    <a:lnTo>
                      <a:pt x="11344" y="18019"/>
                    </a:lnTo>
                    <a:lnTo>
                      <a:pt x="11333" y="18252"/>
                    </a:lnTo>
                    <a:lnTo>
                      <a:pt x="11333" y="18485"/>
                    </a:lnTo>
                    <a:lnTo>
                      <a:pt x="11354" y="18718"/>
                    </a:lnTo>
                    <a:lnTo>
                      <a:pt x="11396" y="18942"/>
                    </a:lnTo>
                    <a:lnTo>
                      <a:pt x="11427" y="19054"/>
                    </a:lnTo>
                    <a:lnTo>
                      <a:pt x="11459" y="19156"/>
                    </a:lnTo>
                    <a:lnTo>
                      <a:pt x="11500" y="19268"/>
                    </a:lnTo>
                    <a:lnTo>
                      <a:pt x="11542" y="19371"/>
                    </a:lnTo>
                    <a:lnTo>
                      <a:pt x="11605" y="19464"/>
                    </a:lnTo>
                    <a:lnTo>
                      <a:pt x="11668" y="19576"/>
                    </a:lnTo>
                    <a:lnTo>
                      <a:pt x="11730" y="19669"/>
                    </a:lnTo>
                    <a:lnTo>
                      <a:pt x="11793" y="19781"/>
                    </a:lnTo>
                    <a:lnTo>
                      <a:pt x="11856" y="19828"/>
                    </a:lnTo>
                    <a:lnTo>
                      <a:pt x="11919" y="19865"/>
                    </a:lnTo>
                    <a:lnTo>
                      <a:pt x="11981" y="19893"/>
                    </a:lnTo>
                    <a:lnTo>
                      <a:pt x="12044" y="19912"/>
                    </a:lnTo>
                    <a:lnTo>
                      <a:pt x="12117" y="19921"/>
                    </a:lnTo>
                    <a:lnTo>
                      <a:pt x="12180" y="19912"/>
                    </a:lnTo>
                    <a:lnTo>
                      <a:pt x="12243" y="19884"/>
                    </a:lnTo>
                    <a:lnTo>
                      <a:pt x="12306" y="19847"/>
                    </a:lnTo>
                    <a:lnTo>
                      <a:pt x="12326" y="19828"/>
                    </a:lnTo>
                    <a:lnTo>
                      <a:pt x="12358" y="19809"/>
                    </a:lnTo>
                    <a:lnTo>
                      <a:pt x="12368" y="19781"/>
                    </a:lnTo>
                    <a:lnTo>
                      <a:pt x="12389" y="19763"/>
                    </a:lnTo>
                    <a:lnTo>
                      <a:pt x="12410" y="19735"/>
                    </a:lnTo>
                    <a:lnTo>
                      <a:pt x="12421" y="19697"/>
                    </a:lnTo>
                    <a:lnTo>
                      <a:pt x="12421" y="19679"/>
                    </a:lnTo>
                    <a:lnTo>
                      <a:pt x="12431" y="19651"/>
                    </a:lnTo>
                    <a:lnTo>
                      <a:pt x="12421" y="19334"/>
                    </a:lnTo>
                    <a:lnTo>
                      <a:pt x="12400" y="19017"/>
                    </a:lnTo>
                    <a:lnTo>
                      <a:pt x="12358" y="18699"/>
                    </a:lnTo>
                    <a:lnTo>
                      <a:pt x="12316" y="18392"/>
                    </a:lnTo>
                    <a:lnTo>
                      <a:pt x="12295" y="18075"/>
                    </a:lnTo>
                    <a:lnTo>
                      <a:pt x="12285" y="17758"/>
                    </a:lnTo>
                    <a:lnTo>
                      <a:pt x="12295" y="17599"/>
                    </a:lnTo>
                    <a:lnTo>
                      <a:pt x="12316" y="17450"/>
                    </a:lnTo>
                    <a:lnTo>
                      <a:pt x="12347" y="17291"/>
                    </a:lnTo>
                    <a:lnTo>
                      <a:pt x="12389" y="17133"/>
                    </a:lnTo>
                    <a:lnTo>
                      <a:pt x="12400" y="17114"/>
                    </a:lnTo>
                    <a:lnTo>
                      <a:pt x="12421" y="17095"/>
                    </a:lnTo>
                    <a:lnTo>
                      <a:pt x="12441" y="17086"/>
                    </a:lnTo>
                    <a:lnTo>
                      <a:pt x="12483" y="17086"/>
                    </a:lnTo>
                    <a:lnTo>
                      <a:pt x="12525" y="17095"/>
                    </a:lnTo>
                    <a:lnTo>
                      <a:pt x="12567" y="17123"/>
                    </a:lnTo>
                    <a:lnTo>
                      <a:pt x="12619" y="17151"/>
                    </a:lnTo>
                    <a:lnTo>
                      <a:pt x="12661" y="17179"/>
                    </a:lnTo>
                    <a:lnTo>
                      <a:pt x="12692" y="17207"/>
                    </a:lnTo>
                    <a:lnTo>
                      <a:pt x="12734" y="17347"/>
                    </a:lnTo>
                    <a:lnTo>
                      <a:pt x="12776" y="17496"/>
                    </a:lnTo>
                    <a:lnTo>
                      <a:pt x="12818" y="17636"/>
                    </a:lnTo>
                    <a:lnTo>
                      <a:pt x="12849" y="17785"/>
                    </a:lnTo>
                    <a:lnTo>
                      <a:pt x="12901" y="18084"/>
                    </a:lnTo>
                    <a:lnTo>
                      <a:pt x="12943" y="18392"/>
                    </a:lnTo>
                    <a:lnTo>
                      <a:pt x="12975" y="18690"/>
                    </a:lnTo>
                    <a:lnTo>
                      <a:pt x="13027" y="18989"/>
                    </a:lnTo>
                    <a:lnTo>
                      <a:pt x="13090" y="19287"/>
                    </a:lnTo>
                    <a:lnTo>
                      <a:pt x="13194" y="19585"/>
                    </a:lnTo>
                    <a:lnTo>
                      <a:pt x="13205" y="19613"/>
                    </a:lnTo>
                    <a:lnTo>
                      <a:pt x="13226" y="19641"/>
                    </a:lnTo>
                    <a:lnTo>
                      <a:pt x="13257" y="19669"/>
                    </a:lnTo>
                    <a:lnTo>
                      <a:pt x="13351" y="19725"/>
                    </a:lnTo>
                    <a:lnTo>
                      <a:pt x="13435" y="19735"/>
                    </a:lnTo>
                    <a:lnTo>
                      <a:pt x="13508" y="19735"/>
                    </a:lnTo>
                    <a:lnTo>
                      <a:pt x="13591" y="19725"/>
                    </a:lnTo>
                    <a:lnTo>
                      <a:pt x="13675" y="19697"/>
                    </a:lnTo>
                    <a:lnTo>
                      <a:pt x="13738" y="19669"/>
                    </a:lnTo>
                    <a:lnTo>
                      <a:pt x="13790" y="19632"/>
                    </a:lnTo>
                    <a:lnTo>
                      <a:pt x="13832" y="19595"/>
                    </a:lnTo>
                    <a:lnTo>
                      <a:pt x="13916" y="19502"/>
                    </a:lnTo>
                    <a:lnTo>
                      <a:pt x="13936" y="19436"/>
                    </a:lnTo>
                    <a:lnTo>
                      <a:pt x="13957" y="19324"/>
                    </a:lnTo>
                    <a:lnTo>
                      <a:pt x="13957" y="19268"/>
                    </a:lnTo>
                    <a:lnTo>
                      <a:pt x="13947" y="19147"/>
                    </a:lnTo>
                    <a:lnTo>
                      <a:pt x="13926" y="19017"/>
                    </a:lnTo>
                    <a:lnTo>
                      <a:pt x="13884" y="18914"/>
                    </a:lnTo>
                    <a:lnTo>
                      <a:pt x="13853" y="18811"/>
                    </a:lnTo>
                    <a:lnTo>
                      <a:pt x="13811" y="18690"/>
                    </a:lnTo>
                    <a:lnTo>
                      <a:pt x="13769" y="18560"/>
                    </a:lnTo>
                    <a:lnTo>
                      <a:pt x="13706" y="18298"/>
                    </a:lnTo>
                    <a:lnTo>
                      <a:pt x="13675" y="18177"/>
                    </a:lnTo>
                    <a:lnTo>
                      <a:pt x="13654" y="18037"/>
                    </a:lnTo>
                    <a:lnTo>
                      <a:pt x="13623" y="17916"/>
                    </a:lnTo>
                    <a:lnTo>
                      <a:pt x="13612" y="17785"/>
                    </a:lnTo>
                    <a:lnTo>
                      <a:pt x="13581" y="17468"/>
                    </a:lnTo>
                    <a:lnTo>
                      <a:pt x="13581" y="17142"/>
                    </a:lnTo>
                    <a:lnTo>
                      <a:pt x="13591" y="16825"/>
                    </a:lnTo>
                    <a:lnTo>
                      <a:pt x="13612" y="16498"/>
                    </a:lnTo>
                    <a:lnTo>
                      <a:pt x="13654" y="16191"/>
                    </a:lnTo>
                    <a:lnTo>
                      <a:pt x="13686" y="15874"/>
                    </a:lnTo>
                    <a:lnTo>
                      <a:pt x="13717" y="15538"/>
                    </a:lnTo>
                    <a:lnTo>
                      <a:pt x="13759" y="15221"/>
                    </a:lnTo>
                    <a:lnTo>
                      <a:pt x="13780" y="15053"/>
                    </a:lnTo>
                    <a:lnTo>
                      <a:pt x="13811" y="14894"/>
                    </a:lnTo>
                    <a:lnTo>
                      <a:pt x="13842" y="14745"/>
                    </a:lnTo>
                    <a:lnTo>
                      <a:pt x="13884" y="14587"/>
                    </a:lnTo>
                    <a:lnTo>
                      <a:pt x="13999" y="14288"/>
                    </a:lnTo>
                    <a:lnTo>
                      <a:pt x="14104" y="13980"/>
                    </a:lnTo>
                    <a:lnTo>
                      <a:pt x="14240" y="13682"/>
                    </a:lnTo>
                    <a:lnTo>
                      <a:pt x="14355" y="13383"/>
                    </a:lnTo>
                    <a:lnTo>
                      <a:pt x="14470" y="13066"/>
                    </a:lnTo>
                    <a:lnTo>
                      <a:pt x="14553" y="12759"/>
                    </a:lnTo>
                    <a:lnTo>
                      <a:pt x="14595" y="12591"/>
                    </a:lnTo>
                    <a:lnTo>
                      <a:pt x="14637" y="12274"/>
                    </a:lnTo>
                    <a:lnTo>
                      <a:pt x="14658" y="11956"/>
                    </a:lnTo>
                    <a:lnTo>
                      <a:pt x="14679" y="11798"/>
                    </a:lnTo>
                    <a:lnTo>
                      <a:pt x="14689" y="11639"/>
                    </a:lnTo>
                    <a:lnTo>
                      <a:pt x="14700" y="11472"/>
                    </a:lnTo>
                    <a:lnTo>
                      <a:pt x="14721" y="11406"/>
                    </a:lnTo>
                    <a:lnTo>
                      <a:pt x="14752" y="11341"/>
                    </a:lnTo>
                    <a:lnTo>
                      <a:pt x="14773" y="11266"/>
                    </a:lnTo>
                    <a:lnTo>
                      <a:pt x="14815" y="11136"/>
                    </a:lnTo>
                    <a:lnTo>
                      <a:pt x="14836" y="11061"/>
                    </a:lnTo>
                    <a:lnTo>
                      <a:pt x="14857" y="10996"/>
                    </a:lnTo>
                    <a:lnTo>
                      <a:pt x="14877" y="10921"/>
                    </a:lnTo>
                    <a:lnTo>
                      <a:pt x="14888" y="10903"/>
                    </a:lnTo>
                    <a:lnTo>
                      <a:pt x="14909" y="10893"/>
                    </a:lnTo>
                    <a:lnTo>
                      <a:pt x="14961" y="10893"/>
                    </a:lnTo>
                    <a:lnTo>
                      <a:pt x="14992" y="10903"/>
                    </a:lnTo>
                    <a:lnTo>
                      <a:pt x="15034" y="10921"/>
                    </a:lnTo>
                    <a:lnTo>
                      <a:pt x="15045" y="10921"/>
                    </a:lnTo>
                    <a:lnTo>
                      <a:pt x="15139" y="11042"/>
                    </a:lnTo>
                    <a:lnTo>
                      <a:pt x="15233" y="11173"/>
                    </a:lnTo>
                    <a:lnTo>
                      <a:pt x="15306" y="11304"/>
                    </a:lnTo>
                    <a:lnTo>
                      <a:pt x="15369" y="11444"/>
                    </a:lnTo>
                    <a:lnTo>
                      <a:pt x="15432" y="11593"/>
                    </a:lnTo>
                    <a:lnTo>
                      <a:pt x="15505" y="11733"/>
                    </a:lnTo>
                    <a:lnTo>
                      <a:pt x="15557" y="11873"/>
                    </a:lnTo>
                    <a:lnTo>
                      <a:pt x="15620" y="12022"/>
                    </a:lnTo>
                    <a:lnTo>
                      <a:pt x="15662" y="12087"/>
                    </a:lnTo>
                    <a:lnTo>
                      <a:pt x="15724" y="12152"/>
                    </a:lnTo>
                    <a:lnTo>
                      <a:pt x="15777" y="12227"/>
                    </a:lnTo>
                    <a:lnTo>
                      <a:pt x="15839" y="12292"/>
                    </a:lnTo>
                    <a:lnTo>
                      <a:pt x="15902" y="12348"/>
                    </a:lnTo>
                    <a:lnTo>
                      <a:pt x="15986" y="12404"/>
                    </a:lnTo>
                    <a:lnTo>
                      <a:pt x="16059" y="12469"/>
                    </a:lnTo>
                    <a:lnTo>
                      <a:pt x="16132" y="12525"/>
                    </a:lnTo>
                    <a:lnTo>
                      <a:pt x="16184" y="12572"/>
                    </a:lnTo>
                    <a:lnTo>
                      <a:pt x="16258" y="12619"/>
                    </a:lnTo>
                    <a:lnTo>
                      <a:pt x="16299" y="12684"/>
                    </a:lnTo>
                    <a:lnTo>
                      <a:pt x="16352" y="12740"/>
                    </a:lnTo>
                    <a:lnTo>
                      <a:pt x="16435" y="12870"/>
                    </a:lnTo>
                    <a:lnTo>
                      <a:pt x="16467" y="12945"/>
                    </a:lnTo>
                    <a:lnTo>
                      <a:pt x="16519" y="13001"/>
                    </a:lnTo>
                    <a:lnTo>
                      <a:pt x="16592" y="13188"/>
                    </a:lnTo>
                    <a:lnTo>
                      <a:pt x="16686" y="13374"/>
                    </a:lnTo>
                    <a:lnTo>
                      <a:pt x="16874" y="13728"/>
                    </a:lnTo>
                    <a:lnTo>
                      <a:pt x="16968" y="13915"/>
                    </a:lnTo>
                    <a:lnTo>
                      <a:pt x="17083" y="14102"/>
                    </a:lnTo>
                    <a:lnTo>
                      <a:pt x="17178" y="14279"/>
                    </a:lnTo>
                    <a:lnTo>
                      <a:pt x="17303" y="14456"/>
                    </a:lnTo>
                    <a:lnTo>
                      <a:pt x="17428" y="14670"/>
                    </a:lnTo>
                    <a:lnTo>
                      <a:pt x="17564" y="14885"/>
                    </a:lnTo>
                    <a:lnTo>
                      <a:pt x="17690" y="15099"/>
                    </a:lnTo>
                    <a:lnTo>
                      <a:pt x="17815" y="15305"/>
                    </a:lnTo>
                    <a:lnTo>
                      <a:pt x="17930" y="15519"/>
                    </a:lnTo>
                    <a:lnTo>
                      <a:pt x="18056" y="15734"/>
                    </a:lnTo>
                    <a:lnTo>
                      <a:pt x="18171" y="15948"/>
                    </a:lnTo>
                    <a:lnTo>
                      <a:pt x="18307" y="16172"/>
                    </a:lnTo>
                    <a:lnTo>
                      <a:pt x="18317" y="16191"/>
                    </a:lnTo>
                    <a:lnTo>
                      <a:pt x="18317" y="16256"/>
                    </a:lnTo>
                    <a:lnTo>
                      <a:pt x="18307" y="16275"/>
                    </a:lnTo>
                    <a:lnTo>
                      <a:pt x="18307" y="16312"/>
                    </a:lnTo>
                    <a:lnTo>
                      <a:pt x="18317" y="16312"/>
                    </a:lnTo>
                    <a:lnTo>
                      <a:pt x="18317" y="16284"/>
                    </a:lnTo>
                    <a:lnTo>
                      <a:pt x="18328" y="16275"/>
                    </a:lnTo>
                    <a:lnTo>
                      <a:pt x="18328" y="16265"/>
                    </a:lnTo>
                    <a:lnTo>
                      <a:pt x="18349" y="16247"/>
                    </a:lnTo>
                    <a:lnTo>
                      <a:pt x="18369" y="16256"/>
                    </a:lnTo>
                    <a:lnTo>
                      <a:pt x="18369" y="16312"/>
                    </a:lnTo>
                    <a:lnTo>
                      <a:pt x="18380" y="16321"/>
                    </a:lnTo>
                    <a:lnTo>
                      <a:pt x="18380" y="16349"/>
                    </a:lnTo>
                    <a:lnTo>
                      <a:pt x="18443" y="16405"/>
                    </a:lnTo>
                    <a:lnTo>
                      <a:pt x="18505" y="16452"/>
                    </a:lnTo>
                    <a:lnTo>
                      <a:pt x="18589" y="16480"/>
                    </a:lnTo>
                    <a:lnTo>
                      <a:pt x="18662" y="16498"/>
                    </a:lnTo>
                    <a:lnTo>
                      <a:pt x="18735" y="16498"/>
                    </a:lnTo>
                    <a:lnTo>
                      <a:pt x="18819" y="16480"/>
                    </a:lnTo>
                    <a:lnTo>
                      <a:pt x="18892" y="16461"/>
                    </a:lnTo>
                    <a:lnTo>
                      <a:pt x="18976" y="16387"/>
                    </a:lnTo>
                    <a:lnTo>
                      <a:pt x="19018" y="16312"/>
                    </a:lnTo>
                    <a:lnTo>
                      <a:pt x="19028" y="16265"/>
                    </a:lnTo>
                    <a:lnTo>
                      <a:pt x="19049" y="16191"/>
                    </a:lnTo>
                    <a:lnTo>
                      <a:pt x="19049" y="16116"/>
                    </a:lnTo>
                    <a:lnTo>
                      <a:pt x="19028" y="16023"/>
                    </a:lnTo>
                    <a:lnTo>
                      <a:pt x="19007" y="15939"/>
                    </a:lnTo>
                    <a:lnTo>
                      <a:pt x="18965" y="15846"/>
                    </a:lnTo>
                    <a:lnTo>
                      <a:pt x="18924" y="15771"/>
                    </a:lnTo>
                    <a:lnTo>
                      <a:pt x="18767" y="15519"/>
                    </a:lnTo>
                    <a:lnTo>
                      <a:pt x="18599" y="15267"/>
                    </a:lnTo>
                    <a:lnTo>
                      <a:pt x="18422" y="15025"/>
                    </a:lnTo>
                    <a:lnTo>
                      <a:pt x="18254" y="14773"/>
                    </a:lnTo>
                    <a:lnTo>
                      <a:pt x="18181" y="14642"/>
                    </a:lnTo>
                    <a:lnTo>
                      <a:pt x="18118" y="14512"/>
                    </a:lnTo>
                    <a:lnTo>
                      <a:pt x="18045" y="14381"/>
                    </a:lnTo>
                    <a:lnTo>
                      <a:pt x="17983" y="14241"/>
                    </a:lnTo>
                    <a:lnTo>
                      <a:pt x="17930" y="14111"/>
                    </a:lnTo>
                    <a:lnTo>
                      <a:pt x="17888" y="13962"/>
                    </a:lnTo>
                    <a:lnTo>
                      <a:pt x="17857" y="13822"/>
                    </a:lnTo>
                    <a:lnTo>
                      <a:pt x="17847" y="13673"/>
                    </a:lnTo>
                    <a:lnTo>
                      <a:pt x="17847" y="13645"/>
                    </a:lnTo>
                    <a:lnTo>
                      <a:pt x="17857" y="13645"/>
                    </a:lnTo>
                    <a:lnTo>
                      <a:pt x="17868" y="13635"/>
                    </a:lnTo>
                    <a:lnTo>
                      <a:pt x="17868" y="13626"/>
                    </a:lnTo>
                    <a:lnTo>
                      <a:pt x="17878" y="13626"/>
                    </a:lnTo>
                    <a:lnTo>
                      <a:pt x="17888" y="13635"/>
                    </a:lnTo>
                    <a:lnTo>
                      <a:pt x="17899" y="13635"/>
                    </a:lnTo>
                    <a:lnTo>
                      <a:pt x="18150" y="13859"/>
                    </a:lnTo>
                    <a:lnTo>
                      <a:pt x="18380" y="14092"/>
                    </a:lnTo>
                    <a:lnTo>
                      <a:pt x="18599" y="14335"/>
                    </a:lnTo>
                    <a:lnTo>
                      <a:pt x="18798" y="14577"/>
                    </a:lnTo>
                    <a:lnTo>
                      <a:pt x="18986" y="14838"/>
                    </a:lnTo>
                    <a:lnTo>
                      <a:pt x="19164" y="15099"/>
                    </a:lnTo>
                    <a:lnTo>
                      <a:pt x="19342" y="15370"/>
                    </a:lnTo>
                    <a:lnTo>
                      <a:pt x="19488" y="15650"/>
                    </a:lnTo>
                    <a:lnTo>
                      <a:pt x="19530" y="15724"/>
                    </a:lnTo>
                    <a:lnTo>
                      <a:pt x="19603" y="15790"/>
                    </a:lnTo>
                    <a:lnTo>
                      <a:pt x="19666" y="15836"/>
                    </a:lnTo>
                    <a:lnTo>
                      <a:pt x="19739" y="15883"/>
                    </a:lnTo>
                    <a:lnTo>
                      <a:pt x="19812" y="15911"/>
                    </a:lnTo>
                    <a:lnTo>
                      <a:pt x="19906" y="15911"/>
                    </a:lnTo>
                    <a:lnTo>
                      <a:pt x="19938" y="15902"/>
                    </a:lnTo>
                    <a:lnTo>
                      <a:pt x="19959" y="15883"/>
                    </a:lnTo>
                    <a:lnTo>
                      <a:pt x="20021" y="15771"/>
                    </a:lnTo>
                    <a:lnTo>
                      <a:pt x="20063" y="15678"/>
                    </a:lnTo>
                    <a:lnTo>
                      <a:pt x="20084" y="15575"/>
                    </a:lnTo>
                    <a:lnTo>
                      <a:pt x="20094" y="15491"/>
                    </a:lnTo>
                    <a:lnTo>
                      <a:pt x="20084" y="15389"/>
                    </a:lnTo>
                    <a:lnTo>
                      <a:pt x="20074" y="15295"/>
                    </a:lnTo>
                    <a:lnTo>
                      <a:pt x="20053" y="15202"/>
                    </a:lnTo>
                    <a:lnTo>
                      <a:pt x="20021" y="15099"/>
                    </a:lnTo>
                    <a:lnTo>
                      <a:pt x="19938" y="14904"/>
                    </a:lnTo>
                    <a:lnTo>
                      <a:pt x="19833" y="14708"/>
                    </a:lnTo>
                    <a:lnTo>
                      <a:pt x="19729" y="14521"/>
                    </a:lnTo>
                    <a:lnTo>
                      <a:pt x="19634" y="14335"/>
                    </a:lnTo>
                    <a:lnTo>
                      <a:pt x="19593" y="14232"/>
                    </a:lnTo>
                    <a:lnTo>
                      <a:pt x="19530" y="14148"/>
                    </a:lnTo>
                    <a:lnTo>
                      <a:pt x="19467" y="14055"/>
                    </a:lnTo>
                    <a:lnTo>
                      <a:pt x="19415" y="13962"/>
                    </a:lnTo>
                    <a:lnTo>
                      <a:pt x="19269" y="13784"/>
                    </a:lnTo>
                    <a:lnTo>
                      <a:pt x="19122" y="13626"/>
                    </a:lnTo>
                    <a:lnTo>
                      <a:pt x="18965" y="13467"/>
                    </a:lnTo>
                    <a:lnTo>
                      <a:pt x="18798" y="13299"/>
                    </a:lnTo>
                    <a:lnTo>
                      <a:pt x="18631" y="13150"/>
                    </a:lnTo>
                    <a:lnTo>
                      <a:pt x="18464" y="12992"/>
                    </a:lnTo>
                    <a:lnTo>
                      <a:pt x="18369" y="12880"/>
                    </a:lnTo>
                    <a:lnTo>
                      <a:pt x="18160" y="12693"/>
                    </a:lnTo>
                    <a:lnTo>
                      <a:pt x="18056" y="12591"/>
                    </a:lnTo>
                    <a:lnTo>
                      <a:pt x="17941" y="12497"/>
                    </a:lnTo>
                    <a:lnTo>
                      <a:pt x="17836" y="12395"/>
                    </a:lnTo>
                    <a:lnTo>
                      <a:pt x="17732" y="12283"/>
                    </a:lnTo>
                    <a:lnTo>
                      <a:pt x="17638" y="12162"/>
                    </a:lnTo>
                    <a:lnTo>
                      <a:pt x="17575" y="12087"/>
                    </a:lnTo>
                    <a:lnTo>
                      <a:pt x="17502" y="12022"/>
                    </a:lnTo>
                    <a:lnTo>
                      <a:pt x="17439" y="11947"/>
                    </a:lnTo>
                    <a:lnTo>
                      <a:pt x="17313" y="11817"/>
                    </a:lnTo>
                    <a:lnTo>
                      <a:pt x="17240" y="11733"/>
                    </a:lnTo>
                    <a:lnTo>
                      <a:pt x="17188" y="11667"/>
                    </a:lnTo>
                    <a:lnTo>
                      <a:pt x="17136" y="11593"/>
                    </a:lnTo>
                    <a:lnTo>
                      <a:pt x="17094" y="11546"/>
                    </a:lnTo>
                    <a:lnTo>
                      <a:pt x="17052" y="11490"/>
                    </a:lnTo>
                    <a:lnTo>
                      <a:pt x="17010" y="11453"/>
                    </a:lnTo>
                    <a:lnTo>
                      <a:pt x="16958" y="11416"/>
                    </a:lnTo>
                    <a:lnTo>
                      <a:pt x="16916" y="11388"/>
                    </a:lnTo>
                    <a:lnTo>
                      <a:pt x="16874" y="11350"/>
                    </a:lnTo>
                    <a:lnTo>
                      <a:pt x="16833" y="11322"/>
                    </a:lnTo>
                    <a:lnTo>
                      <a:pt x="16791" y="11276"/>
                    </a:lnTo>
                    <a:lnTo>
                      <a:pt x="16707" y="11164"/>
                    </a:lnTo>
                    <a:lnTo>
                      <a:pt x="16634" y="11042"/>
                    </a:lnTo>
                    <a:lnTo>
                      <a:pt x="16582" y="10931"/>
                    </a:lnTo>
                    <a:lnTo>
                      <a:pt x="16529" y="10800"/>
                    </a:lnTo>
                    <a:lnTo>
                      <a:pt x="16498" y="10679"/>
                    </a:lnTo>
                    <a:lnTo>
                      <a:pt x="16456" y="10548"/>
                    </a:lnTo>
                    <a:lnTo>
                      <a:pt x="16435" y="10427"/>
                    </a:lnTo>
                    <a:lnTo>
                      <a:pt x="16425" y="10296"/>
                    </a:lnTo>
                    <a:lnTo>
                      <a:pt x="16425" y="10035"/>
                    </a:lnTo>
                    <a:lnTo>
                      <a:pt x="16435" y="9905"/>
                    </a:lnTo>
                    <a:lnTo>
                      <a:pt x="16446" y="9783"/>
                    </a:lnTo>
                    <a:lnTo>
                      <a:pt x="16550" y="9261"/>
                    </a:lnTo>
                    <a:lnTo>
                      <a:pt x="16571" y="9159"/>
                    </a:lnTo>
                    <a:lnTo>
                      <a:pt x="16582" y="9037"/>
                    </a:lnTo>
                    <a:lnTo>
                      <a:pt x="16582" y="8925"/>
                    </a:lnTo>
                    <a:lnTo>
                      <a:pt x="16571" y="8795"/>
                    </a:lnTo>
                    <a:lnTo>
                      <a:pt x="16571" y="8674"/>
                    </a:lnTo>
                    <a:lnTo>
                      <a:pt x="16561" y="8552"/>
                    </a:lnTo>
                    <a:lnTo>
                      <a:pt x="16561" y="8431"/>
                    </a:lnTo>
                    <a:lnTo>
                      <a:pt x="16550" y="8310"/>
                    </a:lnTo>
                    <a:lnTo>
                      <a:pt x="16582" y="8170"/>
                    </a:lnTo>
                    <a:lnTo>
                      <a:pt x="16592" y="8114"/>
                    </a:lnTo>
                    <a:lnTo>
                      <a:pt x="16613" y="8021"/>
                    </a:lnTo>
                    <a:lnTo>
                      <a:pt x="16603" y="7983"/>
                    </a:lnTo>
                    <a:lnTo>
                      <a:pt x="16592" y="7937"/>
                    </a:lnTo>
                    <a:lnTo>
                      <a:pt x="16571" y="7881"/>
                    </a:lnTo>
                    <a:lnTo>
                      <a:pt x="16561" y="7834"/>
                    </a:lnTo>
                    <a:lnTo>
                      <a:pt x="16540" y="7788"/>
                    </a:lnTo>
                    <a:lnTo>
                      <a:pt x="16529" y="7741"/>
                    </a:lnTo>
                    <a:lnTo>
                      <a:pt x="16508" y="7694"/>
                    </a:lnTo>
                    <a:lnTo>
                      <a:pt x="16508" y="7582"/>
                    </a:lnTo>
                    <a:lnTo>
                      <a:pt x="16519" y="7526"/>
                    </a:lnTo>
                    <a:lnTo>
                      <a:pt x="16529" y="7433"/>
                    </a:lnTo>
                    <a:lnTo>
                      <a:pt x="16550" y="7349"/>
                    </a:lnTo>
                    <a:lnTo>
                      <a:pt x="16634" y="7181"/>
                    </a:lnTo>
                    <a:lnTo>
                      <a:pt x="16686" y="7107"/>
                    </a:lnTo>
                    <a:lnTo>
                      <a:pt x="16759" y="7032"/>
                    </a:lnTo>
                    <a:lnTo>
                      <a:pt x="16822" y="6948"/>
                    </a:lnTo>
                    <a:lnTo>
                      <a:pt x="16895" y="6874"/>
                    </a:lnTo>
                    <a:lnTo>
                      <a:pt x="16958" y="6808"/>
                    </a:lnTo>
                    <a:lnTo>
                      <a:pt x="17021" y="6724"/>
                    </a:lnTo>
                    <a:lnTo>
                      <a:pt x="17073" y="6640"/>
                    </a:lnTo>
                    <a:lnTo>
                      <a:pt x="17115" y="6556"/>
                    </a:lnTo>
                    <a:lnTo>
                      <a:pt x="17167" y="6463"/>
                    </a:lnTo>
                    <a:lnTo>
                      <a:pt x="17219" y="6389"/>
                    </a:lnTo>
                    <a:lnTo>
                      <a:pt x="17282" y="6295"/>
                    </a:lnTo>
                    <a:lnTo>
                      <a:pt x="17366" y="6221"/>
                    </a:lnTo>
                    <a:lnTo>
                      <a:pt x="17470" y="6174"/>
                    </a:lnTo>
                    <a:lnTo>
                      <a:pt x="17481" y="6165"/>
                    </a:lnTo>
                    <a:lnTo>
                      <a:pt x="17491" y="6165"/>
                    </a:lnTo>
                    <a:lnTo>
                      <a:pt x="17847" y="5736"/>
                    </a:lnTo>
                    <a:lnTo>
                      <a:pt x="18139" y="5307"/>
                    </a:lnTo>
                    <a:lnTo>
                      <a:pt x="18265" y="5083"/>
                    </a:lnTo>
                    <a:lnTo>
                      <a:pt x="18369" y="4850"/>
                    </a:lnTo>
                    <a:lnTo>
                      <a:pt x="18422" y="4728"/>
                    </a:lnTo>
                    <a:lnTo>
                      <a:pt x="18453" y="4617"/>
                    </a:lnTo>
                    <a:lnTo>
                      <a:pt x="18495" y="4495"/>
                    </a:lnTo>
                    <a:lnTo>
                      <a:pt x="18516" y="4383"/>
                    </a:lnTo>
                    <a:lnTo>
                      <a:pt x="18558" y="4244"/>
                    </a:lnTo>
                    <a:lnTo>
                      <a:pt x="18683" y="3721"/>
                    </a:lnTo>
                    <a:lnTo>
                      <a:pt x="18704" y="3591"/>
                    </a:lnTo>
                    <a:lnTo>
                      <a:pt x="18725" y="3469"/>
                    </a:lnTo>
                    <a:lnTo>
                      <a:pt x="18746" y="3339"/>
                    </a:lnTo>
                    <a:lnTo>
                      <a:pt x="18756" y="3339"/>
                    </a:lnTo>
                    <a:lnTo>
                      <a:pt x="18756" y="3348"/>
                    </a:lnTo>
                    <a:lnTo>
                      <a:pt x="18746" y="3348"/>
                    </a:lnTo>
                    <a:lnTo>
                      <a:pt x="18871" y="3199"/>
                    </a:lnTo>
                    <a:lnTo>
                      <a:pt x="19007" y="3050"/>
                    </a:lnTo>
                    <a:lnTo>
                      <a:pt x="19154" y="2910"/>
                    </a:lnTo>
                    <a:lnTo>
                      <a:pt x="19289" y="2770"/>
                    </a:lnTo>
                    <a:lnTo>
                      <a:pt x="19436" y="2630"/>
                    </a:lnTo>
                    <a:lnTo>
                      <a:pt x="19572" y="2499"/>
                    </a:lnTo>
                    <a:lnTo>
                      <a:pt x="19697" y="2341"/>
                    </a:lnTo>
                    <a:lnTo>
                      <a:pt x="19812" y="2182"/>
                    </a:lnTo>
                    <a:lnTo>
                      <a:pt x="19948" y="1987"/>
                    </a:lnTo>
                    <a:lnTo>
                      <a:pt x="20074" y="1800"/>
                    </a:lnTo>
                    <a:lnTo>
                      <a:pt x="20209" y="1604"/>
                    </a:lnTo>
                    <a:lnTo>
                      <a:pt x="20335" y="1408"/>
                    </a:lnTo>
                    <a:lnTo>
                      <a:pt x="20628" y="1035"/>
                    </a:lnTo>
                    <a:lnTo>
                      <a:pt x="20764" y="849"/>
                    </a:lnTo>
                    <a:lnTo>
                      <a:pt x="20920" y="662"/>
                    </a:lnTo>
                    <a:lnTo>
                      <a:pt x="20973" y="588"/>
                    </a:lnTo>
                    <a:lnTo>
                      <a:pt x="21046" y="504"/>
                    </a:lnTo>
                    <a:lnTo>
                      <a:pt x="21150" y="410"/>
                    </a:lnTo>
                    <a:lnTo>
                      <a:pt x="21265" y="317"/>
                    </a:lnTo>
                    <a:lnTo>
                      <a:pt x="21475" y="131"/>
                    </a:lnTo>
                    <a:lnTo>
                      <a:pt x="21548" y="56"/>
                    </a:lnTo>
                    <a:lnTo>
                      <a:pt x="21600" y="0"/>
                    </a:lnTo>
                    <a:lnTo>
                      <a:pt x="14689" y="6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4" name="Linia">
                <a:extLst>
                  <a:ext uri="{FF2B5EF4-FFF2-40B4-BE49-F238E27FC236}">
                    <a16:creationId xmlns:a16="http://schemas.microsoft.com/office/drawing/2014/main" id="{FF615C7E-04FB-DA26-9832-B3BBA611514D}"/>
                  </a:ext>
                </a:extLst>
              </p:cNvPr>
              <p:cNvSpPr/>
              <p:nvPr/>
            </p:nvSpPr>
            <p:spPr>
              <a:xfrm>
                <a:off x="40640" y="930633"/>
                <a:ext cx="623147" cy="686681"/>
              </a:xfrm>
              <a:custGeom>
                <a:avLst/>
                <a:gdLst/>
                <a:ahLst/>
                <a:cxnLst>
                  <a:cxn ang="0">
                    <a:pos x="wd2" y="hd2"/>
                  </a:cxn>
                  <a:cxn ang="5400000">
                    <a:pos x="wd2" y="hd2"/>
                  </a:cxn>
                  <a:cxn ang="10800000">
                    <a:pos x="wd2" y="hd2"/>
                  </a:cxn>
                  <a:cxn ang="16200000">
                    <a:pos x="wd2" y="hd2"/>
                  </a:cxn>
                </a:cxnLst>
                <a:rect l="0" t="0" r="r" b="b"/>
                <a:pathLst>
                  <a:path w="21600" h="21600" extrusionOk="0">
                    <a:moveTo>
                      <a:pt x="14689" y="65"/>
                    </a:moveTo>
                    <a:lnTo>
                      <a:pt x="14647" y="121"/>
                    </a:lnTo>
                    <a:lnTo>
                      <a:pt x="14616" y="187"/>
                    </a:lnTo>
                    <a:lnTo>
                      <a:pt x="14574" y="270"/>
                    </a:lnTo>
                    <a:lnTo>
                      <a:pt x="14522" y="345"/>
                    </a:lnTo>
                    <a:lnTo>
                      <a:pt x="14480" y="420"/>
                    </a:lnTo>
                    <a:lnTo>
                      <a:pt x="14428" y="504"/>
                    </a:lnTo>
                    <a:lnTo>
                      <a:pt x="14386" y="569"/>
                    </a:lnTo>
                    <a:lnTo>
                      <a:pt x="14355" y="625"/>
                    </a:lnTo>
                    <a:lnTo>
                      <a:pt x="14323" y="737"/>
                    </a:lnTo>
                    <a:lnTo>
                      <a:pt x="14282" y="849"/>
                    </a:lnTo>
                    <a:lnTo>
                      <a:pt x="14250" y="961"/>
                    </a:lnTo>
                    <a:lnTo>
                      <a:pt x="14198" y="1063"/>
                    </a:lnTo>
                    <a:lnTo>
                      <a:pt x="14146" y="1175"/>
                    </a:lnTo>
                    <a:lnTo>
                      <a:pt x="14093" y="1268"/>
                    </a:lnTo>
                    <a:lnTo>
                      <a:pt x="14052" y="1380"/>
                    </a:lnTo>
                    <a:lnTo>
                      <a:pt x="13999" y="1464"/>
                    </a:lnTo>
                    <a:lnTo>
                      <a:pt x="13936" y="1595"/>
                    </a:lnTo>
                    <a:lnTo>
                      <a:pt x="13905" y="1651"/>
                    </a:lnTo>
                    <a:lnTo>
                      <a:pt x="13853" y="1707"/>
                    </a:lnTo>
                    <a:lnTo>
                      <a:pt x="13811" y="1753"/>
                    </a:lnTo>
                    <a:lnTo>
                      <a:pt x="13759" y="1800"/>
                    </a:lnTo>
                    <a:lnTo>
                      <a:pt x="13686" y="1828"/>
                    </a:lnTo>
                    <a:lnTo>
                      <a:pt x="13591" y="1847"/>
                    </a:lnTo>
                    <a:lnTo>
                      <a:pt x="13539" y="1875"/>
                    </a:lnTo>
                    <a:lnTo>
                      <a:pt x="13497" y="1912"/>
                    </a:lnTo>
                    <a:lnTo>
                      <a:pt x="13466" y="1959"/>
                    </a:lnTo>
                    <a:lnTo>
                      <a:pt x="13403" y="2089"/>
                    </a:lnTo>
                    <a:lnTo>
                      <a:pt x="13361" y="2154"/>
                    </a:lnTo>
                    <a:lnTo>
                      <a:pt x="13341" y="2220"/>
                    </a:lnTo>
                    <a:lnTo>
                      <a:pt x="13309" y="2285"/>
                    </a:lnTo>
                    <a:lnTo>
                      <a:pt x="13215" y="2453"/>
                    </a:lnTo>
                    <a:lnTo>
                      <a:pt x="13152" y="2583"/>
                    </a:lnTo>
                    <a:lnTo>
                      <a:pt x="13131" y="2649"/>
                    </a:lnTo>
                    <a:lnTo>
                      <a:pt x="13111" y="2723"/>
                    </a:lnTo>
                    <a:lnTo>
                      <a:pt x="13100" y="2798"/>
                    </a:lnTo>
                    <a:lnTo>
                      <a:pt x="13100" y="2845"/>
                    </a:lnTo>
                    <a:lnTo>
                      <a:pt x="13079" y="2882"/>
                    </a:lnTo>
                    <a:lnTo>
                      <a:pt x="13069" y="2910"/>
                    </a:lnTo>
                    <a:lnTo>
                      <a:pt x="13069" y="2938"/>
                    </a:lnTo>
                    <a:lnTo>
                      <a:pt x="13058" y="2956"/>
                    </a:lnTo>
                    <a:lnTo>
                      <a:pt x="13048" y="2984"/>
                    </a:lnTo>
                    <a:lnTo>
                      <a:pt x="13027" y="3050"/>
                    </a:lnTo>
                    <a:lnTo>
                      <a:pt x="13016" y="3124"/>
                    </a:lnTo>
                    <a:lnTo>
                      <a:pt x="13016" y="3199"/>
                    </a:lnTo>
                    <a:lnTo>
                      <a:pt x="13027" y="3274"/>
                    </a:lnTo>
                    <a:lnTo>
                      <a:pt x="13037" y="3339"/>
                    </a:lnTo>
                    <a:lnTo>
                      <a:pt x="13048" y="3423"/>
                    </a:lnTo>
                    <a:lnTo>
                      <a:pt x="13069" y="3553"/>
                    </a:lnTo>
                    <a:lnTo>
                      <a:pt x="13058" y="3665"/>
                    </a:lnTo>
                    <a:lnTo>
                      <a:pt x="13037" y="3870"/>
                    </a:lnTo>
                    <a:lnTo>
                      <a:pt x="13016" y="3973"/>
                    </a:lnTo>
                    <a:lnTo>
                      <a:pt x="12985" y="4076"/>
                    </a:lnTo>
                    <a:lnTo>
                      <a:pt x="12964" y="4178"/>
                    </a:lnTo>
                    <a:lnTo>
                      <a:pt x="12922" y="4272"/>
                    </a:lnTo>
                    <a:lnTo>
                      <a:pt x="12891" y="4383"/>
                    </a:lnTo>
                    <a:lnTo>
                      <a:pt x="12807" y="4533"/>
                    </a:lnTo>
                    <a:lnTo>
                      <a:pt x="12724" y="4673"/>
                    </a:lnTo>
                    <a:lnTo>
                      <a:pt x="12536" y="4971"/>
                    </a:lnTo>
                    <a:lnTo>
                      <a:pt x="12452" y="5120"/>
                    </a:lnTo>
                    <a:lnTo>
                      <a:pt x="12368" y="5279"/>
                    </a:lnTo>
                    <a:lnTo>
                      <a:pt x="12295" y="5447"/>
                    </a:lnTo>
                    <a:lnTo>
                      <a:pt x="12243" y="5615"/>
                    </a:lnTo>
                    <a:lnTo>
                      <a:pt x="12211" y="5754"/>
                    </a:lnTo>
                    <a:lnTo>
                      <a:pt x="12180" y="5885"/>
                    </a:lnTo>
                    <a:lnTo>
                      <a:pt x="12138" y="6006"/>
                    </a:lnTo>
                    <a:lnTo>
                      <a:pt x="12096" y="6137"/>
                    </a:lnTo>
                    <a:lnTo>
                      <a:pt x="12044" y="6258"/>
                    </a:lnTo>
                    <a:lnTo>
                      <a:pt x="12013" y="6389"/>
                    </a:lnTo>
                    <a:lnTo>
                      <a:pt x="11971" y="6510"/>
                    </a:lnTo>
                    <a:lnTo>
                      <a:pt x="11940" y="6640"/>
                    </a:lnTo>
                    <a:lnTo>
                      <a:pt x="11929" y="6696"/>
                    </a:lnTo>
                    <a:lnTo>
                      <a:pt x="11908" y="6743"/>
                    </a:lnTo>
                    <a:lnTo>
                      <a:pt x="11887" y="6808"/>
                    </a:lnTo>
                    <a:lnTo>
                      <a:pt x="11866" y="6855"/>
                    </a:lnTo>
                    <a:lnTo>
                      <a:pt x="11835" y="6902"/>
                    </a:lnTo>
                    <a:lnTo>
                      <a:pt x="11804" y="6958"/>
                    </a:lnTo>
                    <a:lnTo>
                      <a:pt x="11783" y="7023"/>
                    </a:lnTo>
                    <a:lnTo>
                      <a:pt x="11762" y="7079"/>
                    </a:lnTo>
                    <a:lnTo>
                      <a:pt x="11553" y="7582"/>
                    </a:lnTo>
                    <a:lnTo>
                      <a:pt x="11365" y="8086"/>
                    </a:lnTo>
                    <a:lnTo>
                      <a:pt x="11250" y="8338"/>
                    </a:lnTo>
                    <a:lnTo>
                      <a:pt x="11145" y="8580"/>
                    </a:lnTo>
                    <a:lnTo>
                      <a:pt x="11009" y="8841"/>
                    </a:lnTo>
                    <a:lnTo>
                      <a:pt x="10873" y="9093"/>
                    </a:lnTo>
                    <a:lnTo>
                      <a:pt x="10748" y="9261"/>
                    </a:lnTo>
                    <a:lnTo>
                      <a:pt x="10633" y="9429"/>
                    </a:lnTo>
                    <a:lnTo>
                      <a:pt x="10486" y="9597"/>
                    </a:lnTo>
                    <a:lnTo>
                      <a:pt x="10361" y="9755"/>
                    </a:lnTo>
                    <a:lnTo>
                      <a:pt x="10215" y="9905"/>
                    </a:lnTo>
                    <a:lnTo>
                      <a:pt x="10079" y="10063"/>
                    </a:lnTo>
                    <a:lnTo>
                      <a:pt x="9807" y="10399"/>
                    </a:lnTo>
                    <a:lnTo>
                      <a:pt x="9734" y="10474"/>
                    </a:lnTo>
                    <a:lnTo>
                      <a:pt x="9671" y="10539"/>
                    </a:lnTo>
                    <a:lnTo>
                      <a:pt x="9587" y="10585"/>
                    </a:lnTo>
                    <a:lnTo>
                      <a:pt x="9504" y="10623"/>
                    </a:lnTo>
                    <a:lnTo>
                      <a:pt x="9409" y="10669"/>
                    </a:lnTo>
                    <a:lnTo>
                      <a:pt x="9326" y="10697"/>
                    </a:lnTo>
                    <a:lnTo>
                      <a:pt x="9221" y="10725"/>
                    </a:lnTo>
                    <a:lnTo>
                      <a:pt x="9138" y="10744"/>
                    </a:lnTo>
                    <a:lnTo>
                      <a:pt x="9023" y="10791"/>
                    </a:lnTo>
                    <a:lnTo>
                      <a:pt x="8897" y="10847"/>
                    </a:lnTo>
                    <a:lnTo>
                      <a:pt x="8782" y="10921"/>
                    </a:lnTo>
                    <a:lnTo>
                      <a:pt x="8657" y="10996"/>
                    </a:lnTo>
                    <a:lnTo>
                      <a:pt x="8542" y="11052"/>
                    </a:lnTo>
                    <a:lnTo>
                      <a:pt x="8427" y="11117"/>
                    </a:lnTo>
                    <a:lnTo>
                      <a:pt x="8364" y="11136"/>
                    </a:lnTo>
                    <a:lnTo>
                      <a:pt x="8301" y="11145"/>
                    </a:lnTo>
                    <a:lnTo>
                      <a:pt x="8249" y="11154"/>
                    </a:lnTo>
                    <a:lnTo>
                      <a:pt x="8176" y="11154"/>
                    </a:lnTo>
                    <a:lnTo>
                      <a:pt x="8071" y="11145"/>
                    </a:lnTo>
                    <a:lnTo>
                      <a:pt x="7737" y="11145"/>
                    </a:lnTo>
                    <a:lnTo>
                      <a:pt x="7622" y="11154"/>
                    </a:lnTo>
                    <a:lnTo>
                      <a:pt x="7517" y="11164"/>
                    </a:lnTo>
                    <a:lnTo>
                      <a:pt x="7392" y="11182"/>
                    </a:lnTo>
                    <a:lnTo>
                      <a:pt x="7298" y="11192"/>
                    </a:lnTo>
                    <a:lnTo>
                      <a:pt x="7099" y="11229"/>
                    </a:lnTo>
                    <a:lnTo>
                      <a:pt x="6921" y="11266"/>
                    </a:lnTo>
                    <a:lnTo>
                      <a:pt x="6733" y="11304"/>
                    </a:lnTo>
                    <a:lnTo>
                      <a:pt x="6545" y="11350"/>
                    </a:lnTo>
                    <a:lnTo>
                      <a:pt x="6189" y="11406"/>
                    </a:lnTo>
                    <a:lnTo>
                      <a:pt x="6001" y="11434"/>
                    </a:lnTo>
                    <a:lnTo>
                      <a:pt x="5803" y="11462"/>
                    </a:lnTo>
                    <a:lnTo>
                      <a:pt x="5782" y="11462"/>
                    </a:lnTo>
                    <a:lnTo>
                      <a:pt x="5750" y="11472"/>
                    </a:lnTo>
                    <a:lnTo>
                      <a:pt x="5708" y="11490"/>
                    </a:lnTo>
                    <a:lnTo>
                      <a:pt x="5677" y="11499"/>
                    </a:lnTo>
                    <a:lnTo>
                      <a:pt x="5635" y="11518"/>
                    </a:lnTo>
                    <a:lnTo>
                      <a:pt x="5593" y="11527"/>
                    </a:lnTo>
                    <a:lnTo>
                      <a:pt x="5489" y="11574"/>
                    </a:lnTo>
                    <a:lnTo>
                      <a:pt x="5384" y="11602"/>
                    </a:lnTo>
                    <a:lnTo>
                      <a:pt x="5154" y="11639"/>
                    </a:lnTo>
                    <a:lnTo>
                      <a:pt x="4694" y="11677"/>
                    </a:lnTo>
                    <a:lnTo>
                      <a:pt x="4600" y="11695"/>
                    </a:lnTo>
                    <a:lnTo>
                      <a:pt x="4485" y="11714"/>
                    </a:lnTo>
                    <a:lnTo>
                      <a:pt x="4381" y="11742"/>
                    </a:lnTo>
                    <a:lnTo>
                      <a:pt x="4266" y="11761"/>
                    </a:lnTo>
                    <a:lnTo>
                      <a:pt x="4161" y="11789"/>
                    </a:lnTo>
                    <a:lnTo>
                      <a:pt x="4046" y="11817"/>
                    </a:lnTo>
                    <a:lnTo>
                      <a:pt x="3837" y="11854"/>
                    </a:lnTo>
                    <a:lnTo>
                      <a:pt x="3701" y="11873"/>
                    </a:lnTo>
                    <a:lnTo>
                      <a:pt x="3576" y="11882"/>
                    </a:lnTo>
                    <a:lnTo>
                      <a:pt x="3450" y="11882"/>
                    </a:lnTo>
                    <a:lnTo>
                      <a:pt x="3199" y="11901"/>
                    </a:lnTo>
                    <a:lnTo>
                      <a:pt x="3084" y="11910"/>
                    </a:lnTo>
                    <a:lnTo>
                      <a:pt x="2959" y="11938"/>
                    </a:lnTo>
                    <a:lnTo>
                      <a:pt x="2844" y="11975"/>
                    </a:lnTo>
                    <a:lnTo>
                      <a:pt x="2708" y="12031"/>
                    </a:lnTo>
                    <a:lnTo>
                      <a:pt x="2582" y="12078"/>
                    </a:lnTo>
                    <a:lnTo>
                      <a:pt x="2446" y="12124"/>
                    </a:lnTo>
                    <a:lnTo>
                      <a:pt x="2039" y="12292"/>
                    </a:lnTo>
                    <a:lnTo>
                      <a:pt x="1903" y="12339"/>
                    </a:lnTo>
                    <a:lnTo>
                      <a:pt x="1777" y="12395"/>
                    </a:lnTo>
                    <a:lnTo>
                      <a:pt x="1662" y="12432"/>
                    </a:lnTo>
                    <a:lnTo>
                      <a:pt x="1537" y="12479"/>
                    </a:lnTo>
                    <a:lnTo>
                      <a:pt x="1286" y="12553"/>
                    </a:lnTo>
                    <a:lnTo>
                      <a:pt x="1150" y="12581"/>
                    </a:lnTo>
                    <a:lnTo>
                      <a:pt x="1035" y="12619"/>
                    </a:lnTo>
                    <a:lnTo>
                      <a:pt x="910" y="12665"/>
                    </a:lnTo>
                    <a:lnTo>
                      <a:pt x="795" y="12721"/>
                    </a:lnTo>
                    <a:lnTo>
                      <a:pt x="690" y="12759"/>
                    </a:lnTo>
                    <a:lnTo>
                      <a:pt x="606" y="12796"/>
                    </a:lnTo>
                    <a:lnTo>
                      <a:pt x="418" y="12870"/>
                    </a:lnTo>
                    <a:lnTo>
                      <a:pt x="167" y="13010"/>
                    </a:lnTo>
                    <a:lnTo>
                      <a:pt x="105" y="13076"/>
                    </a:lnTo>
                    <a:lnTo>
                      <a:pt x="63" y="13150"/>
                    </a:lnTo>
                    <a:lnTo>
                      <a:pt x="31" y="13216"/>
                    </a:lnTo>
                    <a:lnTo>
                      <a:pt x="10" y="13290"/>
                    </a:lnTo>
                    <a:lnTo>
                      <a:pt x="0" y="13365"/>
                    </a:lnTo>
                    <a:lnTo>
                      <a:pt x="0" y="13439"/>
                    </a:lnTo>
                    <a:lnTo>
                      <a:pt x="10" y="13505"/>
                    </a:lnTo>
                    <a:lnTo>
                      <a:pt x="31" y="13570"/>
                    </a:lnTo>
                    <a:lnTo>
                      <a:pt x="63" y="13635"/>
                    </a:lnTo>
                    <a:lnTo>
                      <a:pt x="115" y="13691"/>
                    </a:lnTo>
                    <a:lnTo>
                      <a:pt x="178" y="13719"/>
                    </a:lnTo>
                    <a:lnTo>
                      <a:pt x="251" y="13747"/>
                    </a:lnTo>
                    <a:lnTo>
                      <a:pt x="324" y="13756"/>
                    </a:lnTo>
                    <a:lnTo>
                      <a:pt x="491" y="13756"/>
                    </a:lnTo>
                    <a:lnTo>
                      <a:pt x="575" y="13738"/>
                    </a:lnTo>
                    <a:lnTo>
                      <a:pt x="648" y="13719"/>
                    </a:lnTo>
                    <a:lnTo>
                      <a:pt x="910" y="13654"/>
                    </a:lnTo>
                    <a:lnTo>
                      <a:pt x="1150" y="13570"/>
                    </a:lnTo>
                    <a:lnTo>
                      <a:pt x="1631" y="13383"/>
                    </a:lnTo>
                    <a:lnTo>
                      <a:pt x="1861" y="13272"/>
                    </a:lnTo>
                    <a:lnTo>
                      <a:pt x="2101" y="13169"/>
                    </a:lnTo>
                    <a:lnTo>
                      <a:pt x="2342" y="13076"/>
                    </a:lnTo>
                    <a:lnTo>
                      <a:pt x="2582" y="12992"/>
                    </a:lnTo>
                    <a:lnTo>
                      <a:pt x="2687" y="12954"/>
                    </a:lnTo>
                    <a:lnTo>
                      <a:pt x="2917" y="12880"/>
                    </a:lnTo>
                    <a:lnTo>
                      <a:pt x="3021" y="12852"/>
                    </a:lnTo>
                    <a:lnTo>
                      <a:pt x="3147" y="12824"/>
                    </a:lnTo>
                    <a:lnTo>
                      <a:pt x="3252" y="12805"/>
                    </a:lnTo>
                    <a:lnTo>
                      <a:pt x="3377" y="12787"/>
                    </a:lnTo>
                    <a:lnTo>
                      <a:pt x="3482" y="12768"/>
                    </a:lnTo>
                    <a:lnTo>
                      <a:pt x="3367" y="12973"/>
                    </a:lnTo>
                    <a:lnTo>
                      <a:pt x="3231" y="13150"/>
                    </a:lnTo>
                    <a:lnTo>
                      <a:pt x="3095" y="13318"/>
                    </a:lnTo>
                    <a:lnTo>
                      <a:pt x="2802" y="13673"/>
                    </a:lnTo>
                    <a:lnTo>
                      <a:pt x="2656" y="13840"/>
                    </a:lnTo>
                    <a:lnTo>
                      <a:pt x="2520" y="14018"/>
                    </a:lnTo>
                    <a:lnTo>
                      <a:pt x="2384" y="14204"/>
                    </a:lnTo>
                    <a:lnTo>
                      <a:pt x="2352" y="14251"/>
                    </a:lnTo>
                    <a:lnTo>
                      <a:pt x="2321" y="14307"/>
                    </a:lnTo>
                    <a:lnTo>
                      <a:pt x="2290" y="14353"/>
                    </a:lnTo>
                    <a:lnTo>
                      <a:pt x="2248" y="14400"/>
                    </a:lnTo>
                    <a:lnTo>
                      <a:pt x="2216" y="14437"/>
                    </a:lnTo>
                    <a:lnTo>
                      <a:pt x="2185" y="14484"/>
                    </a:lnTo>
                    <a:lnTo>
                      <a:pt x="2143" y="14540"/>
                    </a:lnTo>
                    <a:lnTo>
                      <a:pt x="2101" y="14587"/>
                    </a:lnTo>
                    <a:lnTo>
                      <a:pt x="2039" y="14652"/>
                    </a:lnTo>
                    <a:lnTo>
                      <a:pt x="1986" y="14736"/>
                    </a:lnTo>
                    <a:lnTo>
                      <a:pt x="1955" y="14810"/>
                    </a:lnTo>
                    <a:lnTo>
                      <a:pt x="1945" y="14885"/>
                    </a:lnTo>
                    <a:lnTo>
                      <a:pt x="1945" y="14969"/>
                    </a:lnTo>
                    <a:lnTo>
                      <a:pt x="1955" y="15044"/>
                    </a:lnTo>
                    <a:lnTo>
                      <a:pt x="1986" y="15118"/>
                    </a:lnTo>
                    <a:lnTo>
                      <a:pt x="2039" y="15202"/>
                    </a:lnTo>
                    <a:lnTo>
                      <a:pt x="2070" y="15239"/>
                    </a:lnTo>
                    <a:lnTo>
                      <a:pt x="2133" y="15277"/>
                    </a:lnTo>
                    <a:lnTo>
                      <a:pt x="2175" y="15295"/>
                    </a:lnTo>
                    <a:lnTo>
                      <a:pt x="2216" y="15305"/>
                    </a:lnTo>
                    <a:lnTo>
                      <a:pt x="2321" y="15323"/>
                    </a:lnTo>
                    <a:lnTo>
                      <a:pt x="2363" y="15342"/>
                    </a:lnTo>
                    <a:lnTo>
                      <a:pt x="2436" y="15370"/>
                    </a:lnTo>
                    <a:lnTo>
                      <a:pt x="2520" y="15389"/>
                    </a:lnTo>
                    <a:lnTo>
                      <a:pt x="2593" y="15407"/>
                    </a:lnTo>
                    <a:lnTo>
                      <a:pt x="2676" y="15407"/>
                    </a:lnTo>
                    <a:lnTo>
                      <a:pt x="2750" y="15389"/>
                    </a:lnTo>
                    <a:lnTo>
                      <a:pt x="2833" y="15370"/>
                    </a:lnTo>
                    <a:lnTo>
                      <a:pt x="2906" y="15342"/>
                    </a:lnTo>
                    <a:lnTo>
                      <a:pt x="2980" y="15323"/>
                    </a:lnTo>
                    <a:lnTo>
                      <a:pt x="3053" y="15295"/>
                    </a:lnTo>
                    <a:lnTo>
                      <a:pt x="3105" y="15267"/>
                    </a:lnTo>
                    <a:lnTo>
                      <a:pt x="3210" y="15193"/>
                    </a:lnTo>
                    <a:lnTo>
                      <a:pt x="3262" y="15146"/>
                    </a:lnTo>
                    <a:lnTo>
                      <a:pt x="3314" y="15109"/>
                    </a:lnTo>
                    <a:lnTo>
                      <a:pt x="3367" y="15062"/>
                    </a:lnTo>
                    <a:lnTo>
                      <a:pt x="3408" y="15016"/>
                    </a:lnTo>
                    <a:lnTo>
                      <a:pt x="3461" y="14969"/>
                    </a:lnTo>
                    <a:lnTo>
                      <a:pt x="3502" y="14904"/>
                    </a:lnTo>
                    <a:lnTo>
                      <a:pt x="3534" y="14848"/>
                    </a:lnTo>
                    <a:lnTo>
                      <a:pt x="3586" y="14792"/>
                    </a:lnTo>
                    <a:lnTo>
                      <a:pt x="3617" y="14726"/>
                    </a:lnTo>
                    <a:lnTo>
                      <a:pt x="3659" y="14652"/>
                    </a:lnTo>
                    <a:lnTo>
                      <a:pt x="3743" y="14521"/>
                    </a:lnTo>
                    <a:lnTo>
                      <a:pt x="3764" y="14484"/>
                    </a:lnTo>
                    <a:lnTo>
                      <a:pt x="3785" y="14465"/>
                    </a:lnTo>
                    <a:lnTo>
                      <a:pt x="3816" y="14447"/>
                    </a:lnTo>
                    <a:lnTo>
                      <a:pt x="3858" y="14391"/>
                    </a:lnTo>
                    <a:lnTo>
                      <a:pt x="3879" y="14335"/>
                    </a:lnTo>
                    <a:lnTo>
                      <a:pt x="3889" y="14297"/>
                    </a:lnTo>
                    <a:lnTo>
                      <a:pt x="3942" y="14213"/>
                    </a:lnTo>
                    <a:lnTo>
                      <a:pt x="4004" y="14139"/>
                    </a:lnTo>
                    <a:lnTo>
                      <a:pt x="4057" y="14074"/>
                    </a:lnTo>
                    <a:lnTo>
                      <a:pt x="4130" y="13990"/>
                    </a:lnTo>
                    <a:lnTo>
                      <a:pt x="4192" y="13915"/>
                    </a:lnTo>
                    <a:lnTo>
                      <a:pt x="4266" y="13850"/>
                    </a:lnTo>
                    <a:lnTo>
                      <a:pt x="4349" y="13766"/>
                    </a:lnTo>
                    <a:lnTo>
                      <a:pt x="4412" y="13691"/>
                    </a:lnTo>
                    <a:lnTo>
                      <a:pt x="4632" y="13467"/>
                    </a:lnTo>
                    <a:lnTo>
                      <a:pt x="4705" y="13402"/>
                    </a:lnTo>
                    <a:lnTo>
                      <a:pt x="4778" y="13327"/>
                    </a:lnTo>
                    <a:lnTo>
                      <a:pt x="4945" y="13216"/>
                    </a:lnTo>
                    <a:lnTo>
                      <a:pt x="5039" y="13169"/>
                    </a:lnTo>
                    <a:lnTo>
                      <a:pt x="5238" y="13057"/>
                    </a:lnTo>
                    <a:lnTo>
                      <a:pt x="5447" y="12973"/>
                    </a:lnTo>
                    <a:lnTo>
                      <a:pt x="5667" y="12889"/>
                    </a:lnTo>
                    <a:lnTo>
                      <a:pt x="5865" y="12833"/>
                    </a:lnTo>
                    <a:lnTo>
                      <a:pt x="6085" y="12787"/>
                    </a:lnTo>
                    <a:lnTo>
                      <a:pt x="6524" y="12712"/>
                    </a:lnTo>
                    <a:lnTo>
                      <a:pt x="6754" y="12684"/>
                    </a:lnTo>
                    <a:lnTo>
                      <a:pt x="6963" y="12647"/>
                    </a:lnTo>
                    <a:lnTo>
                      <a:pt x="7162" y="12628"/>
                    </a:lnTo>
                    <a:lnTo>
                      <a:pt x="7371" y="12619"/>
                    </a:lnTo>
                    <a:lnTo>
                      <a:pt x="7580" y="12600"/>
                    </a:lnTo>
                    <a:lnTo>
                      <a:pt x="7789" y="12591"/>
                    </a:lnTo>
                    <a:lnTo>
                      <a:pt x="7998" y="12572"/>
                    </a:lnTo>
                    <a:lnTo>
                      <a:pt x="8218" y="12544"/>
                    </a:lnTo>
                    <a:lnTo>
                      <a:pt x="8416" y="12507"/>
                    </a:lnTo>
                    <a:lnTo>
                      <a:pt x="8510" y="12488"/>
                    </a:lnTo>
                    <a:lnTo>
                      <a:pt x="8604" y="12479"/>
                    </a:lnTo>
                    <a:lnTo>
                      <a:pt x="8699" y="12479"/>
                    </a:lnTo>
                    <a:lnTo>
                      <a:pt x="8803" y="12488"/>
                    </a:lnTo>
                    <a:lnTo>
                      <a:pt x="8887" y="12507"/>
                    </a:lnTo>
                    <a:lnTo>
                      <a:pt x="8970" y="12535"/>
                    </a:lnTo>
                    <a:lnTo>
                      <a:pt x="9064" y="12572"/>
                    </a:lnTo>
                    <a:lnTo>
                      <a:pt x="9138" y="12628"/>
                    </a:lnTo>
                    <a:lnTo>
                      <a:pt x="9179" y="12665"/>
                    </a:lnTo>
                    <a:lnTo>
                      <a:pt x="9211" y="12721"/>
                    </a:lnTo>
                    <a:lnTo>
                      <a:pt x="9232" y="12768"/>
                    </a:lnTo>
                    <a:lnTo>
                      <a:pt x="9253" y="12824"/>
                    </a:lnTo>
                    <a:lnTo>
                      <a:pt x="9253" y="12889"/>
                    </a:lnTo>
                    <a:lnTo>
                      <a:pt x="9232" y="12954"/>
                    </a:lnTo>
                    <a:lnTo>
                      <a:pt x="9200" y="13010"/>
                    </a:lnTo>
                    <a:lnTo>
                      <a:pt x="9159" y="13057"/>
                    </a:lnTo>
                    <a:lnTo>
                      <a:pt x="9096" y="13122"/>
                    </a:lnTo>
                    <a:lnTo>
                      <a:pt x="9023" y="13197"/>
                    </a:lnTo>
                    <a:lnTo>
                      <a:pt x="8949" y="13262"/>
                    </a:lnTo>
                    <a:lnTo>
                      <a:pt x="8897" y="13337"/>
                    </a:lnTo>
                    <a:lnTo>
                      <a:pt x="8834" y="13411"/>
                    </a:lnTo>
                    <a:lnTo>
                      <a:pt x="8730" y="13561"/>
                    </a:lnTo>
                    <a:lnTo>
                      <a:pt x="8657" y="13635"/>
                    </a:lnTo>
                    <a:lnTo>
                      <a:pt x="8646" y="13654"/>
                    </a:lnTo>
                    <a:lnTo>
                      <a:pt x="8636" y="13682"/>
                    </a:lnTo>
                    <a:lnTo>
                      <a:pt x="8625" y="13701"/>
                    </a:lnTo>
                    <a:lnTo>
                      <a:pt x="8604" y="13756"/>
                    </a:lnTo>
                    <a:lnTo>
                      <a:pt x="8584" y="13794"/>
                    </a:lnTo>
                    <a:lnTo>
                      <a:pt x="8584" y="13822"/>
                    </a:lnTo>
                    <a:lnTo>
                      <a:pt x="8448" y="13962"/>
                    </a:lnTo>
                    <a:lnTo>
                      <a:pt x="8322" y="14102"/>
                    </a:lnTo>
                    <a:lnTo>
                      <a:pt x="8186" y="14232"/>
                    </a:lnTo>
                    <a:lnTo>
                      <a:pt x="8061" y="14363"/>
                    </a:lnTo>
                    <a:lnTo>
                      <a:pt x="7914" y="14484"/>
                    </a:lnTo>
                    <a:lnTo>
                      <a:pt x="7779" y="14605"/>
                    </a:lnTo>
                    <a:lnTo>
                      <a:pt x="7643" y="14736"/>
                    </a:lnTo>
                    <a:lnTo>
                      <a:pt x="7517" y="14857"/>
                    </a:lnTo>
                    <a:lnTo>
                      <a:pt x="7528" y="14904"/>
                    </a:lnTo>
                    <a:lnTo>
                      <a:pt x="7538" y="14960"/>
                    </a:lnTo>
                    <a:lnTo>
                      <a:pt x="7528" y="15006"/>
                    </a:lnTo>
                    <a:lnTo>
                      <a:pt x="7507" y="15053"/>
                    </a:lnTo>
                    <a:lnTo>
                      <a:pt x="7454" y="15137"/>
                    </a:lnTo>
                    <a:lnTo>
                      <a:pt x="7183" y="15379"/>
                    </a:lnTo>
                    <a:lnTo>
                      <a:pt x="7141" y="15426"/>
                    </a:lnTo>
                    <a:lnTo>
                      <a:pt x="7099" y="15463"/>
                    </a:lnTo>
                    <a:lnTo>
                      <a:pt x="7068" y="15510"/>
                    </a:lnTo>
                    <a:lnTo>
                      <a:pt x="7047" y="15556"/>
                    </a:lnTo>
                    <a:lnTo>
                      <a:pt x="6555" y="15762"/>
                    </a:lnTo>
                    <a:lnTo>
                      <a:pt x="5081" y="16349"/>
                    </a:lnTo>
                    <a:lnTo>
                      <a:pt x="4611" y="16554"/>
                    </a:lnTo>
                    <a:lnTo>
                      <a:pt x="4119" y="16778"/>
                    </a:lnTo>
                    <a:lnTo>
                      <a:pt x="3879" y="16890"/>
                    </a:lnTo>
                    <a:lnTo>
                      <a:pt x="3628" y="17011"/>
                    </a:lnTo>
                    <a:lnTo>
                      <a:pt x="3387" y="17133"/>
                    </a:lnTo>
                    <a:lnTo>
                      <a:pt x="3147" y="17263"/>
                    </a:lnTo>
                    <a:lnTo>
                      <a:pt x="3011" y="17338"/>
                    </a:lnTo>
                    <a:lnTo>
                      <a:pt x="2886" y="17412"/>
                    </a:lnTo>
                    <a:lnTo>
                      <a:pt x="2750" y="17487"/>
                    </a:lnTo>
                    <a:lnTo>
                      <a:pt x="2499" y="17636"/>
                    </a:lnTo>
                    <a:lnTo>
                      <a:pt x="2373" y="17730"/>
                    </a:lnTo>
                    <a:lnTo>
                      <a:pt x="2237" y="17804"/>
                    </a:lnTo>
                    <a:lnTo>
                      <a:pt x="2122" y="17897"/>
                    </a:lnTo>
                    <a:lnTo>
                      <a:pt x="1955" y="18000"/>
                    </a:lnTo>
                    <a:lnTo>
                      <a:pt x="1809" y="18103"/>
                    </a:lnTo>
                    <a:lnTo>
                      <a:pt x="1662" y="18215"/>
                    </a:lnTo>
                    <a:lnTo>
                      <a:pt x="1526" y="18308"/>
                    </a:lnTo>
                    <a:lnTo>
                      <a:pt x="1380" y="18420"/>
                    </a:lnTo>
                    <a:lnTo>
                      <a:pt x="1234" y="18522"/>
                    </a:lnTo>
                    <a:lnTo>
                      <a:pt x="1087" y="18634"/>
                    </a:lnTo>
                    <a:lnTo>
                      <a:pt x="930" y="18737"/>
                    </a:lnTo>
                    <a:lnTo>
                      <a:pt x="857" y="18774"/>
                    </a:lnTo>
                    <a:lnTo>
                      <a:pt x="795" y="18811"/>
                    </a:lnTo>
                    <a:lnTo>
                      <a:pt x="648" y="18867"/>
                    </a:lnTo>
                    <a:lnTo>
                      <a:pt x="585" y="18905"/>
                    </a:lnTo>
                    <a:lnTo>
                      <a:pt x="533" y="18942"/>
                    </a:lnTo>
                    <a:lnTo>
                      <a:pt x="491" y="18989"/>
                    </a:lnTo>
                    <a:lnTo>
                      <a:pt x="439" y="19045"/>
                    </a:lnTo>
                    <a:lnTo>
                      <a:pt x="418" y="19119"/>
                    </a:lnTo>
                    <a:lnTo>
                      <a:pt x="408" y="19203"/>
                    </a:lnTo>
                    <a:lnTo>
                      <a:pt x="408" y="19287"/>
                    </a:lnTo>
                    <a:lnTo>
                      <a:pt x="439" y="19371"/>
                    </a:lnTo>
                    <a:lnTo>
                      <a:pt x="481" y="19446"/>
                    </a:lnTo>
                    <a:lnTo>
                      <a:pt x="533" y="19520"/>
                    </a:lnTo>
                    <a:lnTo>
                      <a:pt x="596" y="19576"/>
                    </a:lnTo>
                    <a:lnTo>
                      <a:pt x="669" y="19613"/>
                    </a:lnTo>
                    <a:lnTo>
                      <a:pt x="753" y="19641"/>
                    </a:lnTo>
                    <a:lnTo>
                      <a:pt x="815" y="19651"/>
                    </a:lnTo>
                    <a:lnTo>
                      <a:pt x="972" y="19651"/>
                    </a:lnTo>
                    <a:lnTo>
                      <a:pt x="1035" y="19632"/>
                    </a:lnTo>
                    <a:lnTo>
                      <a:pt x="1098" y="19623"/>
                    </a:lnTo>
                    <a:lnTo>
                      <a:pt x="1244" y="19567"/>
                    </a:lnTo>
                    <a:lnTo>
                      <a:pt x="1370" y="19502"/>
                    </a:lnTo>
                    <a:lnTo>
                      <a:pt x="1506" y="19427"/>
                    </a:lnTo>
                    <a:lnTo>
                      <a:pt x="1631" y="19352"/>
                    </a:lnTo>
                    <a:lnTo>
                      <a:pt x="1767" y="19278"/>
                    </a:lnTo>
                    <a:lnTo>
                      <a:pt x="1788" y="19259"/>
                    </a:lnTo>
                    <a:lnTo>
                      <a:pt x="1809" y="19231"/>
                    </a:lnTo>
                    <a:lnTo>
                      <a:pt x="1830" y="19222"/>
                    </a:lnTo>
                    <a:lnTo>
                      <a:pt x="1861" y="19203"/>
                    </a:lnTo>
                    <a:lnTo>
                      <a:pt x="1882" y="19194"/>
                    </a:lnTo>
                    <a:lnTo>
                      <a:pt x="1913" y="19184"/>
                    </a:lnTo>
                    <a:lnTo>
                      <a:pt x="1955" y="19166"/>
                    </a:lnTo>
                    <a:lnTo>
                      <a:pt x="2049" y="19119"/>
                    </a:lnTo>
                    <a:lnTo>
                      <a:pt x="2122" y="19073"/>
                    </a:lnTo>
                    <a:lnTo>
                      <a:pt x="2196" y="19017"/>
                    </a:lnTo>
                    <a:lnTo>
                      <a:pt x="2290" y="18961"/>
                    </a:lnTo>
                    <a:lnTo>
                      <a:pt x="2436" y="18867"/>
                    </a:lnTo>
                    <a:lnTo>
                      <a:pt x="2530" y="18830"/>
                    </a:lnTo>
                    <a:lnTo>
                      <a:pt x="2603" y="18783"/>
                    </a:lnTo>
                    <a:lnTo>
                      <a:pt x="2844" y="18690"/>
                    </a:lnTo>
                    <a:lnTo>
                      <a:pt x="3063" y="18578"/>
                    </a:lnTo>
                    <a:lnTo>
                      <a:pt x="3283" y="18448"/>
                    </a:lnTo>
                    <a:lnTo>
                      <a:pt x="3722" y="18205"/>
                    </a:lnTo>
                    <a:lnTo>
                      <a:pt x="3952" y="18093"/>
                    </a:lnTo>
                    <a:lnTo>
                      <a:pt x="4057" y="18047"/>
                    </a:lnTo>
                    <a:lnTo>
                      <a:pt x="4182" y="18000"/>
                    </a:lnTo>
                    <a:lnTo>
                      <a:pt x="4307" y="17963"/>
                    </a:lnTo>
                    <a:lnTo>
                      <a:pt x="4391" y="17944"/>
                    </a:lnTo>
                    <a:lnTo>
                      <a:pt x="4287" y="18000"/>
                    </a:lnTo>
                    <a:lnTo>
                      <a:pt x="4255" y="18028"/>
                    </a:lnTo>
                    <a:lnTo>
                      <a:pt x="4213" y="18056"/>
                    </a:lnTo>
                    <a:lnTo>
                      <a:pt x="4172" y="18093"/>
                    </a:lnTo>
                    <a:lnTo>
                      <a:pt x="4130" y="18112"/>
                    </a:lnTo>
                    <a:lnTo>
                      <a:pt x="4077" y="18149"/>
                    </a:lnTo>
                    <a:lnTo>
                      <a:pt x="4077" y="18168"/>
                    </a:lnTo>
                    <a:lnTo>
                      <a:pt x="4088" y="18177"/>
                    </a:lnTo>
                    <a:lnTo>
                      <a:pt x="4088" y="18196"/>
                    </a:lnTo>
                    <a:lnTo>
                      <a:pt x="4098" y="18196"/>
                    </a:lnTo>
                    <a:lnTo>
                      <a:pt x="3879" y="18382"/>
                    </a:lnTo>
                    <a:lnTo>
                      <a:pt x="3659" y="18550"/>
                    </a:lnTo>
                    <a:lnTo>
                      <a:pt x="3450" y="18727"/>
                    </a:lnTo>
                    <a:lnTo>
                      <a:pt x="3231" y="18905"/>
                    </a:lnTo>
                    <a:lnTo>
                      <a:pt x="3042" y="19091"/>
                    </a:lnTo>
                    <a:lnTo>
                      <a:pt x="2844" y="19287"/>
                    </a:lnTo>
                    <a:lnTo>
                      <a:pt x="2750" y="19380"/>
                    </a:lnTo>
                    <a:lnTo>
                      <a:pt x="2666" y="19492"/>
                    </a:lnTo>
                    <a:lnTo>
                      <a:pt x="2582" y="19595"/>
                    </a:lnTo>
                    <a:lnTo>
                      <a:pt x="2499" y="19716"/>
                    </a:lnTo>
                    <a:lnTo>
                      <a:pt x="2384" y="19865"/>
                    </a:lnTo>
                    <a:lnTo>
                      <a:pt x="2248" y="20024"/>
                    </a:lnTo>
                    <a:lnTo>
                      <a:pt x="2112" y="20173"/>
                    </a:lnTo>
                    <a:lnTo>
                      <a:pt x="1966" y="20304"/>
                    </a:lnTo>
                    <a:lnTo>
                      <a:pt x="1715" y="20602"/>
                    </a:lnTo>
                    <a:lnTo>
                      <a:pt x="1610" y="20770"/>
                    </a:lnTo>
                    <a:lnTo>
                      <a:pt x="1568" y="20863"/>
                    </a:lnTo>
                    <a:lnTo>
                      <a:pt x="1537" y="20947"/>
                    </a:lnTo>
                    <a:lnTo>
                      <a:pt x="1516" y="21012"/>
                    </a:lnTo>
                    <a:lnTo>
                      <a:pt x="1506" y="21087"/>
                    </a:lnTo>
                    <a:lnTo>
                      <a:pt x="1506" y="21152"/>
                    </a:lnTo>
                    <a:lnTo>
                      <a:pt x="1526" y="21283"/>
                    </a:lnTo>
                    <a:lnTo>
                      <a:pt x="1547" y="21358"/>
                    </a:lnTo>
                    <a:lnTo>
                      <a:pt x="1579" y="21413"/>
                    </a:lnTo>
                    <a:lnTo>
                      <a:pt x="1621" y="21479"/>
                    </a:lnTo>
                    <a:lnTo>
                      <a:pt x="1641" y="21516"/>
                    </a:lnTo>
                    <a:lnTo>
                      <a:pt x="1673" y="21544"/>
                    </a:lnTo>
                    <a:lnTo>
                      <a:pt x="1704" y="21553"/>
                    </a:lnTo>
                    <a:lnTo>
                      <a:pt x="1756" y="21563"/>
                    </a:lnTo>
                    <a:lnTo>
                      <a:pt x="1788" y="21563"/>
                    </a:lnTo>
                    <a:lnTo>
                      <a:pt x="1830" y="21572"/>
                    </a:lnTo>
                    <a:lnTo>
                      <a:pt x="1892" y="21591"/>
                    </a:lnTo>
                    <a:lnTo>
                      <a:pt x="1945" y="21600"/>
                    </a:lnTo>
                    <a:lnTo>
                      <a:pt x="2070" y="21600"/>
                    </a:lnTo>
                    <a:lnTo>
                      <a:pt x="2122" y="21581"/>
                    </a:lnTo>
                    <a:lnTo>
                      <a:pt x="2175" y="21572"/>
                    </a:lnTo>
                    <a:lnTo>
                      <a:pt x="2216" y="21553"/>
                    </a:lnTo>
                    <a:lnTo>
                      <a:pt x="2269" y="21516"/>
                    </a:lnTo>
                    <a:lnTo>
                      <a:pt x="2300" y="21497"/>
                    </a:lnTo>
                    <a:lnTo>
                      <a:pt x="2457" y="21376"/>
                    </a:lnTo>
                    <a:lnTo>
                      <a:pt x="2614" y="21227"/>
                    </a:lnTo>
                    <a:lnTo>
                      <a:pt x="2760" y="21087"/>
                    </a:lnTo>
                    <a:lnTo>
                      <a:pt x="3074" y="20770"/>
                    </a:lnTo>
                    <a:lnTo>
                      <a:pt x="3220" y="20621"/>
                    </a:lnTo>
                    <a:lnTo>
                      <a:pt x="3377" y="20462"/>
                    </a:lnTo>
                    <a:lnTo>
                      <a:pt x="3555" y="20313"/>
                    </a:lnTo>
                    <a:lnTo>
                      <a:pt x="3753" y="20145"/>
                    </a:lnTo>
                    <a:lnTo>
                      <a:pt x="3962" y="19996"/>
                    </a:lnTo>
                    <a:lnTo>
                      <a:pt x="4182" y="19837"/>
                    </a:lnTo>
                    <a:lnTo>
                      <a:pt x="4600" y="19539"/>
                    </a:lnTo>
                    <a:lnTo>
                      <a:pt x="4799" y="19390"/>
                    </a:lnTo>
                    <a:lnTo>
                      <a:pt x="5008" y="19222"/>
                    </a:lnTo>
                    <a:lnTo>
                      <a:pt x="5196" y="19063"/>
                    </a:lnTo>
                    <a:lnTo>
                      <a:pt x="5290" y="18970"/>
                    </a:lnTo>
                    <a:lnTo>
                      <a:pt x="5395" y="18886"/>
                    </a:lnTo>
                    <a:lnTo>
                      <a:pt x="5478" y="18793"/>
                    </a:lnTo>
                    <a:lnTo>
                      <a:pt x="5562" y="18709"/>
                    </a:lnTo>
                    <a:lnTo>
                      <a:pt x="5656" y="18616"/>
                    </a:lnTo>
                    <a:lnTo>
                      <a:pt x="5740" y="18513"/>
                    </a:lnTo>
                    <a:lnTo>
                      <a:pt x="5823" y="18420"/>
                    </a:lnTo>
                    <a:lnTo>
                      <a:pt x="5928" y="18317"/>
                    </a:lnTo>
                    <a:lnTo>
                      <a:pt x="6001" y="18242"/>
                    </a:lnTo>
                    <a:lnTo>
                      <a:pt x="6085" y="18177"/>
                    </a:lnTo>
                    <a:lnTo>
                      <a:pt x="6189" y="18112"/>
                    </a:lnTo>
                    <a:lnTo>
                      <a:pt x="6283" y="18056"/>
                    </a:lnTo>
                    <a:lnTo>
                      <a:pt x="6378" y="18009"/>
                    </a:lnTo>
                    <a:lnTo>
                      <a:pt x="6493" y="17963"/>
                    </a:lnTo>
                    <a:lnTo>
                      <a:pt x="6587" y="17907"/>
                    </a:lnTo>
                    <a:lnTo>
                      <a:pt x="6691" y="17832"/>
                    </a:lnTo>
                    <a:lnTo>
                      <a:pt x="6733" y="17813"/>
                    </a:lnTo>
                    <a:lnTo>
                      <a:pt x="6785" y="17795"/>
                    </a:lnTo>
                    <a:lnTo>
                      <a:pt x="6827" y="17785"/>
                    </a:lnTo>
                    <a:lnTo>
                      <a:pt x="6869" y="17767"/>
                    </a:lnTo>
                    <a:lnTo>
                      <a:pt x="6921" y="17758"/>
                    </a:lnTo>
                    <a:lnTo>
                      <a:pt x="6963" y="17748"/>
                    </a:lnTo>
                    <a:lnTo>
                      <a:pt x="7005" y="17730"/>
                    </a:lnTo>
                    <a:lnTo>
                      <a:pt x="7036" y="17711"/>
                    </a:lnTo>
                    <a:lnTo>
                      <a:pt x="7664" y="17450"/>
                    </a:lnTo>
                    <a:lnTo>
                      <a:pt x="7988" y="17310"/>
                    </a:lnTo>
                    <a:lnTo>
                      <a:pt x="8301" y="17170"/>
                    </a:lnTo>
                    <a:lnTo>
                      <a:pt x="8604" y="17021"/>
                    </a:lnTo>
                    <a:lnTo>
                      <a:pt x="8897" y="16862"/>
                    </a:lnTo>
                    <a:lnTo>
                      <a:pt x="9190" y="16685"/>
                    </a:lnTo>
                    <a:lnTo>
                      <a:pt x="9483" y="16489"/>
                    </a:lnTo>
                    <a:lnTo>
                      <a:pt x="9566" y="16442"/>
                    </a:lnTo>
                    <a:lnTo>
                      <a:pt x="9692" y="16349"/>
                    </a:lnTo>
                    <a:lnTo>
                      <a:pt x="9765" y="16293"/>
                    </a:lnTo>
                    <a:lnTo>
                      <a:pt x="9828" y="16237"/>
                    </a:lnTo>
                    <a:lnTo>
                      <a:pt x="9932" y="16125"/>
                    </a:lnTo>
                    <a:lnTo>
                      <a:pt x="9985" y="16060"/>
                    </a:lnTo>
                    <a:lnTo>
                      <a:pt x="10235" y="15790"/>
                    </a:lnTo>
                    <a:lnTo>
                      <a:pt x="10465" y="15519"/>
                    </a:lnTo>
                    <a:lnTo>
                      <a:pt x="10946" y="14997"/>
                    </a:lnTo>
                    <a:lnTo>
                      <a:pt x="11187" y="14745"/>
                    </a:lnTo>
                    <a:lnTo>
                      <a:pt x="11438" y="14475"/>
                    </a:lnTo>
                    <a:lnTo>
                      <a:pt x="11689" y="14223"/>
                    </a:lnTo>
                    <a:lnTo>
                      <a:pt x="11961" y="13971"/>
                    </a:lnTo>
                    <a:lnTo>
                      <a:pt x="11961" y="14185"/>
                    </a:lnTo>
                    <a:lnTo>
                      <a:pt x="11919" y="14316"/>
                    </a:lnTo>
                    <a:lnTo>
                      <a:pt x="11856" y="14447"/>
                    </a:lnTo>
                    <a:lnTo>
                      <a:pt x="11814" y="14521"/>
                    </a:lnTo>
                    <a:lnTo>
                      <a:pt x="11783" y="14587"/>
                    </a:lnTo>
                    <a:lnTo>
                      <a:pt x="11762" y="14652"/>
                    </a:lnTo>
                    <a:lnTo>
                      <a:pt x="11730" y="14801"/>
                    </a:lnTo>
                    <a:lnTo>
                      <a:pt x="11710" y="14932"/>
                    </a:lnTo>
                    <a:lnTo>
                      <a:pt x="11689" y="15072"/>
                    </a:lnTo>
                    <a:lnTo>
                      <a:pt x="11678" y="15221"/>
                    </a:lnTo>
                    <a:lnTo>
                      <a:pt x="11657" y="15351"/>
                    </a:lnTo>
                    <a:lnTo>
                      <a:pt x="11636" y="15491"/>
                    </a:lnTo>
                    <a:lnTo>
                      <a:pt x="11626" y="15631"/>
                    </a:lnTo>
                    <a:lnTo>
                      <a:pt x="11605" y="15771"/>
                    </a:lnTo>
                    <a:lnTo>
                      <a:pt x="11553" y="16060"/>
                    </a:lnTo>
                    <a:lnTo>
                      <a:pt x="11511" y="16349"/>
                    </a:lnTo>
                    <a:lnTo>
                      <a:pt x="11448" y="16909"/>
                    </a:lnTo>
                    <a:lnTo>
                      <a:pt x="11427" y="17179"/>
                    </a:lnTo>
                    <a:lnTo>
                      <a:pt x="11396" y="17468"/>
                    </a:lnTo>
                    <a:lnTo>
                      <a:pt x="11375" y="17739"/>
                    </a:lnTo>
                    <a:lnTo>
                      <a:pt x="11344" y="18019"/>
                    </a:lnTo>
                    <a:lnTo>
                      <a:pt x="11333" y="18252"/>
                    </a:lnTo>
                    <a:lnTo>
                      <a:pt x="11333" y="18485"/>
                    </a:lnTo>
                    <a:lnTo>
                      <a:pt x="11354" y="18718"/>
                    </a:lnTo>
                    <a:lnTo>
                      <a:pt x="11396" y="18942"/>
                    </a:lnTo>
                    <a:lnTo>
                      <a:pt x="11427" y="19054"/>
                    </a:lnTo>
                    <a:lnTo>
                      <a:pt x="11459" y="19156"/>
                    </a:lnTo>
                    <a:lnTo>
                      <a:pt x="11500" y="19268"/>
                    </a:lnTo>
                    <a:lnTo>
                      <a:pt x="11542" y="19371"/>
                    </a:lnTo>
                    <a:lnTo>
                      <a:pt x="11605" y="19464"/>
                    </a:lnTo>
                    <a:lnTo>
                      <a:pt x="11668" y="19576"/>
                    </a:lnTo>
                    <a:lnTo>
                      <a:pt x="11730" y="19669"/>
                    </a:lnTo>
                    <a:lnTo>
                      <a:pt x="11793" y="19781"/>
                    </a:lnTo>
                    <a:lnTo>
                      <a:pt x="11856" y="19828"/>
                    </a:lnTo>
                    <a:lnTo>
                      <a:pt x="11919" y="19865"/>
                    </a:lnTo>
                    <a:lnTo>
                      <a:pt x="11981" y="19893"/>
                    </a:lnTo>
                    <a:lnTo>
                      <a:pt x="12044" y="19912"/>
                    </a:lnTo>
                    <a:lnTo>
                      <a:pt x="12117" y="19921"/>
                    </a:lnTo>
                    <a:lnTo>
                      <a:pt x="12180" y="19912"/>
                    </a:lnTo>
                    <a:lnTo>
                      <a:pt x="12243" y="19884"/>
                    </a:lnTo>
                    <a:lnTo>
                      <a:pt x="12306" y="19847"/>
                    </a:lnTo>
                    <a:lnTo>
                      <a:pt x="12326" y="19828"/>
                    </a:lnTo>
                    <a:lnTo>
                      <a:pt x="12358" y="19809"/>
                    </a:lnTo>
                    <a:lnTo>
                      <a:pt x="12368" y="19781"/>
                    </a:lnTo>
                    <a:lnTo>
                      <a:pt x="12389" y="19763"/>
                    </a:lnTo>
                    <a:lnTo>
                      <a:pt x="12410" y="19735"/>
                    </a:lnTo>
                    <a:lnTo>
                      <a:pt x="12421" y="19697"/>
                    </a:lnTo>
                    <a:lnTo>
                      <a:pt x="12421" y="19679"/>
                    </a:lnTo>
                    <a:lnTo>
                      <a:pt x="12431" y="19651"/>
                    </a:lnTo>
                    <a:lnTo>
                      <a:pt x="12421" y="19334"/>
                    </a:lnTo>
                    <a:lnTo>
                      <a:pt x="12400" y="19017"/>
                    </a:lnTo>
                    <a:lnTo>
                      <a:pt x="12358" y="18699"/>
                    </a:lnTo>
                    <a:lnTo>
                      <a:pt x="12316" y="18392"/>
                    </a:lnTo>
                    <a:lnTo>
                      <a:pt x="12295" y="18075"/>
                    </a:lnTo>
                    <a:lnTo>
                      <a:pt x="12285" y="17758"/>
                    </a:lnTo>
                    <a:lnTo>
                      <a:pt x="12295" y="17599"/>
                    </a:lnTo>
                    <a:lnTo>
                      <a:pt x="12316" y="17450"/>
                    </a:lnTo>
                    <a:lnTo>
                      <a:pt x="12347" y="17291"/>
                    </a:lnTo>
                    <a:lnTo>
                      <a:pt x="12389" y="17133"/>
                    </a:lnTo>
                    <a:lnTo>
                      <a:pt x="12400" y="17114"/>
                    </a:lnTo>
                    <a:lnTo>
                      <a:pt x="12421" y="17095"/>
                    </a:lnTo>
                    <a:lnTo>
                      <a:pt x="12441" y="17086"/>
                    </a:lnTo>
                    <a:lnTo>
                      <a:pt x="12483" y="17086"/>
                    </a:lnTo>
                    <a:lnTo>
                      <a:pt x="12525" y="17095"/>
                    </a:lnTo>
                    <a:lnTo>
                      <a:pt x="12567" y="17123"/>
                    </a:lnTo>
                    <a:lnTo>
                      <a:pt x="12619" y="17151"/>
                    </a:lnTo>
                    <a:lnTo>
                      <a:pt x="12661" y="17179"/>
                    </a:lnTo>
                    <a:lnTo>
                      <a:pt x="12692" y="17207"/>
                    </a:lnTo>
                    <a:lnTo>
                      <a:pt x="12734" y="17347"/>
                    </a:lnTo>
                    <a:lnTo>
                      <a:pt x="12776" y="17496"/>
                    </a:lnTo>
                    <a:lnTo>
                      <a:pt x="12818" y="17636"/>
                    </a:lnTo>
                    <a:lnTo>
                      <a:pt x="12849" y="17785"/>
                    </a:lnTo>
                    <a:lnTo>
                      <a:pt x="12901" y="18084"/>
                    </a:lnTo>
                    <a:lnTo>
                      <a:pt x="12943" y="18392"/>
                    </a:lnTo>
                    <a:lnTo>
                      <a:pt x="12975" y="18690"/>
                    </a:lnTo>
                    <a:lnTo>
                      <a:pt x="13027" y="18989"/>
                    </a:lnTo>
                    <a:lnTo>
                      <a:pt x="13090" y="19287"/>
                    </a:lnTo>
                    <a:lnTo>
                      <a:pt x="13194" y="19585"/>
                    </a:lnTo>
                    <a:lnTo>
                      <a:pt x="13205" y="19613"/>
                    </a:lnTo>
                    <a:lnTo>
                      <a:pt x="13226" y="19641"/>
                    </a:lnTo>
                    <a:lnTo>
                      <a:pt x="13257" y="19669"/>
                    </a:lnTo>
                    <a:lnTo>
                      <a:pt x="13351" y="19725"/>
                    </a:lnTo>
                    <a:lnTo>
                      <a:pt x="13435" y="19735"/>
                    </a:lnTo>
                    <a:lnTo>
                      <a:pt x="13508" y="19735"/>
                    </a:lnTo>
                    <a:lnTo>
                      <a:pt x="13591" y="19725"/>
                    </a:lnTo>
                    <a:lnTo>
                      <a:pt x="13675" y="19697"/>
                    </a:lnTo>
                    <a:lnTo>
                      <a:pt x="13738" y="19669"/>
                    </a:lnTo>
                    <a:lnTo>
                      <a:pt x="13790" y="19632"/>
                    </a:lnTo>
                    <a:lnTo>
                      <a:pt x="13832" y="19595"/>
                    </a:lnTo>
                    <a:lnTo>
                      <a:pt x="13916" y="19502"/>
                    </a:lnTo>
                    <a:lnTo>
                      <a:pt x="13936" y="19436"/>
                    </a:lnTo>
                    <a:lnTo>
                      <a:pt x="13957" y="19324"/>
                    </a:lnTo>
                    <a:lnTo>
                      <a:pt x="13957" y="19268"/>
                    </a:lnTo>
                    <a:lnTo>
                      <a:pt x="13947" y="19147"/>
                    </a:lnTo>
                    <a:lnTo>
                      <a:pt x="13926" y="19017"/>
                    </a:lnTo>
                    <a:lnTo>
                      <a:pt x="13884" y="18914"/>
                    </a:lnTo>
                    <a:lnTo>
                      <a:pt x="13853" y="18811"/>
                    </a:lnTo>
                    <a:lnTo>
                      <a:pt x="13811" y="18690"/>
                    </a:lnTo>
                    <a:lnTo>
                      <a:pt x="13769" y="18560"/>
                    </a:lnTo>
                    <a:lnTo>
                      <a:pt x="13706" y="18298"/>
                    </a:lnTo>
                    <a:lnTo>
                      <a:pt x="13675" y="18177"/>
                    </a:lnTo>
                    <a:lnTo>
                      <a:pt x="13654" y="18037"/>
                    </a:lnTo>
                    <a:lnTo>
                      <a:pt x="13623" y="17916"/>
                    </a:lnTo>
                    <a:lnTo>
                      <a:pt x="13612" y="17785"/>
                    </a:lnTo>
                    <a:lnTo>
                      <a:pt x="13581" y="17468"/>
                    </a:lnTo>
                    <a:lnTo>
                      <a:pt x="13581" y="17142"/>
                    </a:lnTo>
                    <a:lnTo>
                      <a:pt x="13591" y="16825"/>
                    </a:lnTo>
                    <a:lnTo>
                      <a:pt x="13612" y="16498"/>
                    </a:lnTo>
                    <a:lnTo>
                      <a:pt x="13654" y="16191"/>
                    </a:lnTo>
                    <a:lnTo>
                      <a:pt x="13686" y="15874"/>
                    </a:lnTo>
                    <a:lnTo>
                      <a:pt x="13717" y="15538"/>
                    </a:lnTo>
                    <a:lnTo>
                      <a:pt x="13759" y="15221"/>
                    </a:lnTo>
                    <a:lnTo>
                      <a:pt x="13780" y="15053"/>
                    </a:lnTo>
                    <a:lnTo>
                      <a:pt x="13811" y="14894"/>
                    </a:lnTo>
                    <a:lnTo>
                      <a:pt x="13842" y="14745"/>
                    </a:lnTo>
                    <a:lnTo>
                      <a:pt x="13884" y="14587"/>
                    </a:lnTo>
                    <a:lnTo>
                      <a:pt x="13999" y="14288"/>
                    </a:lnTo>
                    <a:lnTo>
                      <a:pt x="14104" y="13980"/>
                    </a:lnTo>
                    <a:lnTo>
                      <a:pt x="14240" y="13682"/>
                    </a:lnTo>
                    <a:lnTo>
                      <a:pt x="14355" y="13383"/>
                    </a:lnTo>
                    <a:lnTo>
                      <a:pt x="14470" y="13066"/>
                    </a:lnTo>
                    <a:lnTo>
                      <a:pt x="14553" y="12759"/>
                    </a:lnTo>
                    <a:lnTo>
                      <a:pt x="14595" y="12591"/>
                    </a:lnTo>
                    <a:lnTo>
                      <a:pt x="14637" y="12274"/>
                    </a:lnTo>
                    <a:lnTo>
                      <a:pt x="14658" y="11956"/>
                    </a:lnTo>
                    <a:lnTo>
                      <a:pt x="14679" y="11798"/>
                    </a:lnTo>
                    <a:lnTo>
                      <a:pt x="14689" y="11639"/>
                    </a:lnTo>
                    <a:lnTo>
                      <a:pt x="14700" y="11472"/>
                    </a:lnTo>
                    <a:lnTo>
                      <a:pt x="14721" y="11406"/>
                    </a:lnTo>
                    <a:lnTo>
                      <a:pt x="14752" y="11341"/>
                    </a:lnTo>
                    <a:lnTo>
                      <a:pt x="14773" y="11266"/>
                    </a:lnTo>
                    <a:lnTo>
                      <a:pt x="14815" y="11136"/>
                    </a:lnTo>
                    <a:lnTo>
                      <a:pt x="14836" y="11061"/>
                    </a:lnTo>
                    <a:lnTo>
                      <a:pt x="14857" y="10996"/>
                    </a:lnTo>
                    <a:lnTo>
                      <a:pt x="14877" y="10921"/>
                    </a:lnTo>
                    <a:lnTo>
                      <a:pt x="14888" y="10903"/>
                    </a:lnTo>
                    <a:lnTo>
                      <a:pt x="14909" y="10893"/>
                    </a:lnTo>
                    <a:lnTo>
                      <a:pt x="14961" y="10893"/>
                    </a:lnTo>
                    <a:lnTo>
                      <a:pt x="14992" y="10903"/>
                    </a:lnTo>
                    <a:lnTo>
                      <a:pt x="15034" y="10921"/>
                    </a:lnTo>
                    <a:lnTo>
                      <a:pt x="15045" y="10921"/>
                    </a:lnTo>
                    <a:lnTo>
                      <a:pt x="15139" y="11042"/>
                    </a:lnTo>
                    <a:lnTo>
                      <a:pt x="15233" y="11173"/>
                    </a:lnTo>
                    <a:lnTo>
                      <a:pt x="15306" y="11304"/>
                    </a:lnTo>
                    <a:lnTo>
                      <a:pt x="15369" y="11444"/>
                    </a:lnTo>
                    <a:lnTo>
                      <a:pt x="15432" y="11593"/>
                    </a:lnTo>
                    <a:lnTo>
                      <a:pt x="15505" y="11733"/>
                    </a:lnTo>
                    <a:lnTo>
                      <a:pt x="15557" y="11873"/>
                    </a:lnTo>
                    <a:lnTo>
                      <a:pt x="15620" y="12022"/>
                    </a:lnTo>
                    <a:lnTo>
                      <a:pt x="15662" y="12087"/>
                    </a:lnTo>
                    <a:lnTo>
                      <a:pt x="15724" y="12152"/>
                    </a:lnTo>
                    <a:lnTo>
                      <a:pt x="15777" y="12227"/>
                    </a:lnTo>
                    <a:lnTo>
                      <a:pt x="15839" y="12292"/>
                    </a:lnTo>
                    <a:lnTo>
                      <a:pt x="15902" y="12348"/>
                    </a:lnTo>
                    <a:lnTo>
                      <a:pt x="15986" y="12404"/>
                    </a:lnTo>
                    <a:lnTo>
                      <a:pt x="16059" y="12469"/>
                    </a:lnTo>
                    <a:lnTo>
                      <a:pt x="16132" y="12525"/>
                    </a:lnTo>
                    <a:lnTo>
                      <a:pt x="16184" y="12572"/>
                    </a:lnTo>
                    <a:lnTo>
                      <a:pt x="16258" y="12619"/>
                    </a:lnTo>
                    <a:lnTo>
                      <a:pt x="16299" y="12684"/>
                    </a:lnTo>
                    <a:lnTo>
                      <a:pt x="16352" y="12740"/>
                    </a:lnTo>
                    <a:lnTo>
                      <a:pt x="16435" y="12870"/>
                    </a:lnTo>
                    <a:lnTo>
                      <a:pt x="16467" y="12945"/>
                    </a:lnTo>
                    <a:lnTo>
                      <a:pt x="16519" y="13001"/>
                    </a:lnTo>
                    <a:lnTo>
                      <a:pt x="16592" y="13188"/>
                    </a:lnTo>
                    <a:lnTo>
                      <a:pt x="16686" y="13374"/>
                    </a:lnTo>
                    <a:lnTo>
                      <a:pt x="16874" y="13728"/>
                    </a:lnTo>
                    <a:lnTo>
                      <a:pt x="16968" y="13915"/>
                    </a:lnTo>
                    <a:lnTo>
                      <a:pt x="17083" y="14102"/>
                    </a:lnTo>
                    <a:lnTo>
                      <a:pt x="17178" y="14279"/>
                    </a:lnTo>
                    <a:lnTo>
                      <a:pt x="17303" y="14456"/>
                    </a:lnTo>
                    <a:lnTo>
                      <a:pt x="17428" y="14670"/>
                    </a:lnTo>
                    <a:lnTo>
                      <a:pt x="17564" y="14885"/>
                    </a:lnTo>
                    <a:lnTo>
                      <a:pt x="17690" y="15099"/>
                    </a:lnTo>
                    <a:lnTo>
                      <a:pt x="17815" y="15305"/>
                    </a:lnTo>
                    <a:lnTo>
                      <a:pt x="17930" y="15519"/>
                    </a:lnTo>
                    <a:lnTo>
                      <a:pt x="18056" y="15734"/>
                    </a:lnTo>
                    <a:lnTo>
                      <a:pt x="18171" y="15948"/>
                    </a:lnTo>
                    <a:lnTo>
                      <a:pt x="18307" y="16172"/>
                    </a:lnTo>
                    <a:lnTo>
                      <a:pt x="18317" y="16191"/>
                    </a:lnTo>
                    <a:lnTo>
                      <a:pt x="18317" y="16256"/>
                    </a:lnTo>
                    <a:lnTo>
                      <a:pt x="18307" y="16275"/>
                    </a:lnTo>
                    <a:lnTo>
                      <a:pt x="18307" y="16312"/>
                    </a:lnTo>
                    <a:lnTo>
                      <a:pt x="18317" y="16312"/>
                    </a:lnTo>
                    <a:lnTo>
                      <a:pt x="18317" y="16284"/>
                    </a:lnTo>
                    <a:lnTo>
                      <a:pt x="18328" y="16275"/>
                    </a:lnTo>
                    <a:lnTo>
                      <a:pt x="18328" y="16265"/>
                    </a:lnTo>
                    <a:lnTo>
                      <a:pt x="18349" y="16247"/>
                    </a:lnTo>
                    <a:lnTo>
                      <a:pt x="18369" y="16256"/>
                    </a:lnTo>
                    <a:lnTo>
                      <a:pt x="18369" y="16312"/>
                    </a:lnTo>
                    <a:lnTo>
                      <a:pt x="18380" y="16321"/>
                    </a:lnTo>
                    <a:lnTo>
                      <a:pt x="18380" y="16349"/>
                    </a:lnTo>
                    <a:lnTo>
                      <a:pt x="18443" y="16405"/>
                    </a:lnTo>
                    <a:lnTo>
                      <a:pt x="18505" y="16452"/>
                    </a:lnTo>
                    <a:lnTo>
                      <a:pt x="18589" y="16480"/>
                    </a:lnTo>
                    <a:lnTo>
                      <a:pt x="18662" y="16498"/>
                    </a:lnTo>
                    <a:lnTo>
                      <a:pt x="18735" y="16498"/>
                    </a:lnTo>
                    <a:lnTo>
                      <a:pt x="18819" y="16480"/>
                    </a:lnTo>
                    <a:lnTo>
                      <a:pt x="18892" y="16461"/>
                    </a:lnTo>
                    <a:lnTo>
                      <a:pt x="18976" y="16387"/>
                    </a:lnTo>
                    <a:lnTo>
                      <a:pt x="19018" y="16312"/>
                    </a:lnTo>
                    <a:lnTo>
                      <a:pt x="19028" y="16265"/>
                    </a:lnTo>
                    <a:lnTo>
                      <a:pt x="19049" y="16191"/>
                    </a:lnTo>
                    <a:lnTo>
                      <a:pt x="19049" y="16116"/>
                    </a:lnTo>
                    <a:lnTo>
                      <a:pt x="19028" y="16023"/>
                    </a:lnTo>
                    <a:lnTo>
                      <a:pt x="19007" y="15939"/>
                    </a:lnTo>
                    <a:lnTo>
                      <a:pt x="18965" y="15846"/>
                    </a:lnTo>
                    <a:lnTo>
                      <a:pt x="18924" y="15771"/>
                    </a:lnTo>
                    <a:lnTo>
                      <a:pt x="18767" y="15519"/>
                    </a:lnTo>
                    <a:lnTo>
                      <a:pt x="18599" y="15267"/>
                    </a:lnTo>
                    <a:lnTo>
                      <a:pt x="18422" y="15025"/>
                    </a:lnTo>
                    <a:lnTo>
                      <a:pt x="18254" y="14773"/>
                    </a:lnTo>
                    <a:lnTo>
                      <a:pt x="18181" y="14642"/>
                    </a:lnTo>
                    <a:lnTo>
                      <a:pt x="18118" y="14512"/>
                    </a:lnTo>
                    <a:lnTo>
                      <a:pt x="18045" y="14381"/>
                    </a:lnTo>
                    <a:lnTo>
                      <a:pt x="17983" y="14241"/>
                    </a:lnTo>
                    <a:lnTo>
                      <a:pt x="17930" y="14111"/>
                    </a:lnTo>
                    <a:lnTo>
                      <a:pt x="17888" y="13962"/>
                    </a:lnTo>
                    <a:lnTo>
                      <a:pt x="17857" y="13822"/>
                    </a:lnTo>
                    <a:lnTo>
                      <a:pt x="17847" y="13673"/>
                    </a:lnTo>
                    <a:lnTo>
                      <a:pt x="17847" y="13645"/>
                    </a:lnTo>
                    <a:lnTo>
                      <a:pt x="17857" y="13645"/>
                    </a:lnTo>
                    <a:lnTo>
                      <a:pt x="17868" y="13635"/>
                    </a:lnTo>
                    <a:lnTo>
                      <a:pt x="17868" y="13626"/>
                    </a:lnTo>
                    <a:lnTo>
                      <a:pt x="17878" y="13626"/>
                    </a:lnTo>
                    <a:lnTo>
                      <a:pt x="17888" y="13635"/>
                    </a:lnTo>
                    <a:lnTo>
                      <a:pt x="17899" y="13635"/>
                    </a:lnTo>
                    <a:lnTo>
                      <a:pt x="18150" y="13859"/>
                    </a:lnTo>
                    <a:lnTo>
                      <a:pt x="18380" y="14092"/>
                    </a:lnTo>
                    <a:lnTo>
                      <a:pt x="18599" y="14335"/>
                    </a:lnTo>
                    <a:lnTo>
                      <a:pt x="18798" y="14577"/>
                    </a:lnTo>
                    <a:lnTo>
                      <a:pt x="18986" y="14838"/>
                    </a:lnTo>
                    <a:lnTo>
                      <a:pt x="19164" y="15099"/>
                    </a:lnTo>
                    <a:lnTo>
                      <a:pt x="19342" y="15370"/>
                    </a:lnTo>
                    <a:lnTo>
                      <a:pt x="19488" y="15650"/>
                    </a:lnTo>
                    <a:lnTo>
                      <a:pt x="19530" y="15724"/>
                    </a:lnTo>
                    <a:lnTo>
                      <a:pt x="19603" y="15790"/>
                    </a:lnTo>
                    <a:lnTo>
                      <a:pt x="19666" y="15836"/>
                    </a:lnTo>
                    <a:lnTo>
                      <a:pt x="19739" y="15883"/>
                    </a:lnTo>
                    <a:lnTo>
                      <a:pt x="19812" y="15911"/>
                    </a:lnTo>
                    <a:lnTo>
                      <a:pt x="19906" y="15911"/>
                    </a:lnTo>
                    <a:lnTo>
                      <a:pt x="19938" y="15902"/>
                    </a:lnTo>
                    <a:lnTo>
                      <a:pt x="19959" y="15883"/>
                    </a:lnTo>
                    <a:lnTo>
                      <a:pt x="20021" y="15771"/>
                    </a:lnTo>
                    <a:lnTo>
                      <a:pt x="20063" y="15678"/>
                    </a:lnTo>
                    <a:lnTo>
                      <a:pt x="20084" y="15575"/>
                    </a:lnTo>
                    <a:lnTo>
                      <a:pt x="20094" y="15491"/>
                    </a:lnTo>
                    <a:lnTo>
                      <a:pt x="20084" y="15389"/>
                    </a:lnTo>
                    <a:lnTo>
                      <a:pt x="20074" y="15295"/>
                    </a:lnTo>
                    <a:lnTo>
                      <a:pt x="20053" y="15202"/>
                    </a:lnTo>
                    <a:lnTo>
                      <a:pt x="20021" y="15099"/>
                    </a:lnTo>
                    <a:lnTo>
                      <a:pt x="19938" y="14904"/>
                    </a:lnTo>
                    <a:lnTo>
                      <a:pt x="19833" y="14708"/>
                    </a:lnTo>
                    <a:lnTo>
                      <a:pt x="19729" y="14521"/>
                    </a:lnTo>
                    <a:lnTo>
                      <a:pt x="19634" y="14335"/>
                    </a:lnTo>
                    <a:lnTo>
                      <a:pt x="19593" y="14232"/>
                    </a:lnTo>
                    <a:lnTo>
                      <a:pt x="19530" y="14148"/>
                    </a:lnTo>
                    <a:lnTo>
                      <a:pt x="19467" y="14055"/>
                    </a:lnTo>
                    <a:lnTo>
                      <a:pt x="19415" y="13962"/>
                    </a:lnTo>
                    <a:lnTo>
                      <a:pt x="19269" y="13784"/>
                    </a:lnTo>
                    <a:lnTo>
                      <a:pt x="19122" y="13626"/>
                    </a:lnTo>
                    <a:lnTo>
                      <a:pt x="18965" y="13467"/>
                    </a:lnTo>
                    <a:lnTo>
                      <a:pt x="18798" y="13299"/>
                    </a:lnTo>
                    <a:lnTo>
                      <a:pt x="18631" y="13150"/>
                    </a:lnTo>
                    <a:lnTo>
                      <a:pt x="18464" y="12992"/>
                    </a:lnTo>
                    <a:lnTo>
                      <a:pt x="18369" y="12880"/>
                    </a:lnTo>
                    <a:lnTo>
                      <a:pt x="18160" y="12693"/>
                    </a:lnTo>
                    <a:lnTo>
                      <a:pt x="18056" y="12591"/>
                    </a:lnTo>
                    <a:lnTo>
                      <a:pt x="17941" y="12497"/>
                    </a:lnTo>
                    <a:lnTo>
                      <a:pt x="17836" y="12395"/>
                    </a:lnTo>
                    <a:lnTo>
                      <a:pt x="17732" y="12283"/>
                    </a:lnTo>
                    <a:lnTo>
                      <a:pt x="17638" y="12162"/>
                    </a:lnTo>
                    <a:lnTo>
                      <a:pt x="17575" y="12087"/>
                    </a:lnTo>
                    <a:lnTo>
                      <a:pt x="17502" y="12022"/>
                    </a:lnTo>
                    <a:lnTo>
                      <a:pt x="17439" y="11947"/>
                    </a:lnTo>
                    <a:lnTo>
                      <a:pt x="17313" y="11817"/>
                    </a:lnTo>
                    <a:lnTo>
                      <a:pt x="17240" y="11733"/>
                    </a:lnTo>
                    <a:lnTo>
                      <a:pt x="17188" y="11667"/>
                    </a:lnTo>
                    <a:lnTo>
                      <a:pt x="17136" y="11593"/>
                    </a:lnTo>
                    <a:lnTo>
                      <a:pt x="17094" y="11546"/>
                    </a:lnTo>
                    <a:lnTo>
                      <a:pt x="17052" y="11490"/>
                    </a:lnTo>
                    <a:lnTo>
                      <a:pt x="17010" y="11453"/>
                    </a:lnTo>
                    <a:lnTo>
                      <a:pt x="16958" y="11416"/>
                    </a:lnTo>
                    <a:lnTo>
                      <a:pt x="16916" y="11388"/>
                    </a:lnTo>
                    <a:lnTo>
                      <a:pt x="16874" y="11350"/>
                    </a:lnTo>
                    <a:lnTo>
                      <a:pt x="16833" y="11322"/>
                    </a:lnTo>
                    <a:lnTo>
                      <a:pt x="16791" y="11276"/>
                    </a:lnTo>
                    <a:lnTo>
                      <a:pt x="16707" y="11164"/>
                    </a:lnTo>
                    <a:lnTo>
                      <a:pt x="16634" y="11042"/>
                    </a:lnTo>
                    <a:lnTo>
                      <a:pt x="16582" y="10931"/>
                    </a:lnTo>
                    <a:lnTo>
                      <a:pt x="16529" y="10800"/>
                    </a:lnTo>
                    <a:lnTo>
                      <a:pt x="16498" y="10679"/>
                    </a:lnTo>
                    <a:lnTo>
                      <a:pt x="16456" y="10548"/>
                    </a:lnTo>
                    <a:lnTo>
                      <a:pt x="16435" y="10427"/>
                    </a:lnTo>
                    <a:lnTo>
                      <a:pt x="16425" y="10296"/>
                    </a:lnTo>
                    <a:lnTo>
                      <a:pt x="16425" y="10035"/>
                    </a:lnTo>
                    <a:lnTo>
                      <a:pt x="16435" y="9905"/>
                    </a:lnTo>
                    <a:lnTo>
                      <a:pt x="16446" y="9783"/>
                    </a:lnTo>
                    <a:lnTo>
                      <a:pt x="16550" y="9261"/>
                    </a:lnTo>
                    <a:lnTo>
                      <a:pt x="16571" y="9159"/>
                    </a:lnTo>
                    <a:lnTo>
                      <a:pt x="16582" y="9037"/>
                    </a:lnTo>
                    <a:lnTo>
                      <a:pt x="16582" y="8925"/>
                    </a:lnTo>
                    <a:lnTo>
                      <a:pt x="16571" y="8795"/>
                    </a:lnTo>
                    <a:lnTo>
                      <a:pt x="16571" y="8674"/>
                    </a:lnTo>
                    <a:lnTo>
                      <a:pt x="16561" y="8552"/>
                    </a:lnTo>
                    <a:lnTo>
                      <a:pt x="16561" y="8431"/>
                    </a:lnTo>
                    <a:lnTo>
                      <a:pt x="16550" y="8310"/>
                    </a:lnTo>
                    <a:lnTo>
                      <a:pt x="16582" y="8170"/>
                    </a:lnTo>
                    <a:lnTo>
                      <a:pt x="16592" y="8114"/>
                    </a:lnTo>
                    <a:lnTo>
                      <a:pt x="16613" y="8021"/>
                    </a:lnTo>
                    <a:lnTo>
                      <a:pt x="16603" y="7983"/>
                    </a:lnTo>
                    <a:lnTo>
                      <a:pt x="16592" y="7937"/>
                    </a:lnTo>
                    <a:lnTo>
                      <a:pt x="16571" y="7881"/>
                    </a:lnTo>
                    <a:lnTo>
                      <a:pt x="16561" y="7834"/>
                    </a:lnTo>
                    <a:lnTo>
                      <a:pt x="16540" y="7788"/>
                    </a:lnTo>
                    <a:lnTo>
                      <a:pt x="16529" y="7741"/>
                    </a:lnTo>
                    <a:lnTo>
                      <a:pt x="16508" y="7694"/>
                    </a:lnTo>
                    <a:lnTo>
                      <a:pt x="16508" y="7582"/>
                    </a:lnTo>
                    <a:lnTo>
                      <a:pt x="16519" y="7526"/>
                    </a:lnTo>
                    <a:lnTo>
                      <a:pt x="16529" y="7433"/>
                    </a:lnTo>
                    <a:lnTo>
                      <a:pt x="16550" y="7349"/>
                    </a:lnTo>
                    <a:lnTo>
                      <a:pt x="16634" y="7181"/>
                    </a:lnTo>
                    <a:lnTo>
                      <a:pt x="16686" y="7107"/>
                    </a:lnTo>
                    <a:lnTo>
                      <a:pt x="16759" y="7032"/>
                    </a:lnTo>
                    <a:lnTo>
                      <a:pt x="16822" y="6948"/>
                    </a:lnTo>
                    <a:lnTo>
                      <a:pt x="16895" y="6874"/>
                    </a:lnTo>
                    <a:lnTo>
                      <a:pt x="16958" y="6808"/>
                    </a:lnTo>
                    <a:lnTo>
                      <a:pt x="17021" y="6724"/>
                    </a:lnTo>
                    <a:lnTo>
                      <a:pt x="17073" y="6640"/>
                    </a:lnTo>
                    <a:lnTo>
                      <a:pt x="17115" y="6556"/>
                    </a:lnTo>
                    <a:lnTo>
                      <a:pt x="17167" y="6463"/>
                    </a:lnTo>
                    <a:lnTo>
                      <a:pt x="17219" y="6389"/>
                    </a:lnTo>
                    <a:lnTo>
                      <a:pt x="17282" y="6295"/>
                    </a:lnTo>
                    <a:lnTo>
                      <a:pt x="17366" y="6221"/>
                    </a:lnTo>
                    <a:lnTo>
                      <a:pt x="17470" y="6174"/>
                    </a:lnTo>
                    <a:lnTo>
                      <a:pt x="17481" y="6165"/>
                    </a:lnTo>
                    <a:lnTo>
                      <a:pt x="17491" y="6165"/>
                    </a:lnTo>
                    <a:lnTo>
                      <a:pt x="17847" y="5736"/>
                    </a:lnTo>
                    <a:lnTo>
                      <a:pt x="18139" y="5307"/>
                    </a:lnTo>
                    <a:lnTo>
                      <a:pt x="18265" y="5083"/>
                    </a:lnTo>
                    <a:lnTo>
                      <a:pt x="18369" y="4850"/>
                    </a:lnTo>
                    <a:lnTo>
                      <a:pt x="18422" y="4728"/>
                    </a:lnTo>
                    <a:lnTo>
                      <a:pt x="18453" y="4617"/>
                    </a:lnTo>
                    <a:lnTo>
                      <a:pt x="18495" y="4495"/>
                    </a:lnTo>
                    <a:lnTo>
                      <a:pt x="18516" y="4383"/>
                    </a:lnTo>
                    <a:lnTo>
                      <a:pt x="18558" y="4244"/>
                    </a:lnTo>
                    <a:lnTo>
                      <a:pt x="18683" y="3721"/>
                    </a:lnTo>
                    <a:lnTo>
                      <a:pt x="18704" y="3591"/>
                    </a:lnTo>
                    <a:lnTo>
                      <a:pt x="18725" y="3469"/>
                    </a:lnTo>
                    <a:lnTo>
                      <a:pt x="18746" y="3339"/>
                    </a:lnTo>
                    <a:lnTo>
                      <a:pt x="18756" y="3339"/>
                    </a:lnTo>
                    <a:lnTo>
                      <a:pt x="18756" y="3348"/>
                    </a:lnTo>
                    <a:lnTo>
                      <a:pt x="18746" y="3348"/>
                    </a:lnTo>
                    <a:lnTo>
                      <a:pt x="18871" y="3199"/>
                    </a:lnTo>
                    <a:lnTo>
                      <a:pt x="19007" y="3050"/>
                    </a:lnTo>
                    <a:lnTo>
                      <a:pt x="19154" y="2910"/>
                    </a:lnTo>
                    <a:lnTo>
                      <a:pt x="19289" y="2770"/>
                    </a:lnTo>
                    <a:lnTo>
                      <a:pt x="19436" y="2630"/>
                    </a:lnTo>
                    <a:lnTo>
                      <a:pt x="19572" y="2499"/>
                    </a:lnTo>
                    <a:lnTo>
                      <a:pt x="19697" y="2341"/>
                    </a:lnTo>
                    <a:lnTo>
                      <a:pt x="19812" y="2182"/>
                    </a:lnTo>
                    <a:lnTo>
                      <a:pt x="19948" y="1987"/>
                    </a:lnTo>
                    <a:lnTo>
                      <a:pt x="20074" y="1800"/>
                    </a:lnTo>
                    <a:lnTo>
                      <a:pt x="20209" y="1604"/>
                    </a:lnTo>
                    <a:lnTo>
                      <a:pt x="20335" y="1408"/>
                    </a:lnTo>
                    <a:lnTo>
                      <a:pt x="20628" y="1035"/>
                    </a:lnTo>
                    <a:lnTo>
                      <a:pt x="20764" y="849"/>
                    </a:lnTo>
                    <a:lnTo>
                      <a:pt x="20920" y="662"/>
                    </a:lnTo>
                    <a:lnTo>
                      <a:pt x="20973" y="588"/>
                    </a:lnTo>
                    <a:lnTo>
                      <a:pt x="21046" y="504"/>
                    </a:lnTo>
                    <a:lnTo>
                      <a:pt x="21150" y="410"/>
                    </a:lnTo>
                    <a:lnTo>
                      <a:pt x="21265" y="317"/>
                    </a:lnTo>
                    <a:lnTo>
                      <a:pt x="21475" y="131"/>
                    </a:lnTo>
                    <a:lnTo>
                      <a:pt x="21548" y="56"/>
                    </a:lnTo>
                    <a:lnTo>
                      <a:pt x="21600"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5" name="Kształt">
                <a:extLst>
                  <a:ext uri="{FF2B5EF4-FFF2-40B4-BE49-F238E27FC236}">
                    <a16:creationId xmlns:a16="http://schemas.microsoft.com/office/drawing/2014/main" id="{B42124FC-64DA-5621-A494-B54F94CEBDEF}"/>
                  </a:ext>
                </a:extLst>
              </p:cNvPr>
              <p:cNvSpPr/>
              <p:nvPr/>
            </p:nvSpPr>
            <p:spPr>
              <a:xfrm>
                <a:off x="584764" y="722822"/>
                <a:ext cx="135467" cy="248470"/>
              </a:xfrm>
              <a:custGeom>
                <a:avLst/>
                <a:gdLst/>
                <a:ahLst/>
                <a:cxnLst>
                  <a:cxn ang="0">
                    <a:pos x="wd2" y="hd2"/>
                  </a:cxn>
                  <a:cxn ang="5400000">
                    <a:pos x="wd2" y="hd2"/>
                  </a:cxn>
                  <a:cxn ang="10800000">
                    <a:pos x="wd2" y="hd2"/>
                  </a:cxn>
                  <a:cxn ang="16200000">
                    <a:pos x="wd2" y="hd2"/>
                  </a:cxn>
                </a:cxnLst>
                <a:rect l="0" t="0" r="r" b="b"/>
                <a:pathLst>
                  <a:path w="21600" h="21600" extrusionOk="0">
                    <a:moveTo>
                      <a:pt x="7677" y="1622"/>
                    </a:moveTo>
                    <a:lnTo>
                      <a:pt x="7677" y="1442"/>
                    </a:lnTo>
                    <a:lnTo>
                      <a:pt x="7725" y="1262"/>
                    </a:lnTo>
                    <a:lnTo>
                      <a:pt x="7725" y="875"/>
                    </a:lnTo>
                    <a:lnTo>
                      <a:pt x="7677" y="721"/>
                    </a:lnTo>
                    <a:lnTo>
                      <a:pt x="7581" y="566"/>
                    </a:lnTo>
                    <a:lnTo>
                      <a:pt x="7534" y="515"/>
                    </a:lnTo>
                    <a:lnTo>
                      <a:pt x="7438" y="438"/>
                    </a:lnTo>
                    <a:lnTo>
                      <a:pt x="7295" y="360"/>
                    </a:lnTo>
                    <a:lnTo>
                      <a:pt x="7009" y="309"/>
                    </a:lnTo>
                    <a:lnTo>
                      <a:pt x="6914" y="283"/>
                    </a:lnTo>
                    <a:lnTo>
                      <a:pt x="6866" y="232"/>
                    </a:lnTo>
                    <a:lnTo>
                      <a:pt x="6723" y="206"/>
                    </a:lnTo>
                    <a:lnTo>
                      <a:pt x="6532" y="103"/>
                    </a:lnTo>
                    <a:lnTo>
                      <a:pt x="6389" y="77"/>
                    </a:lnTo>
                    <a:lnTo>
                      <a:pt x="6056" y="26"/>
                    </a:lnTo>
                    <a:lnTo>
                      <a:pt x="5674" y="0"/>
                    </a:lnTo>
                    <a:lnTo>
                      <a:pt x="5150" y="26"/>
                    </a:lnTo>
                    <a:lnTo>
                      <a:pt x="4721" y="77"/>
                    </a:lnTo>
                    <a:lnTo>
                      <a:pt x="4148" y="154"/>
                    </a:lnTo>
                    <a:lnTo>
                      <a:pt x="3672" y="257"/>
                    </a:lnTo>
                    <a:lnTo>
                      <a:pt x="3099" y="386"/>
                    </a:lnTo>
                    <a:lnTo>
                      <a:pt x="2623" y="566"/>
                    </a:lnTo>
                    <a:lnTo>
                      <a:pt x="2146" y="721"/>
                    </a:lnTo>
                    <a:lnTo>
                      <a:pt x="1621" y="901"/>
                    </a:lnTo>
                    <a:lnTo>
                      <a:pt x="1192" y="1081"/>
                    </a:lnTo>
                    <a:lnTo>
                      <a:pt x="477" y="1467"/>
                    </a:lnTo>
                    <a:lnTo>
                      <a:pt x="238" y="1622"/>
                    </a:lnTo>
                    <a:lnTo>
                      <a:pt x="48" y="1828"/>
                    </a:lnTo>
                    <a:lnTo>
                      <a:pt x="0" y="1982"/>
                    </a:lnTo>
                    <a:lnTo>
                      <a:pt x="0" y="2291"/>
                    </a:lnTo>
                    <a:lnTo>
                      <a:pt x="95" y="2497"/>
                    </a:lnTo>
                    <a:lnTo>
                      <a:pt x="143" y="2677"/>
                    </a:lnTo>
                    <a:lnTo>
                      <a:pt x="381" y="3089"/>
                    </a:lnTo>
                    <a:lnTo>
                      <a:pt x="668" y="3476"/>
                    </a:lnTo>
                    <a:lnTo>
                      <a:pt x="1001" y="3887"/>
                    </a:lnTo>
                    <a:lnTo>
                      <a:pt x="1335" y="4222"/>
                    </a:lnTo>
                    <a:lnTo>
                      <a:pt x="1621" y="4583"/>
                    </a:lnTo>
                    <a:lnTo>
                      <a:pt x="1907" y="4840"/>
                    </a:lnTo>
                    <a:lnTo>
                      <a:pt x="2336" y="5329"/>
                    </a:lnTo>
                    <a:lnTo>
                      <a:pt x="2718" y="5896"/>
                    </a:lnTo>
                    <a:lnTo>
                      <a:pt x="3099" y="6488"/>
                    </a:lnTo>
                    <a:lnTo>
                      <a:pt x="3433" y="7054"/>
                    </a:lnTo>
                    <a:lnTo>
                      <a:pt x="3862" y="7981"/>
                    </a:lnTo>
                    <a:lnTo>
                      <a:pt x="3958" y="8264"/>
                    </a:lnTo>
                    <a:lnTo>
                      <a:pt x="4005" y="8367"/>
                    </a:lnTo>
                    <a:lnTo>
                      <a:pt x="4053" y="8676"/>
                    </a:lnTo>
                    <a:lnTo>
                      <a:pt x="4053" y="8985"/>
                    </a:lnTo>
                    <a:lnTo>
                      <a:pt x="4005" y="9294"/>
                    </a:lnTo>
                    <a:lnTo>
                      <a:pt x="3910" y="9551"/>
                    </a:lnTo>
                    <a:lnTo>
                      <a:pt x="3719" y="10118"/>
                    </a:lnTo>
                    <a:lnTo>
                      <a:pt x="3481" y="10658"/>
                    </a:lnTo>
                    <a:lnTo>
                      <a:pt x="3195" y="11199"/>
                    </a:lnTo>
                    <a:lnTo>
                      <a:pt x="3004" y="11740"/>
                    </a:lnTo>
                    <a:lnTo>
                      <a:pt x="2909" y="12023"/>
                    </a:lnTo>
                    <a:lnTo>
                      <a:pt x="2861" y="12306"/>
                    </a:lnTo>
                    <a:lnTo>
                      <a:pt x="2813" y="12615"/>
                    </a:lnTo>
                    <a:lnTo>
                      <a:pt x="2813" y="12924"/>
                    </a:lnTo>
                    <a:lnTo>
                      <a:pt x="2909" y="13799"/>
                    </a:lnTo>
                    <a:lnTo>
                      <a:pt x="3004" y="14237"/>
                    </a:lnTo>
                    <a:lnTo>
                      <a:pt x="3147" y="14675"/>
                    </a:lnTo>
                    <a:lnTo>
                      <a:pt x="3338" y="15138"/>
                    </a:lnTo>
                    <a:lnTo>
                      <a:pt x="3624" y="16065"/>
                    </a:lnTo>
                    <a:lnTo>
                      <a:pt x="3719" y="16554"/>
                    </a:lnTo>
                    <a:lnTo>
                      <a:pt x="3767" y="16631"/>
                    </a:lnTo>
                    <a:lnTo>
                      <a:pt x="3862" y="16734"/>
                    </a:lnTo>
                    <a:lnTo>
                      <a:pt x="4148" y="16940"/>
                    </a:lnTo>
                    <a:lnTo>
                      <a:pt x="4339" y="17043"/>
                    </a:lnTo>
                    <a:lnTo>
                      <a:pt x="4577" y="17146"/>
                    </a:lnTo>
                    <a:lnTo>
                      <a:pt x="4721" y="17249"/>
                    </a:lnTo>
                    <a:lnTo>
                      <a:pt x="4864" y="17378"/>
                    </a:lnTo>
                    <a:lnTo>
                      <a:pt x="4911" y="17507"/>
                    </a:lnTo>
                    <a:lnTo>
                      <a:pt x="4911" y="17610"/>
                    </a:lnTo>
                    <a:lnTo>
                      <a:pt x="4864" y="17738"/>
                    </a:lnTo>
                    <a:lnTo>
                      <a:pt x="4864" y="17841"/>
                    </a:lnTo>
                    <a:lnTo>
                      <a:pt x="4816" y="17970"/>
                    </a:lnTo>
                    <a:lnTo>
                      <a:pt x="4816" y="18099"/>
                    </a:lnTo>
                    <a:lnTo>
                      <a:pt x="4864" y="18202"/>
                    </a:lnTo>
                    <a:lnTo>
                      <a:pt x="4959" y="18279"/>
                    </a:lnTo>
                    <a:lnTo>
                      <a:pt x="5388" y="18665"/>
                    </a:lnTo>
                    <a:lnTo>
                      <a:pt x="5817" y="19026"/>
                    </a:lnTo>
                    <a:lnTo>
                      <a:pt x="6056" y="19412"/>
                    </a:lnTo>
                    <a:lnTo>
                      <a:pt x="6294" y="19772"/>
                    </a:lnTo>
                    <a:lnTo>
                      <a:pt x="6437" y="20158"/>
                    </a:lnTo>
                    <a:lnTo>
                      <a:pt x="6532" y="20544"/>
                    </a:lnTo>
                    <a:lnTo>
                      <a:pt x="6675" y="20931"/>
                    </a:lnTo>
                    <a:lnTo>
                      <a:pt x="6866" y="21317"/>
                    </a:lnTo>
                    <a:lnTo>
                      <a:pt x="7152" y="21317"/>
                    </a:lnTo>
                    <a:lnTo>
                      <a:pt x="7534" y="21368"/>
                    </a:lnTo>
                    <a:lnTo>
                      <a:pt x="8011" y="21420"/>
                    </a:lnTo>
                    <a:lnTo>
                      <a:pt x="8487" y="21497"/>
                    </a:lnTo>
                    <a:lnTo>
                      <a:pt x="9346" y="21600"/>
                    </a:lnTo>
                    <a:lnTo>
                      <a:pt x="9536" y="21600"/>
                    </a:lnTo>
                    <a:lnTo>
                      <a:pt x="9679" y="21574"/>
                    </a:lnTo>
                    <a:lnTo>
                      <a:pt x="9775" y="21549"/>
                    </a:lnTo>
                    <a:lnTo>
                      <a:pt x="9870" y="21497"/>
                    </a:lnTo>
                    <a:lnTo>
                      <a:pt x="10395" y="21240"/>
                    </a:lnTo>
                    <a:lnTo>
                      <a:pt x="11539" y="20390"/>
                    </a:lnTo>
                    <a:lnTo>
                      <a:pt x="11873" y="20107"/>
                    </a:lnTo>
                    <a:lnTo>
                      <a:pt x="12207" y="19798"/>
                    </a:lnTo>
                    <a:lnTo>
                      <a:pt x="12588" y="19515"/>
                    </a:lnTo>
                    <a:lnTo>
                      <a:pt x="13017" y="19206"/>
                    </a:lnTo>
                    <a:lnTo>
                      <a:pt x="13113" y="19103"/>
                    </a:lnTo>
                    <a:lnTo>
                      <a:pt x="13208" y="18974"/>
                    </a:lnTo>
                    <a:lnTo>
                      <a:pt x="13256" y="18845"/>
                    </a:lnTo>
                    <a:lnTo>
                      <a:pt x="13256" y="18691"/>
                    </a:lnTo>
                    <a:lnTo>
                      <a:pt x="13208" y="18511"/>
                    </a:lnTo>
                    <a:lnTo>
                      <a:pt x="13160" y="18356"/>
                    </a:lnTo>
                    <a:lnTo>
                      <a:pt x="13113" y="18227"/>
                    </a:lnTo>
                    <a:lnTo>
                      <a:pt x="13017" y="18099"/>
                    </a:lnTo>
                    <a:lnTo>
                      <a:pt x="12922" y="17944"/>
                    </a:lnTo>
                    <a:lnTo>
                      <a:pt x="12826" y="17815"/>
                    </a:lnTo>
                    <a:lnTo>
                      <a:pt x="12779" y="17661"/>
                    </a:lnTo>
                    <a:lnTo>
                      <a:pt x="12731" y="17532"/>
                    </a:lnTo>
                    <a:lnTo>
                      <a:pt x="12636" y="17352"/>
                    </a:lnTo>
                    <a:lnTo>
                      <a:pt x="12588" y="17223"/>
                    </a:lnTo>
                    <a:lnTo>
                      <a:pt x="12540" y="17069"/>
                    </a:lnTo>
                    <a:lnTo>
                      <a:pt x="12445" y="16940"/>
                    </a:lnTo>
                    <a:lnTo>
                      <a:pt x="11968" y="16374"/>
                    </a:lnTo>
                    <a:lnTo>
                      <a:pt x="10728" y="15241"/>
                    </a:lnTo>
                    <a:lnTo>
                      <a:pt x="10061" y="14700"/>
                    </a:lnTo>
                    <a:lnTo>
                      <a:pt x="9441" y="14134"/>
                    </a:lnTo>
                    <a:lnTo>
                      <a:pt x="8774" y="13568"/>
                    </a:lnTo>
                    <a:lnTo>
                      <a:pt x="8535" y="13284"/>
                    </a:lnTo>
                    <a:lnTo>
                      <a:pt x="8249" y="12975"/>
                    </a:lnTo>
                    <a:lnTo>
                      <a:pt x="7772" y="12409"/>
                    </a:lnTo>
                    <a:lnTo>
                      <a:pt x="7629" y="12152"/>
                    </a:lnTo>
                    <a:lnTo>
                      <a:pt x="7534" y="11894"/>
                    </a:lnTo>
                    <a:lnTo>
                      <a:pt x="7438" y="11585"/>
                    </a:lnTo>
                    <a:lnTo>
                      <a:pt x="7391" y="11328"/>
                    </a:lnTo>
                    <a:lnTo>
                      <a:pt x="7391" y="11199"/>
                    </a:lnTo>
                    <a:lnTo>
                      <a:pt x="7438" y="11070"/>
                    </a:lnTo>
                    <a:lnTo>
                      <a:pt x="7486" y="10967"/>
                    </a:lnTo>
                    <a:lnTo>
                      <a:pt x="7677" y="10864"/>
                    </a:lnTo>
                    <a:lnTo>
                      <a:pt x="7868" y="10839"/>
                    </a:lnTo>
                    <a:lnTo>
                      <a:pt x="8106" y="10839"/>
                    </a:lnTo>
                    <a:lnTo>
                      <a:pt x="8344" y="10890"/>
                    </a:lnTo>
                    <a:lnTo>
                      <a:pt x="9012" y="11070"/>
                    </a:lnTo>
                    <a:lnTo>
                      <a:pt x="9679" y="11328"/>
                    </a:lnTo>
                    <a:lnTo>
                      <a:pt x="10252" y="11585"/>
                    </a:lnTo>
                    <a:lnTo>
                      <a:pt x="10824" y="11894"/>
                    </a:lnTo>
                    <a:lnTo>
                      <a:pt x="11253" y="12229"/>
                    </a:lnTo>
                    <a:lnTo>
                      <a:pt x="11730" y="12589"/>
                    </a:lnTo>
                    <a:lnTo>
                      <a:pt x="12064" y="12950"/>
                    </a:lnTo>
                    <a:lnTo>
                      <a:pt x="12397" y="13362"/>
                    </a:lnTo>
                    <a:lnTo>
                      <a:pt x="13065" y="14160"/>
                    </a:lnTo>
                    <a:lnTo>
                      <a:pt x="13589" y="15035"/>
                    </a:lnTo>
                    <a:lnTo>
                      <a:pt x="14114" y="15885"/>
                    </a:lnTo>
                    <a:lnTo>
                      <a:pt x="14638" y="16683"/>
                    </a:lnTo>
                    <a:lnTo>
                      <a:pt x="15163" y="16683"/>
                    </a:lnTo>
                    <a:lnTo>
                      <a:pt x="15592" y="16605"/>
                    </a:lnTo>
                    <a:lnTo>
                      <a:pt x="16069" y="16503"/>
                    </a:lnTo>
                    <a:lnTo>
                      <a:pt x="16546" y="16348"/>
                    </a:lnTo>
                    <a:lnTo>
                      <a:pt x="17023" y="16168"/>
                    </a:lnTo>
                    <a:lnTo>
                      <a:pt x="17499" y="15936"/>
                    </a:lnTo>
                    <a:lnTo>
                      <a:pt x="17928" y="15704"/>
                    </a:lnTo>
                    <a:lnTo>
                      <a:pt x="18405" y="15421"/>
                    </a:lnTo>
                    <a:lnTo>
                      <a:pt x="19264" y="14855"/>
                    </a:lnTo>
                    <a:lnTo>
                      <a:pt x="20074" y="14288"/>
                    </a:lnTo>
                    <a:lnTo>
                      <a:pt x="20789" y="13722"/>
                    </a:lnTo>
                    <a:lnTo>
                      <a:pt x="21457" y="13233"/>
                    </a:lnTo>
                    <a:lnTo>
                      <a:pt x="21552" y="13104"/>
                    </a:lnTo>
                    <a:lnTo>
                      <a:pt x="21600" y="12924"/>
                    </a:lnTo>
                    <a:lnTo>
                      <a:pt x="21600" y="12795"/>
                    </a:lnTo>
                    <a:lnTo>
                      <a:pt x="21552" y="12641"/>
                    </a:lnTo>
                    <a:lnTo>
                      <a:pt x="21505" y="12512"/>
                    </a:lnTo>
                    <a:lnTo>
                      <a:pt x="21409" y="12358"/>
                    </a:lnTo>
                    <a:lnTo>
                      <a:pt x="21314" y="12255"/>
                    </a:lnTo>
                    <a:lnTo>
                      <a:pt x="20599" y="11868"/>
                    </a:lnTo>
                    <a:lnTo>
                      <a:pt x="20265" y="11714"/>
                    </a:lnTo>
                    <a:lnTo>
                      <a:pt x="19979" y="11585"/>
                    </a:lnTo>
                    <a:lnTo>
                      <a:pt x="19216" y="11354"/>
                    </a:lnTo>
                    <a:lnTo>
                      <a:pt x="18453" y="11096"/>
                    </a:lnTo>
                    <a:lnTo>
                      <a:pt x="17785" y="10864"/>
                    </a:lnTo>
                    <a:lnTo>
                      <a:pt x="17118" y="10607"/>
                    </a:lnTo>
                    <a:lnTo>
                      <a:pt x="16546" y="10246"/>
                    </a:lnTo>
                    <a:lnTo>
                      <a:pt x="16355" y="10066"/>
                    </a:lnTo>
                    <a:lnTo>
                      <a:pt x="16117" y="9835"/>
                    </a:lnTo>
                    <a:lnTo>
                      <a:pt x="15687" y="9268"/>
                    </a:lnTo>
                    <a:lnTo>
                      <a:pt x="15354" y="8650"/>
                    </a:lnTo>
                    <a:lnTo>
                      <a:pt x="15068" y="8032"/>
                    </a:lnTo>
                    <a:lnTo>
                      <a:pt x="14734" y="7389"/>
                    </a:lnTo>
                    <a:lnTo>
                      <a:pt x="14400" y="6771"/>
                    </a:lnTo>
                    <a:lnTo>
                      <a:pt x="14019" y="6179"/>
                    </a:lnTo>
                    <a:lnTo>
                      <a:pt x="13732" y="5844"/>
                    </a:lnTo>
                    <a:lnTo>
                      <a:pt x="13208" y="5278"/>
                    </a:lnTo>
                    <a:lnTo>
                      <a:pt x="12826" y="4995"/>
                    </a:lnTo>
                    <a:lnTo>
                      <a:pt x="12207" y="4531"/>
                    </a:lnTo>
                    <a:lnTo>
                      <a:pt x="11587" y="4093"/>
                    </a:lnTo>
                    <a:lnTo>
                      <a:pt x="10156" y="3321"/>
                    </a:lnTo>
                    <a:lnTo>
                      <a:pt x="8821" y="2497"/>
                    </a:lnTo>
                    <a:lnTo>
                      <a:pt x="8535" y="2266"/>
                    </a:lnTo>
                    <a:lnTo>
                      <a:pt x="8058" y="1802"/>
                    </a:lnTo>
                    <a:lnTo>
                      <a:pt x="7772" y="1519"/>
                    </a:lnTo>
                    <a:lnTo>
                      <a:pt x="7677" y="1442"/>
                    </a:lnTo>
                    <a:lnTo>
                      <a:pt x="7629" y="1364"/>
                    </a:lnTo>
                    <a:lnTo>
                      <a:pt x="7629" y="978"/>
                    </a:lnTo>
                    <a:lnTo>
                      <a:pt x="7677" y="875"/>
                    </a:lnTo>
                    <a:lnTo>
                      <a:pt x="7677" y="772"/>
                    </a:lnTo>
                    <a:lnTo>
                      <a:pt x="7677" y="162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6" name="Linia">
                <a:extLst>
                  <a:ext uri="{FF2B5EF4-FFF2-40B4-BE49-F238E27FC236}">
                    <a16:creationId xmlns:a16="http://schemas.microsoft.com/office/drawing/2014/main" id="{31015218-5349-C7DE-41A0-08C4EB4B55A1}"/>
                  </a:ext>
                </a:extLst>
              </p:cNvPr>
              <p:cNvSpPr/>
              <p:nvPr/>
            </p:nvSpPr>
            <p:spPr>
              <a:xfrm>
                <a:off x="584764" y="722822"/>
                <a:ext cx="135467" cy="248470"/>
              </a:xfrm>
              <a:custGeom>
                <a:avLst/>
                <a:gdLst/>
                <a:ahLst/>
                <a:cxnLst>
                  <a:cxn ang="0">
                    <a:pos x="wd2" y="hd2"/>
                  </a:cxn>
                  <a:cxn ang="5400000">
                    <a:pos x="wd2" y="hd2"/>
                  </a:cxn>
                  <a:cxn ang="10800000">
                    <a:pos x="wd2" y="hd2"/>
                  </a:cxn>
                  <a:cxn ang="16200000">
                    <a:pos x="wd2" y="hd2"/>
                  </a:cxn>
                </a:cxnLst>
                <a:rect l="0" t="0" r="r" b="b"/>
                <a:pathLst>
                  <a:path w="21600" h="21600" extrusionOk="0">
                    <a:moveTo>
                      <a:pt x="7677" y="1622"/>
                    </a:moveTo>
                    <a:lnTo>
                      <a:pt x="7677" y="1442"/>
                    </a:lnTo>
                    <a:lnTo>
                      <a:pt x="7725" y="1262"/>
                    </a:lnTo>
                    <a:lnTo>
                      <a:pt x="7725" y="875"/>
                    </a:lnTo>
                    <a:lnTo>
                      <a:pt x="7677" y="721"/>
                    </a:lnTo>
                    <a:lnTo>
                      <a:pt x="7581" y="566"/>
                    </a:lnTo>
                    <a:lnTo>
                      <a:pt x="7534" y="515"/>
                    </a:lnTo>
                    <a:lnTo>
                      <a:pt x="7438" y="438"/>
                    </a:lnTo>
                    <a:lnTo>
                      <a:pt x="7295" y="360"/>
                    </a:lnTo>
                    <a:lnTo>
                      <a:pt x="7009" y="309"/>
                    </a:lnTo>
                    <a:lnTo>
                      <a:pt x="6914" y="283"/>
                    </a:lnTo>
                    <a:lnTo>
                      <a:pt x="6866" y="232"/>
                    </a:lnTo>
                    <a:lnTo>
                      <a:pt x="6723" y="206"/>
                    </a:lnTo>
                    <a:lnTo>
                      <a:pt x="6532" y="103"/>
                    </a:lnTo>
                    <a:lnTo>
                      <a:pt x="6389" y="77"/>
                    </a:lnTo>
                    <a:lnTo>
                      <a:pt x="6056" y="26"/>
                    </a:lnTo>
                    <a:lnTo>
                      <a:pt x="5674" y="0"/>
                    </a:lnTo>
                    <a:lnTo>
                      <a:pt x="5150" y="26"/>
                    </a:lnTo>
                    <a:lnTo>
                      <a:pt x="4721" y="77"/>
                    </a:lnTo>
                    <a:lnTo>
                      <a:pt x="4148" y="154"/>
                    </a:lnTo>
                    <a:lnTo>
                      <a:pt x="3672" y="257"/>
                    </a:lnTo>
                    <a:lnTo>
                      <a:pt x="3099" y="386"/>
                    </a:lnTo>
                    <a:lnTo>
                      <a:pt x="2623" y="566"/>
                    </a:lnTo>
                    <a:lnTo>
                      <a:pt x="2146" y="721"/>
                    </a:lnTo>
                    <a:lnTo>
                      <a:pt x="1621" y="901"/>
                    </a:lnTo>
                    <a:lnTo>
                      <a:pt x="1192" y="1081"/>
                    </a:lnTo>
                    <a:lnTo>
                      <a:pt x="477" y="1467"/>
                    </a:lnTo>
                    <a:lnTo>
                      <a:pt x="238" y="1622"/>
                    </a:lnTo>
                    <a:lnTo>
                      <a:pt x="48" y="1828"/>
                    </a:lnTo>
                    <a:lnTo>
                      <a:pt x="0" y="1982"/>
                    </a:lnTo>
                    <a:lnTo>
                      <a:pt x="0" y="2291"/>
                    </a:lnTo>
                    <a:lnTo>
                      <a:pt x="95" y="2497"/>
                    </a:lnTo>
                    <a:lnTo>
                      <a:pt x="143" y="2677"/>
                    </a:lnTo>
                    <a:lnTo>
                      <a:pt x="381" y="3089"/>
                    </a:lnTo>
                    <a:lnTo>
                      <a:pt x="668" y="3476"/>
                    </a:lnTo>
                    <a:lnTo>
                      <a:pt x="1001" y="3887"/>
                    </a:lnTo>
                    <a:lnTo>
                      <a:pt x="1335" y="4222"/>
                    </a:lnTo>
                    <a:lnTo>
                      <a:pt x="1621" y="4583"/>
                    </a:lnTo>
                    <a:lnTo>
                      <a:pt x="1907" y="4840"/>
                    </a:lnTo>
                    <a:lnTo>
                      <a:pt x="2336" y="5329"/>
                    </a:lnTo>
                    <a:lnTo>
                      <a:pt x="2718" y="5896"/>
                    </a:lnTo>
                    <a:lnTo>
                      <a:pt x="3099" y="6488"/>
                    </a:lnTo>
                    <a:lnTo>
                      <a:pt x="3433" y="7054"/>
                    </a:lnTo>
                    <a:lnTo>
                      <a:pt x="3862" y="7981"/>
                    </a:lnTo>
                    <a:lnTo>
                      <a:pt x="3958" y="8264"/>
                    </a:lnTo>
                    <a:lnTo>
                      <a:pt x="4005" y="8367"/>
                    </a:lnTo>
                    <a:lnTo>
                      <a:pt x="4053" y="8676"/>
                    </a:lnTo>
                    <a:lnTo>
                      <a:pt x="4053" y="8985"/>
                    </a:lnTo>
                    <a:lnTo>
                      <a:pt x="4005" y="9294"/>
                    </a:lnTo>
                    <a:lnTo>
                      <a:pt x="3910" y="9551"/>
                    </a:lnTo>
                    <a:lnTo>
                      <a:pt x="3719" y="10118"/>
                    </a:lnTo>
                    <a:lnTo>
                      <a:pt x="3481" y="10658"/>
                    </a:lnTo>
                    <a:lnTo>
                      <a:pt x="3195" y="11199"/>
                    </a:lnTo>
                    <a:lnTo>
                      <a:pt x="3004" y="11740"/>
                    </a:lnTo>
                    <a:lnTo>
                      <a:pt x="2909" y="12023"/>
                    </a:lnTo>
                    <a:lnTo>
                      <a:pt x="2861" y="12306"/>
                    </a:lnTo>
                    <a:lnTo>
                      <a:pt x="2813" y="12615"/>
                    </a:lnTo>
                    <a:lnTo>
                      <a:pt x="2813" y="12924"/>
                    </a:lnTo>
                    <a:lnTo>
                      <a:pt x="2909" y="13799"/>
                    </a:lnTo>
                    <a:lnTo>
                      <a:pt x="3004" y="14237"/>
                    </a:lnTo>
                    <a:lnTo>
                      <a:pt x="3147" y="14675"/>
                    </a:lnTo>
                    <a:lnTo>
                      <a:pt x="3338" y="15138"/>
                    </a:lnTo>
                    <a:lnTo>
                      <a:pt x="3624" y="16065"/>
                    </a:lnTo>
                    <a:lnTo>
                      <a:pt x="3719" y="16554"/>
                    </a:lnTo>
                    <a:lnTo>
                      <a:pt x="3767" y="16631"/>
                    </a:lnTo>
                    <a:lnTo>
                      <a:pt x="3862" y="16734"/>
                    </a:lnTo>
                    <a:lnTo>
                      <a:pt x="4148" y="16940"/>
                    </a:lnTo>
                    <a:lnTo>
                      <a:pt x="4339" y="17043"/>
                    </a:lnTo>
                    <a:lnTo>
                      <a:pt x="4577" y="17146"/>
                    </a:lnTo>
                    <a:lnTo>
                      <a:pt x="4721" y="17249"/>
                    </a:lnTo>
                    <a:lnTo>
                      <a:pt x="4864" y="17378"/>
                    </a:lnTo>
                    <a:lnTo>
                      <a:pt x="4911" y="17507"/>
                    </a:lnTo>
                    <a:lnTo>
                      <a:pt x="4911" y="17610"/>
                    </a:lnTo>
                    <a:lnTo>
                      <a:pt x="4864" y="17738"/>
                    </a:lnTo>
                    <a:lnTo>
                      <a:pt x="4864" y="17841"/>
                    </a:lnTo>
                    <a:lnTo>
                      <a:pt x="4816" y="17970"/>
                    </a:lnTo>
                    <a:lnTo>
                      <a:pt x="4816" y="18099"/>
                    </a:lnTo>
                    <a:lnTo>
                      <a:pt x="4864" y="18202"/>
                    </a:lnTo>
                    <a:lnTo>
                      <a:pt x="4959" y="18279"/>
                    </a:lnTo>
                    <a:lnTo>
                      <a:pt x="5388" y="18665"/>
                    </a:lnTo>
                    <a:lnTo>
                      <a:pt x="5817" y="19026"/>
                    </a:lnTo>
                    <a:lnTo>
                      <a:pt x="6056" y="19412"/>
                    </a:lnTo>
                    <a:lnTo>
                      <a:pt x="6294" y="19772"/>
                    </a:lnTo>
                    <a:lnTo>
                      <a:pt x="6437" y="20158"/>
                    </a:lnTo>
                    <a:lnTo>
                      <a:pt x="6532" y="20544"/>
                    </a:lnTo>
                    <a:lnTo>
                      <a:pt x="6675" y="20931"/>
                    </a:lnTo>
                    <a:lnTo>
                      <a:pt x="6866" y="21317"/>
                    </a:lnTo>
                    <a:lnTo>
                      <a:pt x="7152" y="21317"/>
                    </a:lnTo>
                    <a:lnTo>
                      <a:pt x="7534" y="21368"/>
                    </a:lnTo>
                    <a:lnTo>
                      <a:pt x="8011" y="21420"/>
                    </a:lnTo>
                    <a:lnTo>
                      <a:pt x="8487" y="21497"/>
                    </a:lnTo>
                    <a:lnTo>
                      <a:pt x="9346" y="21600"/>
                    </a:lnTo>
                    <a:lnTo>
                      <a:pt x="9536" y="21600"/>
                    </a:lnTo>
                    <a:lnTo>
                      <a:pt x="9679" y="21574"/>
                    </a:lnTo>
                    <a:lnTo>
                      <a:pt x="9775" y="21549"/>
                    </a:lnTo>
                    <a:lnTo>
                      <a:pt x="9870" y="21497"/>
                    </a:lnTo>
                    <a:lnTo>
                      <a:pt x="10395" y="21240"/>
                    </a:lnTo>
                    <a:lnTo>
                      <a:pt x="11539" y="20390"/>
                    </a:lnTo>
                    <a:lnTo>
                      <a:pt x="11873" y="20107"/>
                    </a:lnTo>
                    <a:lnTo>
                      <a:pt x="12207" y="19798"/>
                    </a:lnTo>
                    <a:lnTo>
                      <a:pt x="12588" y="19515"/>
                    </a:lnTo>
                    <a:lnTo>
                      <a:pt x="13017" y="19206"/>
                    </a:lnTo>
                    <a:lnTo>
                      <a:pt x="13113" y="19103"/>
                    </a:lnTo>
                    <a:lnTo>
                      <a:pt x="13208" y="18974"/>
                    </a:lnTo>
                    <a:lnTo>
                      <a:pt x="13256" y="18845"/>
                    </a:lnTo>
                    <a:lnTo>
                      <a:pt x="13256" y="18691"/>
                    </a:lnTo>
                    <a:lnTo>
                      <a:pt x="13208" y="18511"/>
                    </a:lnTo>
                    <a:lnTo>
                      <a:pt x="13160" y="18356"/>
                    </a:lnTo>
                    <a:lnTo>
                      <a:pt x="13113" y="18227"/>
                    </a:lnTo>
                    <a:lnTo>
                      <a:pt x="13017" y="18099"/>
                    </a:lnTo>
                    <a:lnTo>
                      <a:pt x="12922" y="17944"/>
                    </a:lnTo>
                    <a:lnTo>
                      <a:pt x="12826" y="17815"/>
                    </a:lnTo>
                    <a:lnTo>
                      <a:pt x="12779" y="17661"/>
                    </a:lnTo>
                    <a:lnTo>
                      <a:pt x="12731" y="17532"/>
                    </a:lnTo>
                    <a:lnTo>
                      <a:pt x="12636" y="17352"/>
                    </a:lnTo>
                    <a:lnTo>
                      <a:pt x="12588" y="17223"/>
                    </a:lnTo>
                    <a:lnTo>
                      <a:pt x="12540" y="17069"/>
                    </a:lnTo>
                    <a:lnTo>
                      <a:pt x="12445" y="16940"/>
                    </a:lnTo>
                    <a:lnTo>
                      <a:pt x="11968" y="16374"/>
                    </a:lnTo>
                    <a:lnTo>
                      <a:pt x="10728" y="15241"/>
                    </a:lnTo>
                    <a:lnTo>
                      <a:pt x="10061" y="14700"/>
                    </a:lnTo>
                    <a:lnTo>
                      <a:pt x="9441" y="14134"/>
                    </a:lnTo>
                    <a:lnTo>
                      <a:pt x="8774" y="13568"/>
                    </a:lnTo>
                    <a:lnTo>
                      <a:pt x="8535" y="13284"/>
                    </a:lnTo>
                    <a:lnTo>
                      <a:pt x="8249" y="12975"/>
                    </a:lnTo>
                    <a:lnTo>
                      <a:pt x="7772" y="12409"/>
                    </a:lnTo>
                    <a:lnTo>
                      <a:pt x="7629" y="12152"/>
                    </a:lnTo>
                    <a:lnTo>
                      <a:pt x="7534" y="11894"/>
                    </a:lnTo>
                    <a:lnTo>
                      <a:pt x="7438" y="11585"/>
                    </a:lnTo>
                    <a:lnTo>
                      <a:pt x="7391" y="11328"/>
                    </a:lnTo>
                    <a:lnTo>
                      <a:pt x="7391" y="11199"/>
                    </a:lnTo>
                    <a:lnTo>
                      <a:pt x="7438" y="11070"/>
                    </a:lnTo>
                    <a:lnTo>
                      <a:pt x="7486" y="10967"/>
                    </a:lnTo>
                    <a:lnTo>
                      <a:pt x="7677" y="10864"/>
                    </a:lnTo>
                    <a:lnTo>
                      <a:pt x="7868" y="10839"/>
                    </a:lnTo>
                    <a:lnTo>
                      <a:pt x="8106" y="10839"/>
                    </a:lnTo>
                    <a:lnTo>
                      <a:pt x="8344" y="10890"/>
                    </a:lnTo>
                    <a:lnTo>
                      <a:pt x="9012" y="11070"/>
                    </a:lnTo>
                    <a:lnTo>
                      <a:pt x="9679" y="11328"/>
                    </a:lnTo>
                    <a:lnTo>
                      <a:pt x="10252" y="11585"/>
                    </a:lnTo>
                    <a:lnTo>
                      <a:pt x="10824" y="11894"/>
                    </a:lnTo>
                    <a:lnTo>
                      <a:pt x="11253" y="12229"/>
                    </a:lnTo>
                    <a:lnTo>
                      <a:pt x="11730" y="12589"/>
                    </a:lnTo>
                    <a:lnTo>
                      <a:pt x="12064" y="12950"/>
                    </a:lnTo>
                    <a:lnTo>
                      <a:pt x="12397" y="13362"/>
                    </a:lnTo>
                    <a:lnTo>
                      <a:pt x="13065" y="14160"/>
                    </a:lnTo>
                    <a:lnTo>
                      <a:pt x="13589" y="15035"/>
                    </a:lnTo>
                    <a:lnTo>
                      <a:pt x="14114" y="15885"/>
                    </a:lnTo>
                    <a:lnTo>
                      <a:pt x="14638" y="16683"/>
                    </a:lnTo>
                    <a:lnTo>
                      <a:pt x="15163" y="16683"/>
                    </a:lnTo>
                    <a:lnTo>
                      <a:pt x="15592" y="16605"/>
                    </a:lnTo>
                    <a:lnTo>
                      <a:pt x="16069" y="16503"/>
                    </a:lnTo>
                    <a:lnTo>
                      <a:pt x="16546" y="16348"/>
                    </a:lnTo>
                    <a:lnTo>
                      <a:pt x="17023" y="16168"/>
                    </a:lnTo>
                    <a:lnTo>
                      <a:pt x="17499" y="15936"/>
                    </a:lnTo>
                    <a:lnTo>
                      <a:pt x="17928" y="15704"/>
                    </a:lnTo>
                    <a:lnTo>
                      <a:pt x="18405" y="15421"/>
                    </a:lnTo>
                    <a:lnTo>
                      <a:pt x="19264" y="14855"/>
                    </a:lnTo>
                    <a:lnTo>
                      <a:pt x="20074" y="14288"/>
                    </a:lnTo>
                    <a:lnTo>
                      <a:pt x="20789" y="13722"/>
                    </a:lnTo>
                    <a:lnTo>
                      <a:pt x="21457" y="13233"/>
                    </a:lnTo>
                    <a:lnTo>
                      <a:pt x="21552" y="13104"/>
                    </a:lnTo>
                    <a:lnTo>
                      <a:pt x="21600" y="12924"/>
                    </a:lnTo>
                    <a:lnTo>
                      <a:pt x="21600" y="12795"/>
                    </a:lnTo>
                    <a:lnTo>
                      <a:pt x="21552" y="12641"/>
                    </a:lnTo>
                    <a:lnTo>
                      <a:pt x="21505" y="12512"/>
                    </a:lnTo>
                    <a:lnTo>
                      <a:pt x="21409" y="12358"/>
                    </a:lnTo>
                    <a:lnTo>
                      <a:pt x="21314" y="12255"/>
                    </a:lnTo>
                    <a:lnTo>
                      <a:pt x="20599" y="11868"/>
                    </a:lnTo>
                    <a:lnTo>
                      <a:pt x="20265" y="11714"/>
                    </a:lnTo>
                    <a:lnTo>
                      <a:pt x="19979" y="11585"/>
                    </a:lnTo>
                    <a:lnTo>
                      <a:pt x="19216" y="11354"/>
                    </a:lnTo>
                    <a:lnTo>
                      <a:pt x="18453" y="11096"/>
                    </a:lnTo>
                    <a:lnTo>
                      <a:pt x="17785" y="10864"/>
                    </a:lnTo>
                    <a:lnTo>
                      <a:pt x="17118" y="10607"/>
                    </a:lnTo>
                    <a:lnTo>
                      <a:pt x="16546" y="10246"/>
                    </a:lnTo>
                    <a:lnTo>
                      <a:pt x="16355" y="10066"/>
                    </a:lnTo>
                    <a:lnTo>
                      <a:pt x="16117" y="9835"/>
                    </a:lnTo>
                    <a:lnTo>
                      <a:pt x="15687" y="9268"/>
                    </a:lnTo>
                    <a:lnTo>
                      <a:pt x="15354" y="8650"/>
                    </a:lnTo>
                    <a:lnTo>
                      <a:pt x="15068" y="8032"/>
                    </a:lnTo>
                    <a:lnTo>
                      <a:pt x="14734" y="7389"/>
                    </a:lnTo>
                    <a:lnTo>
                      <a:pt x="14400" y="6771"/>
                    </a:lnTo>
                    <a:lnTo>
                      <a:pt x="14019" y="6179"/>
                    </a:lnTo>
                    <a:lnTo>
                      <a:pt x="13732" y="5844"/>
                    </a:lnTo>
                    <a:lnTo>
                      <a:pt x="13208" y="5278"/>
                    </a:lnTo>
                    <a:lnTo>
                      <a:pt x="12826" y="4995"/>
                    </a:lnTo>
                    <a:lnTo>
                      <a:pt x="12207" y="4531"/>
                    </a:lnTo>
                    <a:lnTo>
                      <a:pt x="11587" y="4093"/>
                    </a:lnTo>
                    <a:lnTo>
                      <a:pt x="10156" y="3321"/>
                    </a:lnTo>
                    <a:lnTo>
                      <a:pt x="8821" y="2497"/>
                    </a:lnTo>
                    <a:lnTo>
                      <a:pt x="8535" y="2266"/>
                    </a:lnTo>
                    <a:lnTo>
                      <a:pt x="8058" y="1802"/>
                    </a:lnTo>
                    <a:lnTo>
                      <a:pt x="7772" y="1519"/>
                    </a:lnTo>
                    <a:lnTo>
                      <a:pt x="7677" y="1442"/>
                    </a:lnTo>
                    <a:lnTo>
                      <a:pt x="7629" y="1364"/>
                    </a:lnTo>
                    <a:lnTo>
                      <a:pt x="7629" y="978"/>
                    </a:lnTo>
                    <a:lnTo>
                      <a:pt x="7677" y="875"/>
                    </a:lnTo>
                    <a:lnTo>
                      <a:pt x="7677" y="772"/>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7" name="Kształt">
                <a:extLst>
                  <a:ext uri="{FF2B5EF4-FFF2-40B4-BE49-F238E27FC236}">
                    <a16:creationId xmlns:a16="http://schemas.microsoft.com/office/drawing/2014/main" id="{CBD52E09-6AEE-EC7D-38FC-BA6476B8E0E1}"/>
                  </a:ext>
                </a:extLst>
              </p:cNvPr>
              <p:cNvSpPr/>
              <p:nvPr/>
            </p:nvSpPr>
            <p:spPr>
              <a:xfrm>
                <a:off x="311574" y="1226539"/>
                <a:ext cx="81280" cy="70023"/>
              </a:xfrm>
              <a:custGeom>
                <a:avLst/>
                <a:gdLst/>
                <a:ahLst/>
                <a:cxnLst>
                  <a:cxn ang="0">
                    <a:pos x="wd2" y="hd2"/>
                  </a:cxn>
                  <a:cxn ang="5400000">
                    <a:pos x="wd2" y="hd2"/>
                  </a:cxn>
                  <a:cxn ang="10800000">
                    <a:pos x="wd2" y="hd2"/>
                  </a:cxn>
                  <a:cxn ang="16200000">
                    <a:pos x="wd2" y="hd2"/>
                  </a:cxn>
                </a:cxnLst>
                <a:rect l="0" t="0" r="r" b="b"/>
                <a:pathLst>
                  <a:path w="21600" h="21600" extrusionOk="0">
                    <a:moveTo>
                      <a:pt x="21600" y="8752"/>
                    </a:moveTo>
                    <a:lnTo>
                      <a:pt x="21118" y="7262"/>
                    </a:lnTo>
                    <a:lnTo>
                      <a:pt x="20797" y="6145"/>
                    </a:lnTo>
                    <a:lnTo>
                      <a:pt x="20717" y="5772"/>
                    </a:lnTo>
                    <a:lnTo>
                      <a:pt x="20476" y="5400"/>
                    </a:lnTo>
                    <a:lnTo>
                      <a:pt x="20396" y="5028"/>
                    </a:lnTo>
                    <a:lnTo>
                      <a:pt x="20155" y="4655"/>
                    </a:lnTo>
                    <a:lnTo>
                      <a:pt x="19833" y="4376"/>
                    </a:lnTo>
                    <a:lnTo>
                      <a:pt x="19432" y="3910"/>
                    </a:lnTo>
                    <a:lnTo>
                      <a:pt x="18870" y="3445"/>
                    </a:lnTo>
                    <a:lnTo>
                      <a:pt x="18067" y="3072"/>
                    </a:lnTo>
                    <a:lnTo>
                      <a:pt x="15899" y="1955"/>
                    </a:lnTo>
                    <a:lnTo>
                      <a:pt x="12848" y="279"/>
                    </a:lnTo>
                    <a:lnTo>
                      <a:pt x="12045" y="93"/>
                    </a:lnTo>
                    <a:lnTo>
                      <a:pt x="11643" y="93"/>
                    </a:lnTo>
                    <a:lnTo>
                      <a:pt x="11242" y="0"/>
                    </a:lnTo>
                    <a:lnTo>
                      <a:pt x="10358" y="186"/>
                    </a:lnTo>
                    <a:lnTo>
                      <a:pt x="9475" y="466"/>
                    </a:lnTo>
                    <a:lnTo>
                      <a:pt x="8672" y="838"/>
                    </a:lnTo>
                    <a:lnTo>
                      <a:pt x="7789" y="1397"/>
                    </a:lnTo>
                    <a:lnTo>
                      <a:pt x="6986" y="2234"/>
                    </a:lnTo>
                    <a:lnTo>
                      <a:pt x="6263" y="2979"/>
                    </a:lnTo>
                    <a:lnTo>
                      <a:pt x="5781" y="3724"/>
                    </a:lnTo>
                    <a:lnTo>
                      <a:pt x="5300" y="4562"/>
                    </a:lnTo>
                    <a:lnTo>
                      <a:pt x="4497" y="6052"/>
                    </a:lnTo>
                    <a:lnTo>
                      <a:pt x="4175" y="6983"/>
                    </a:lnTo>
                    <a:lnTo>
                      <a:pt x="3774" y="7728"/>
                    </a:lnTo>
                    <a:lnTo>
                      <a:pt x="3453" y="8566"/>
                    </a:lnTo>
                    <a:lnTo>
                      <a:pt x="3051" y="9310"/>
                    </a:lnTo>
                    <a:lnTo>
                      <a:pt x="2730" y="9776"/>
                    </a:lnTo>
                    <a:lnTo>
                      <a:pt x="2248" y="10241"/>
                    </a:lnTo>
                    <a:lnTo>
                      <a:pt x="1847" y="10707"/>
                    </a:lnTo>
                    <a:lnTo>
                      <a:pt x="1526" y="11266"/>
                    </a:lnTo>
                    <a:lnTo>
                      <a:pt x="1124" y="11731"/>
                    </a:lnTo>
                    <a:lnTo>
                      <a:pt x="723" y="12290"/>
                    </a:lnTo>
                    <a:lnTo>
                      <a:pt x="401" y="12755"/>
                    </a:lnTo>
                    <a:lnTo>
                      <a:pt x="80" y="13407"/>
                    </a:lnTo>
                    <a:lnTo>
                      <a:pt x="80" y="13593"/>
                    </a:lnTo>
                    <a:lnTo>
                      <a:pt x="0" y="13872"/>
                    </a:lnTo>
                    <a:lnTo>
                      <a:pt x="0" y="14897"/>
                    </a:lnTo>
                    <a:lnTo>
                      <a:pt x="80" y="15083"/>
                    </a:lnTo>
                    <a:lnTo>
                      <a:pt x="80" y="15176"/>
                    </a:lnTo>
                    <a:lnTo>
                      <a:pt x="1204" y="15734"/>
                    </a:lnTo>
                    <a:lnTo>
                      <a:pt x="2168" y="16293"/>
                    </a:lnTo>
                    <a:lnTo>
                      <a:pt x="3212" y="16852"/>
                    </a:lnTo>
                    <a:lnTo>
                      <a:pt x="4175" y="17410"/>
                    </a:lnTo>
                    <a:lnTo>
                      <a:pt x="5139" y="18062"/>
                    </a:lnTo>
                    <a:lnTo>
                      <a:pt x="6103" y="18528"/>
                    </a:lnTo>
                    <a:lnTo>
                      <a:pt x="7066" y="19086"/>
                    </a:lnTo>
                    <a:lnTo>
                      <a:pt x="8030" y="19459"/>
                    </a:lnTo>
                    <a:lnTo>
                      <a:pt x="9395" y="20017"/>
                    </a:lnTo>
                    <a:lnTo>
                      <a:pt x="12286" y="21134"/>
                    </a:lnTo>
                    <a:lnTo>
                      <a:pt x="13811" y="21414"/>
                    </a:lnTo>
                    <a:lnTo>
                      <a:pt x="14614" y="21507"/>
                    </a:lnTo>
                    <a:lnTo>
                      <a:pt x="15257" y="21600"/>
                    </a:lnTo>
                    <a:lnTo>
                      <a:pt x="16702" y="21414"/>
                    </a:lnTo>
                    <a:lnTo>
                      <a:pt x="17987" y="20855"/>
                    </a:lnTo>
                    <a:lnTo>
                      <a:pt x="18629" y="20297"/>
                    </a:lnTo>
                    <a:lnTo>
                      <a:pt x="19191" y="19645"/>
                    </a:lnTo>
                    <a:lnTo>
                      <a:pt x="18629" y="20576"/>
                    </a:lnTo>
                    <a:lnTo>
                      <a:pt x="18228" y="21134"/>
                    </a:lnTo>
                    <a:lnTo>
                      <a:pt x="18147" y="21321"/>
                    </a:lnTo>
                    <a:lnTo>
                      <a:pt x="18147" y="21414"/>
                    </a:lnTo>
                    <a:lnTo>
                      <a:pt x="18228" y="21414"/>
                    </a:lnTo>
                    <a:lnTo>
                      <a:pt x="18468" y="21228"/>
                    </a:lnTo>
                    <a:lnTo>
                      <a:pt x="18870" y="20855"/>
                    </a:lnTo>
                    <a:lnTo>
                      <a:pt x="19271" y="20203"/>
                    </a:lnTo>
                    <a:lnTo>
                      <a:pt x="20235" y="18341"/>
                    </a:lnTo>
                    <a:lnTo>
                      <a:pt x="20717" y="17038"/>
                    </a:lnTo>
                    <a:lnTo>
                      <a:pt x="21118" y="15734"/>
                    </a:lnTo>
                    <a:lnTo>
                      <a:pt x="21359" y="14152"/>
                    </a:lnTo>
                    <a:lnTo>
                      <a:pt x="21439" y="13407"/>
                    </a:lnTo>
                    <a:lnTo>
                      <a:pt x="21439" y="11638"/>
                    </a:lnTo>
                    <a:lnTo>
                      <a:pt x="21359" y="10614"/>
                    </a:lnTo>
                    <a:lnTo>
                      <a:pt x="21279" y="9776"/>
                    </a:lnTo>
                    <a:lnTo>
                      <a:pt x="21118" y="8845"/>
                    </a:lnTo>
                    <a:lnTo>
                      <a:pt x="20877" y="7728"/>
                    </a:lnTo>
                    <a:lnTo>
                      <a:pt x="20396" y="6610"/>
                    </a:lnTo>
                    <a:lnTo>
                      <a:pt x="20396" y="6424"/>
                    </a:lnTo>
                    <a:lnTo>
                      <a:pt x="20476" y="6331"/>
                    </a:lnTo>
                    <a:lnTo>
                      <a:pt x="20797" y="6331"/>
                    </a:lnTo>
                    <a:lnTo>
                      <a:pt x="21118" y="6517"/>
                    </a:lnTo>
                    <a:lnTo>
                      <a:pt x="21118" y="6703"/>
                    </a:lnTo>
                    <a:lnTo>
                      <a:pt x="20958" y="6797"/>
                    </a:lnTo>
                    <a:lnTo>
                      <a:pt x="20476" y="6797"/>
                    </a:lnTo>
                    <a:lnTo>
                      <a:pt x="21600" y="875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8" name="Linia">
                <a:extLst>
                  <a:ext uri="{FF2B5EF4-FFF2-40B4-BE49-F238E27FC236}">
                    <a16:creationId xmlns:a16="http://schemas.microsoft.com/office/drawing/2014/main" id="{EB97F3EB-0F60-DE70-3A1F-36D22D1331DF}"/>
                  </a:ext>
                </a:extLst>
              </p:cNvPr>
              <p:cNvSpPr/>
              <p:nvPr/>
            </p:nvSpPr>
            <p:spPr>
              <a:xfrm>
                <a:off x="311574" y="1226539"/>
                <a:ext cx="81280" cy="70023"/>
              </a:xfrm>
              <a:custGeom>
                <a:avLst/>
                <a:gdLst/>
                <a:ahLst/>
                <a:cxnLst>
                  <a:cxn ang="0">
                    <a:pos x="wd2" y="hd2"/>
                  </a:cxn>
                  <a:cxn ang="5400000">
                    <a:pos x="wd2" y="hd2"/>
                  </a:cxn>
                  <a:cxn ang="10800000">
                    <a:pos x="wd2" y="hd2"/>
                  </a:cxn>
                  <a:cxn ang="16200000">
                    <a:pos x="wd2" y="hd2"/>
                  </a:cxn>
                </a:cxnLst>
                <a:rect l="0" t="0" r="r" b="b"/>
                <a:pathLst>
                  <a:path w="21600" h="21600" extrusionOk="0">
                    <a:moveTo>
                      <a:pt x="21600" y="8752"/>
                    </a:moveTo>
                    <a:lnTo>
                      <a:pt x="21118" y="7262"/>
                    </a:lnTo>
                    <a:lnTo>
                      <a:pt x="20797" y="6145"/>
                    </a:lnTo>
                    <a:lnTo>
                      <a:pt x="20717" y="5772"/>
                    </a:lnTo>
                    <a:lnTo>
                      <a:pt x="20476" y="5400"/>
                    </a:lnTo>
                    <a:lnTo>
                      <a:pt x="20396" y="5028"/>
                    </a:lnTo>
                    <a:lnTo>
                      <a:pt x="20155" y="4655"/>
                    </a:lnTo>
                    <a:lnTo>
                      <a:pt x="19833" y="4376"/>
                    </a:lnTo>
                    <a:lnTo>
                      <a:pt x="19432" y="3910"/>
                    </a:lnTo>
                    <a:lnTo>
                      <a:pt x="18870" y="3445"/>
                    </a:lnTo>
                    <a:lnTo>
                      <a:pt x="18067" y="3072"/>
                    </a:lnTo>
                    <a:lnTo>
                      <a:pt x="15899" y="1955"/>
                    </a:lnTo>
                    <a:lnTo>
                      <a:pt x="12848" y="279"/>
                    </a:lnTo>
                    <a:lnTo>
                      <a:pt x="12045" y="93"/>
                    </a:lnTo>
                    <a:lnTo>
                      <a:pt x="11643" y="93"/>
                    </a:lnTo>
                    <a:lnTo>
                      <a:pt x="11242" y="0"/>
                    </a:lnTo>
                    <a:lnTo>
                      <a:pt x="10358" y="186"/>
                    </a:lnTo>
                    <a:lnTo>
                      <a:pt x="9475" y="466"/>
                    </a:lnTo>
                    <a:lnTo>
                      <a:pt x="8672" y="838"/>
                    </a:lnTo>
                    <a:lnTo>
                      <a:pt x="7789" y="1397"/>
                    </a:lnTo>
                    <a:lnTo>
                      <a:pt x="6986" y="2234"/>
                    </a:lnTo>
                    <a:lnTo>
                      <a:pt x="6263" y="2979"/>
                    </a:lnTo>
                    <a:lnTo>
                      <a:pt x="5781" y="3724"/>
                    </a:lnTo>
                    <a:lnTo>
                      <a:pt x="5300" y="4562"/>
                    </a:lnTo>
                    <a:lnTo>
                      <a:pt x="4497" y="6052"/>
                    </a:lnTo>
                    <a:lnTo>
                      <a:pt x="4175" y="6983"/>
                    </a:lnTo>
                    <a:lnTo>
                      <a:pt x="3774" y="7728"/>
                    </a:lnTo>
                    <a:lnTo>
                      <a:pt x="3453" y="8566"/>
                    </a:lnTo>
                    <a:lnTo>
                      <a:pt x="3051" y="9310"/>
                    </a:lnTo>
                    <a:lnTo>
                      <a:pt x="2730" y="9776"/>
                    </a:lnTo>
                    <a:lnTo>
                      <a:pt x="2248" y="10241"/>
                    </a:lnTo>
                    <a:lnTo>
                      <a:pt x="1847" y="10707"/>
                    </a:lnTo>
                    <a:lnTo>
                      <a:pt x="1526" y="11266"/>
                    </a:lnTo>
                    <a:lnTo>
                      <a:pt x="1124" y="11731"/>
                    </a:lnTo>
                    <a:lnTo>
                      <a:pt x="723" y="12290"/>
                    </a:lnTo>
                    <a:lnTo>
                      <a:pt x="401" y="12755"/>
                    </a:lnTo>
                    <a:lnTo>
                      <a:pt x="80" y="13407"/>
                    </a:lnTo>
                    <a:lnTo>
                      <a:pt x="80" y="13593"/>
                    </a:lnTo>
                    <a:lnTo>
                      <a:pt x="0" y="13872"/>
                    </a:lnTo>
                    <a:lnTo>
                      <a:pt x="0" y="14897"/>
                    </a:lnTo>
                    <a:lnTo>
                      <a:pt x="80" y="15083"/>
                    </a:lnTo>
                    <a:lnTo>
                      <a:pt x="80" y="15176"/>
                    </a:lnTo>
                    <a:lnTo>
                      <a:pt x="1204" y="15734"/>
                    </a:lnTo>
                    <a:lnTo>
                      <a:pt x="2168" y="16293"/>
                    </a:lnTo>
                    <a:lnTo>
                      <a:pt x="3212" y="16852"/>
                    </a:lnTo>
                    <a:lnTo>
                      <a:pt x="4175" y="17410"/>
                    </a:lnTo>
                    <a:lnTo>
                      <a:pt x="5139" y="18062"/>
                    </a:lnTo>
                    <a:lnTo>
                      <a:pt x="6103" y="18528"/>
                    </a:lnTo>
                    <a:lnTo>
                      <a:pt x="7066" y="19086"/>
                    </a:lnTo>
                    <a:lnTo>
                      <a:pt x="8030" y="19459"/>
                    </a:lnTo>
                    <a:lnTo>
                      <a:pt x="9395" y="20017"/>
                    </a:lnTo>
                    <a:lnTo>
                      <a:pt x="12286" y="21134"/>
                    </a:lnTo>
                    <a:lnTo>
                      <a:pt x="13811" y="21414"/>
                    </a:lnTo>
                    <a:lnTo>
                      <a:pt x="14614" y="21507"/>
                    </a:lnTo>
                    <a:lnTo>
                      <a:pt x="15257" y="21600"/>
                    </a:lnTo>
                    <a:lnTo>
                      <a:pt x="16702" y="21414"/>
                    </a:lnTo>
                    <a:lnTo>
                      <a:pt x="17987" y="20855"/>
                    </a:lnTo>
                    <a:lnTo>
                      <a:pt x="18629" y="20297"/>
                    </a:lnTo>
                    <a:lnTo>
                      <a:pt x="19191" y="19645"/>
                    </a:lnTo>
                    <a:lnTo>
                      <a:pt x="18629" y="20576"/>
                    </a:lnTo>
                    <a:lnTo>
                      <a:pt x="18228" y="21134"/>
                    </a:lnTo>
                    <a:lnTo>
                      <a:pt x="18147" y="21321"/>
                    </a:lnTo>
                    <a:lnTo>
                      <a:pt x="18147" y="21414"/>
                    </a:lnTo>
                    <a:lnTo>
                      <a:pt x="18228" y="21414"/>
                    </a:lnTo>
                    <a:lnTo>
                      <a:pt x="18468" y="21228"/>
                    </a:lnTo>
                    <a:lnTo>
                      <a:pt x="18870" y="20855"/>
                    </a:lnTo>
                    <a:lnTo>
                      <a:pt x="19271" y="20203"/>
                    </a:lnTo>
                    <a:lnTo>
                      <a:pt x="20235" y="18341"/>
                    </a:lnTo>
                    <a:lnTo>
                      <a:pt x="20717" y="17038"/>
                    </a:lnTo>
                    <a:lnTo>
                      <a:pt x="21118" y="15734"/>
                    </a:lnTo>
                    <a:lnTo>
                      <a:pt x="21359" y="14152"/>
                    </a:lnTo>
                    <a:lnTo>
                      <a:pt x="21439" y="13407"/>
                    </a:lnTo>
                    <a:lnTo>
                      <a:pt x="21439" y="11638"/>
                    </a:lnTo>
                    <a:lnTo>
                      <a:pt x="21359" y="10614"/>
                    </a:lnTo>
                    <a:lnTo>
                      <a:pt x="21279" y="9776"/>
                    </a:lnTo>
                    <a:lnTo>
                      <a:pt x="21118" y="8845"/>
                    </a:lnTo>
                    <a:lnTo>
                      <a:pt x="20877" y="7728"/>
                    </a:lnTo>
                    <a:lnTo>
                      <a:pt x="20396" y="6610"/>
                    </a:lnTo>
                    <a:lnTo>
                      <a:pt x="20396" y="6424"/>
                    </a:lnTo>
                    <a:lnTo>
                      <a:pt x="20476" y="6331"/>
                    </a:lnTo>
                    <a:lnTo>
                      <a:pt x="20797" y="6331"/>
                    </a:lnTo>
                    <a:lnTo>
                      <a:pt x="21118" y="6517"/>
                    </a:lnTo>
                    <a:lnTo>
                      <a:pt x="21118" y="6703"/>
                    </a:lnTo>
                    <a:lnTo>
                      <a:pt x="20958" y="6797"/>
                    </a:lnTo>
                    <a:lnTo>
                      <a:pt x="20476" y="679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39" name="Kształt">
                <a:extLst>
                  <a:ext uri="{FF2B5EF4-FFF2-40B4-BE49-F238E27FC236}">
                    <a16:creationId xmlns:a16="http://schemas.microsoft.com/office/drawing/2014/main" id="{1D18DC38-AAF8-3BFF-20E8-C271CA7A71FF}"/>
                  </a:ext>
                </a:extLst>
              </p:cNvPr>
              <p:cNvSpPr/>
              <p:nvPr/>
            </p:nvSpPr>
            <p:spPr>
              <a:xfrm>
                <a:off x="248356" y="1269456"/>
                <a:ext cx="69990" cy="33883"/>
              </a:xfrm>
              <a:custGeom>
                <a:avLst/>
                <a:gdLst/>
                <a:ahLst/>
                <a:cxnLst>
                  <a:cxn ang="0">
                    <a:pos x="wd2" y="hd2"/>
                  </a:cxn>
                  <a:cxn ang="5400000">
                    <a:pos x="wd2" y="hd2"/>
                  </a:cxn>
                  <a:cxn ang="10800000">
                    <a:pos x="wd2" y="hd2"/>
                  </a:cxn>
                  <a:cxn ang="16200000">
                    <a:pos x="wd2" y="hd2"/>
                  </a:cxn>
                </a:cxnLst>
                <a:rect l="0" t="0" r="r" b="b"/>
                <a:pathLst>
                  <a:path w="21600" h="21600" extrusionOk="0">
                    <a:moveTo>
                      <a:pt x="20329" y="16151"/>
                    </a:moveTo>
                    <a:lnTo>
                      <a:pt x="20329" y="15762"/>
                    </a:lnTo>
                    <a:lnTo>
                      <a:pt x="20511" y="15568"/>
                    </a:lnTo>
                    <a:lnTo>
                      <a:pt x="20511" y="15178"/>
                    </a:lnTo>
                    <a:lnTo>
                      <a:pt x="20602" y="14984"/>
                    </a:lnTo>
                    <a:lnTo>
                      <a:pt x="20692" y="14595"/>
                    </a:lnTo>
                    <a:lnTo>
                      <a:pt x="20692" y="14400"/>
                    </a:lnTo>
                    <a:lnTo>
                      <a:pt x="20602" y="14205"/>
                    </a:lnTo>
                    <a:lnTo>
                      <a:pt x="19603" y="11676"/>
                    </a:lnTo>
                    <a:lnTo>
                      <a:pt x="18787" y="9146"/>
                    </a:lnTo>
                    <a:lnTo>
                      <a:pt x="17788" y="6616"/>
                    </a:lnTo>
                    <a:lnTo>
                      <a:pt x="16427" y="3114"/>
                    </a:lnTo>
                    <a:lnTo>
                      <a:pt x="15338" y="1557"/>
                    </a:lnTo>
                    <a:lnTo>
                      <a:pt x="14703" y="778"/>
                    </a:lnTo>
                    <a:lnTo>
                      <a:pt x="14158" y="389"/>
                    </a:lnTo>
                    <a:lnTo>
                      <a:pt x="13432" y="0"/>
                    </a:lnTo>
                    <a:lnTo>
                      <a:pt x="11980" y="0"/>
                    </a:lnTo>
                    <a:lnTo>
                      <a:pt x="10255" y="584"/>
                    </a:lnTo>
                    <a:lnTo>
                      <a:pt x="8440" y="1168"/>
                    </a:lnTo>
                    <a:lnTo>
                      <a:pt x="6716" y="2141"/>
                    </a:lnTo>
                    <a:lnTo>
                      <a:pt x="5173" y="3697"/>
                    </a:lnTo>
                    <a:lnTo>
                      <a:pt x="4356" y="4476"/>
                    </a:lnTo>
                    <a:lnTo>
                      <a:pt x="3630" y="5254"/>
                    </a:lnTo>
                    <a:lnTo>
                      <a:pt x="2904" y="6227"/>
                    </a:lnTo>
                    <a:lnTo>
                      <a:pt x="2269" y="7200"/>
                    </a:lnTo>
                    <a:lnTo>
                      <a:pt x="1634" y="8562"/>
                    </a:lnTo>
                    <a:lnTo>
                      <a:pt x="1180" y="9730"/>
                    </a:lnTo>
                    <a:lnTo>
                      <a:pt x="726" y="11092"/>
                    </a:lnTo>
                    <a:lnTo>
                      <a:pt x="182" y="12649"/>
                    </a:lnTo>
                    <a:lnTo>
                      <a:pt x="91" y="13622"/>
                    </a:lnTo>
                    <a:lnTo>
                      <a:pt x="0" y="14400"/>
                    </a:lnTo>
                    <a:lnTo>
                      <a:pt x="0" y="14984"/>
                    </a:lnTo>
                    <a:lnTo>
                      <a:pt x="91" y="15373"/>
                    </a:lnTo>
                    <a:lnTo>
                      <a:pt x="363" y="15762"/>
                    </a:lnTo>
                    <a:lnTo>
                      <a:pt x="908" y="16151"/>
                    </a:lnTo>
                    <a:lnTo>
                      <a:pt x="1271" y="16346"/>
                    </a:lnTo>
                    <a:lnTo>
                      <a:pt x="2087" y="16541"/>
                    </a:lnTo>
                    <a:lnTo>
                      <a:pt x="3086" y="16735"/>
                    </a:lnTo>
                    <a:lnTo>
                      <a:pt x="3993" y="17124"/>
                    </a:lnTo>
                    <a:lnTo>
                      <a:pt x="4810" y="18097"/>
                    </a:lnTo>
                    <a:lnTo>
                      <a:pt x="5808" y="19265"/>
                    </a:lnTo>
                    <a:lnTo>
                      <a:pt x="6716" y="20043"/>
                    </a:lnTo>
                    <a:lnTo>
                      <a:pt x="7805" y="20822"/>
                    </a:lnTo>
                    <a:lnTo>
                      <a:pt x="8713" y="21211"/>
                    </a:lnTo>
                    <a:lnTo>
                      <a:pt x="9802" y="21405"/>
                    </a:lnTo>
                    <a:lnTo>
                      <a:pt x="10800" y="21600"/>
                    </a:lnTo>
                    <a:lnTo>
                      <a:pt x="11889" y="21405"/>
                    </a:lnTo>
                    <a:lnTo>
                      <a:pt x="12887" y="21211"/>
                    </a:lnTo>
                    <a:lnTo>
                      <a:pt x="15066" y="20627"/>
                    </a:lnTo>
                    <a:lnTo>
                      <a:pt x="19422" y="18681"/>
                    </a:lnTo>
                    <a:lnTo>
                      <a:pt x="21600" y="17514"/>
                    </a:lnTo>
                    <a:lnTo>
                      <a:pt x="20965" y="17514"/>
                    </a:lnTo>
                    <a:lnTo>
                      <a:pt x="20692" y="17319"/>
                    </a:lnTo>
                    <a:lnTo>
                      <a:pt x="20511" y="17124"/>
                    </a:lnTo>
                    <a:lnTo>
                      <a:pt x="20239" y="16735"/>
                    </a:lnTo>
                    <a:lnTo>
                      <a:pt x="20329" y="16151"/>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0" name="Kształt">
                <a:extLst>
                  <a:ext uri="{FF2B5EF4-FFF2-40B4-BE49-F238E27FC236}">
                    <a16:creationId xmlns:a16="http://schemas.microsoft.com/office/drawing/2014/main" id="{7ACB9DAB-18CE-086A-00C1-3C1E06A92AC4}"/>
                  </a:ext>
                </a:extLst>
              </p:cNvPr>
              <p:cNvSpPr/>
              <p:nvPr/>
            </p:nvSpPr>
            <p:spPr>
              <a:xfrm>
                <a:off x="248356" y="1269456"/>
                <a:ext cx="69990" cy="33883"/>
              </a:xfrm>
              <a:custGeom>
                <a:avLst/>
                <a:gdLst/>
                <a:ahLst/>
                <a:cxnLst>
                  <a:cxn ang="0">
                    <a:pos x="wd2" y="hd2"/>
                  </a:cxn>
                  <a:cxn ang="5400000">
                    <a:pos x="wd2" y="hd2"/>
                  </a:cxn>
                  <a:cxn ang="10800000">
                    <a:pos x="wd2" y="hd2"/>
                  </a:cxn>
                  <a:cxn ang="16200000">
                    <a:pos x="wd2" y="hd2"/>
                  </a:cxn>
                </a:cxnLst>
                <a:rect l="0" t="0" r="r" b="b"/>
                <a:pathLst>
                  <a:path w="21600" h="21600" extrusionOk="0">
                    <a:moveTo>
                      <a:pt x="20329" y="16151"/>
                    </a:moveTo>
                    <a:lnTo>
                      <a:pt x="20329" y="15762"/>
                    </a:lnTo>
                    <a:lnTo>
                      <a:pt x="20511" y="15568"/>
                    </a:lnTo>
                    <a:lnTo>
                      <a:pt x="20511" y="15178"/>
                    </a:lnTo>
                    <a:lnTo>
                      <a:pt x="20602" y="14984"/>
                    </a:lnTo>
                    <a:lnTo>
                      <a:pt x="20692" y="14595"/>
                    </a:lnTo>
                    <a:lnTo>
                      <a:pt x="20692" y="14400"/>
                    </a:lnTo>
                    <a:lnTo>
                      <a:pt x="20602" y="14205"/>
                    </a:lnTo>
                    <a:lnTo>
                      <a:pt x="19603" y="11676"/>
                    </a:lnTo>
                    <a:lnTo>
                      <a:pt x="18787" y="9146"/>
                    </a:lnTo>
                    <a:lnTo>
                      <a:pt x="17788" y="6616"/>
                    </a:lnTo>
                    <a:lnTo>
                      <a:pt x="16427" y="3114"/>
                    </a:lnTo>
                    <a:lnTo>
                      <a:pt x="15338" y="1557"/>
                    </a:lnTo>
                    <a:lnTo>
                      <a:pt x="14703" y="778"/>
                    </a:lnTo>
                    <a:lnTo>
                      <a:pt x="14158" y="389"/>
                    </a:lnTo>
                    <a:lnTo>
                      <a:pt x="13432" y="0"/>
                    </a:lnTo>
                    <a:lnTo>
                      <a:pt x="11980" y="0"/>
                    </a:lnTo>
                    <a:lnTo>
                      <a:pt x="10255" y="584"/>
                    </a:lnTo>
                    <a:lnTo>
                      <a:pt x="8440" y="1168"/>
                    </a:lnTo>
                    <a:lnTo>
                      <a:pt x="6716" y="2141"/>
                    </a:lnTo>
                    <a:lnTo>
                      <a:pt x="5173" y="3697"/>
                    </a:lnTo>
                    <a:lnTo>
                      <a:pt x="4356" y="4476"/>
                    </a:lnTo>
                    <a:lnTo>
                      <a:pt x="3630" y="5254"/>
                    </a:lnTo>
                    <a:lnTo>
                      <a:pt x="2904" y="6227"/>
                    </a:lnTo>
                    <a:lnTo>
                      <a:pt x="2269" y="7200"/>
                    </a:lnTo>
                    <a:lnTo>
                      <a:pt x="1634" y="8562"/>
                    </a:lnTo>
                    <a:lnTo>
                      <a:pt x="1180" y="9730"/>
                    </a:lnTo>
                    <a:lnTo>
                      <a:pt x="726" y="11092"/>
                    </a:lnTo>
                    <a:lnTo>
                      <a:pt x="182" y="12649"/>
                    </a:lnTo>
                    <a:lnTo>
                      <a:pt x="91" y="13622"/>
                    </a:lnTo>
                    <a:lnTo>
                      <a:pt x="0" y="14400"/>
                    </a:lnTo>
                    <a:lnTo>
                      <a:pt x="0" y="14984"/>
                    </a:lnTo>
                    <a:lnTo>
                      <a:pt x="91" y="15373"/>
                    </a:lnTo>
                    <a:lnTo>
                      <a:pt x="363" y="15762"/>
                    </a:lnTo>
                    <a:lnTo>
                      <a:pt x="908" y="16151"/>
                    </a:lnTo>
                    <a:lnTo>
                      <a:pt x="1271" y="16346"/>
                    </a:lnTo>
                    <a:lnTo>
                      <a:pt x="2087" y="16541"/>
                    </a:lnTo>
                    <a:lnTo>
                      <a:pt x="3086" y="16735"/>
                    </a:lnTo>
                    <a:lnTo>
                      <a:pt x="3993" y="17124"/>
                    </a:lnTo>
                    <a:lnTo>
                      <a:pt x="4810" y="18097"/>
                    </a:lnTo>
                    <a:lnTo>
                      <a:pt x="5808" y="19265"/>
                    </a:lnTo>
                    <a:lnTo>
                      <a:pt x="6716" y="20043"/>
                    </a:lnTo>
                    <a:lnTo>
                      <a:pt x="7805" y="20822"/>
                    </a:lnTo>
                    <a:lnTo>
                      <a:pt x="8713" y="21211"/>
                    </a:lnTo>
                    <a:lnTo>
                      <a:pt x="9802" y="21405"/>
                    </a:lnTo>
                    <a:lnTo>
                      <a:pt x="10800" y="21600"/>
                    </a:lnTo>
                    <a:lnTo>
                      <a:pt x="11889" y="21405"/>
                    </a:lnTo>
                    <a:lnTo>
                      <a:pt x="12887" y="21211"/>
                    </a:lnTo>
                    <a:lnTo>
                      <a:pt x="15066" y="20627"/>
                    </a:lnTo>
                    <a:lnTo>
                      <a:pt x="19422" y="18681"/>
                    </a:lnTo>
                    <a:lnTo>
                      <a:pt x="21600" y="17514"/>
                    </a:lnTo>
                    <a:lnTo>
                      <a:pt x="20965" y="17514"/>
                    </a:lnTo>
                    <a:lnTo>
                      <a:pt x="20692" y="17319"/>
                    </a:lnTo>
                    <a:lnTo>
                      <a:pt x="20511" y="17124"/>
                    </a:lnTo>
                    <a:lnTo>
                      <a:pt x="20239" y="16735"/>
                    </a:lnTo>
                    <a:lnTo>
                      <a:pt x="20329" y="1615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1" name="Kształt">
                <a:extLst>
                  <a:ext uri="{FF2B5EF4-FFF2-40B4-BE49-F238E27FC236}">
                    <a16:creationId xmlns:a16="http://schemas.microsoft.com/office/drawing/2014/main" id="{6BA8B7DF-5DC1-1FC1-83D3-B250AE1C4838}"/>
                  </a:ext>
                </a:extLst>
              </p:cNvPr>
              <p:cNvSpPr/>
              <p:nvPr/>
            </p:nvSpPr>
            <p:spPr>
              <a:xfrm>
                <a:off x="286737" y="1258162"/>
                <a:ext cx="189653" cy="99388"/>
              </a:xfrm>
              <a:custGeom>
                <a:avLst/>
                <a:gdLst/>
                <a:ahLst/>
                <a:cxnLst>
                  <a:cxn ang="0">
                    <a:pos x="wd2" y="hd2"/>
                  </a:cxn>
                  <a:cxn ang="5400000">
                    <a:pos x="wd2" y="hd2"/>
                  </a:cxn>
                  <a:cxn ang="10800000">
                    <a:pos x="wd2" y="hd2"/>
                  </a:cxn>
                  <a:cxn ang="16200000">
                    <a:pos x="wd2" y="hd2"/>
                  </a:cxn>
                </a:cxnLst>
                <a:rect l="0" t="0" r="r" b="b"/>
                <a:pathLst>
                  <a:path w="21600" h="21600" extrusionOk="0">
                    <a:moveTo>
                      <a:pt x="20303" y="2893"/>
                    </a:moveTo>
                    <a:lnTo>
                      <a:pt x="20099" y="2507"/>
                    </a:lnTo>
                    <a:lnTo>
                      <a:pt x="19962" y="2186"/>
                    </a:lnTo>
                    <a:lnTo>
                      <a:pt x="19996" y="2057"/>
                    </a:lnTo>
                    <a:lnTo>
                      <a:pt x="20030" y="1993"/>
                    </a:lnTo>
                    <a:lnTo>
                      <a:pt x="20099" y="1929"/>
                    </a:lnTo>
                    <a:lnTo>
                      <a:pt x="19996" y="1864"/>
                    </a:lnTo>
                    <a:lnTo>
                      <a:pt x="19826" y="1671"/>
                    </a:lnTo>
                    <a:lnTo>
                      <a:pt x="19450" y="1414"/>
                    </a:lnTo>
                    <a:lnTo>
                      <a:pt x="18938" y="1029"/>
                    </a:lnTo>
                    <a:lnTo>
                      <a:pt x="18358" y="579"/>
                    </a:lnTo>
                    <a:lnTo>
                      <a:pt x="17846" y="257"/>
                    </a:lnTo>
                    <a:lnTo>
                      <a:pt x="17266" y="64"/>
                    </a:lnTo>
                    <a:lnTo>
                      <a:pt x="17027" y="0"/>
                    </a:lnTo>
                    <a:lnTo>
                      <a:pt x="16755" y="0"/>
                    </a:lnTo>
                    <a:lnTo>
                      <a:pt x="16482" y="64"/>
                    </a:lnTo>
                    <a:lnTo>
                      <a:pt x="16243" y="193"/>
                    </a:lnTo>
                    <a:lnTo>
                      <a:pt x="16004" y="386"/>
                    </a:lnTo>
                    <a:lnTo>
                      <a:pt x="15765" y="643"/>
                    </a:lnTo>
                    <a:lnTo>
                      <a:pt x="15560" y="1029"/>
                    </a:lnTo>
                    <a:lnTo>
                      <a:pt x="15390" y="1414"/>
                    </a:lnTo>
                    <a:lnTo>
                      <a:pt x="15321" y="1607"/>
                    </a:lnTo>
                    <a:lnTo>
                      <a:pt x="15253" y="1864"/>
                    </a:lnTo>
                    <a:lnTo>
                      <a:pt x="15219" y="2186"/>
                    </a:lnTo>
                    <a:lnTo>
                      <a:pt x="15185" y="2636"/>
                    </a:lnTo>
                    <a:lnTo>
                      <a:pt x="15117" y="3279"/>
                    </a:lnTo>
                    <a:lnTo>
                      <a:pt x="15048" y="3600"/>
                    </a:lnTo>
                    <a:lnTo>
                      <a:pt x="14946" y="3857"/>
                    </a:lnTo>
                    <a:lnTo>
                      <a:pt x="14639" y="4564"/>
                    </a:lnTo>
                    <a:lnTo>
                      <a:pt x="14366" y="5207"/>
                    </a:lnTo>
                    <a:lnTo>
                      <a:pt x="14059" y="5979"/>
                    </a:lnTo>
                    <a:lnTo>
                      <a:pt x="13786" y="6686"/>
                    </a:lnTo>
                    <a:lnTo>
                      <a:pt x="13513" y="7457"/>
                    </a:lnTo>
                    <a:lnTo>
                      <a:pt x="13206" y="8100"/>
                    </a:lnTo>
                    <a:lnTo>
                      <a:pt x="12864" y="8871"/>
                    </a:lnTo>
                    <a:lnTo>
                      <a:pt x="12489" y="9450"/>
                    </a:lnTo>
                    <a:lnTo>
                      <a:pt x="12045" y="9900"/>
                    </a:lnTo>
                    <a:lnTo>
                      <a:pt x="11602" y="10286"/>
                    </a:lnTo>
                    <a:lnTo>
                      <a:pt x="11227" y="10543"/>
                    </a:lnTo>
                    <a:lnTo>
                      <a:pt x="10817" y="10671"/>
                    </a:lnTo>
                    <a:lnTo>
                      <a:pt x="10339" y="10736"/>
                    </a:lnTo>
                    <a:lnTo>
                      <a:pt x="9896" y="10671"/>
                    </a:lnTo>
                    <a:lnTo>
                      <a:pt x="9486" y="10607"/>
                    </a:lnTo>
                    <a:lnTo>
                      <a:pt x="9043" y="10479"/>
                    </a:lnTo>
                    <a:lnTo>
                      <a:pt x="8155" y="10157"/>
                    </a:lnTo>
                    <a:lnTo>
                      <a:pt x="7302" y="9836"/>
                    </a:lnTo>
                    <a:lnTo>
                      <a:pt x="6893" y="9771"/>
                    </a:lnTo>
                    <a:lnTo>
                      <a:pt x="6449" y="9707"/>
                    </a:lnTo>
                    <a:lnTo>
                      <a:pt x="6006" y="9707"/>
                    </a:lnTo>
                    <a:lnTo>
                      <a:pt x="5562" y="9771"/>
                    </a:lnTo>
                    <a:lnTo>
                      <a:pt x="5289" y="9900"/>
                    </a:lnTo>
                    <a:lnTo>
                      <a:pt x="5050" y="10029"/>
                    </a:lnTo>
                    <a:lnTo>
                      <a:pt x="4743" y="10286"/>
                    </a:lnTo>
                    <a:lnTo>
                      <a:pt x="4504" y="10479"/>
                    </a:lnTo>
                    <a:lnTo>
                      <a:pt x="3992" y="10929"/>
                    </a:lnTo>
                    <a:lnTo>
                      <a:pt x="3515" y="11443"/>
                    </a:lnTo>
                    <a:lnTo>
                      <a:pt x="2969" y="12086"/>
                    </a:lnTo>
                    <a:lnTo>
                      <a:pt x="2457" y="12536"/>
                    </a:lnTo>
                    <a:lnTo>
                      <a:pt x="1911" y="12921"/>
                    </a:lnTo>
                    <a:lnTo>
                      <a:pt x="1638" y="13050"/>
                    </a:lnTo>
                    <a:lnTo>
                      <a:pt x="1297" y="13114"/>
                    </a:lnTo>
                    <a:lnTo>
                      <a:pt x="1126" y="13179"/>
                    </a:lnTo>
                    <a:lnTo>
                      <a:pt x="921" y="13179"/>
                    </a:lnTo>
                    <a:lnTo>
                      <a:pt x="717" y="13371"/>
                    </a:lnTo>
                    <a:lnTo>
                      <a:pt x="512" y="13500"/>
                    </a:lnTo>
                    <a:lnTo>
                      <a:pt x="341" y="13693"/>
                    </a:lnTo>
                    <a:lnTo>
                      <a:pt x="205" y="13950"/>
                    </a:lnTo>
                    <a:lnTo>
                      <a:pt x="0" y="14593"/>
                    </a:lnTo>
                    <a:lnTo>
                      <a:pt x="239" y="14593"/>
                    </a:lnTo>
                    <a:lnTo>
                      <a:pt x="444" y="14657"/>
                    </a:lnTo>
                    <a:lnTo>
                      <a:pt x="614" y="14721"/>
                    </a:lnTo>
                    <a:lnTo>
                      <a:pt x="785" y="14850"/>
                    </a:lnTo>
                    <a:lnTo>
                      <a:pt x="921" y="15043"/>
                    </a:lnTo>
                    <a:lnTo>
                      <a:pt x="1024" y="15236"/>
                    </a:lnTo>
                    <a:lnTo>
                      <a:pt x="1160" y="15750"/>
                    </a:lnTo>
                    <a:lnTo>
                      <a:pt x="1297" y="16329"/>
                    </a:lnTo>
                    <a:lnTo>
                      <a:pt x="1433" y="16971"/>
                    </a:lnTo>
                    <a:lnTo>
                      <a:pt x="1774" y="18257"/>
                    </a:lnTo>
                    <a:lnTo>
                      <a:pt x="1877" y="18321"/>
                    </a:lnTo>
                    <a:lnTo>
                      <a:pt x="2047" y="18321"/>
                    </a:lnTo>
                    <a:lnTo>
                      <a:pt x="2286" y="18257"/>
                    </a:lnTo>
                    <a:lnTo>
                      <a:pt x="2662" y="18129"/>
                    </a:lnTo>
                    <a:lnTo>
                      <a:pt x="3481" y="17807"/>
                    </a:lnTo>
                    <a:lnTo>
                      <a:pt x="4436" y="17486"/>
                    </a:lnTo>
                    <a:lnTo>
                      <a:pt x="5426" y="17164"/>
                    </a:lnTo>
                    <a:lnTo>
                      <a:pt x="6415" y="16907"/>
                    </a:lnTo>
                    <a:lnTo>
                      <a:pt x="6893" y="16843"/>
                    </a:lnTo>
                    <a:lnTo>
                      <a:pt x="7302" y="16843"/>
                    </a:lnTo>
                    <a:lnTo>
                      <a:pt x="7712" y="16907"/>
                    </a:lnTo>
                    <a:lnTo>
                      <a:pt x="8019" y="17036"/>
                    </a:lnTo>
                    <a:lnTo>
                      <a:pt x="8463" y="17229"/>
                    </a:lnTo>
                    <a:lnTo>
                      <a:pt x="8838" y="17357"/>
                    </a:lnTo>
                    <a:lnTo>
                      <a:pt x="9282" y="17421"/>
                    </a:lnTo>
                    <a:lnTo>
                      <a:pt x="9691" y="17421"/>
                    </a:lnTo>
                    <a:lnTo>
                      <a:pt x="10100" y="17357"/>
                    </a:lnTo>
                    <a:lnTo>
                      <a:pt x="10919" y="17100"/>
                    </a:lnTo>
                    <a:lnTo>
                      <a:pt x="11295" y="16907"/>
                    </a:lnTo>
                    <a:lnTo>
                      <a:pt x="12080" y="16329"/>
                    </a:lnTo>
                    <a:lnTo>
                      <a:pt x="12830" y="15750"/>
                    </a:lnTo>
                    <a:lnTo>
                      <a:pt x="13581" y="15107"/>
                    </a:lnTo>
                    <a:lnTo>
                      <a:pt x="14468" y="14271"/>
                    </a:lnTo>
                    <a:lnTo>
                      <a:pt x="14605" y="14207"/>
                    </a:lnTo>
                    <a:lnTo>
                      <a:pt x="14775" y="14143"/>
                    </a:lnTo>
                    <a:lnTo>
                      <a:pt x="14912" y="14143"/>
                    </a:lnTo>
                    <a:lnTo>
                      <a:pt x="15082" y="14207"/>
                    </a:lnTo>
                    <a:lnTo>
                      <a:pt x="15185" y="14271"/>
                    </a:lnTo>
                    <a:lnTo>
                      <a:pt x="15287" y="14400"/>
                    </a:lnTo>
                    <a:lnTo>
                      <a:pt x="15390" y="14593"/>
                    </a:lnTo>
                    <a:lnTo>
                      <a:pt x="15458" y="14850"/>
                    </a:lnTo>
                    <a:lnTo>
                      <a:pt x="15560" y="15171"/>
                    </a:lnTo>
                    <a:lnTo>
                      <a:pt x="15663" y="15429"/>
                    </a:lnTo>
                    <a:lnTo>
                      <a:pt x="15765" y="15621"/>
                    </a:lnTo>
                    <a:lnTo>
                      <a:pt x="15867" y="15750"/>
                    </a:lnTo>
                    <a:lnTo>
                      <a:pt x="15970" y="15943"/>
                    </a:lnTo>
                    <a:lnTo>
                      <a:pt x="16072" y="16071"/>
                    </a:lnTo>
                    <a:lnTo>
                      <a:pt x="16174" y="16264"/>
                    </a:lnTo>
                    <a:lnTo>
                      <a:pt x="16311" y="16393"/>
                    </a:lnTo>
                    <a:lnTo>
                      <a:pt x="16447" y="16650"/>
                    </a:lnTo>
                    <a:lnTo>
                      <a:pt x="16584" y="16779"/>
                    </a:lnTo>
                    <a:lnTo>
                      <a:pt x="16789" y="16907"/>
                    </a:lnTo>
                    <a:lnTo>
                      <a:pt x="16891" y="17100"/>
                    </a:lnTo>
                    <a:lnTo>
                      <a:pt x="17027" y="17293"/>
                    </a:lnTo>
                    <a:lnTo>
                      <a:pt x="17130" y="17486"/>
                    </a:lnTo>
                    <a:lnTo>
                      <a:pt x="17198" y="17743"/>
                    </a:lnTo>
                    <a:lnTo>
                      <a:pt x="17300" y="18193"/>
                    </a:lnTo>
                    <a:lnTo>
                      <a:pt x="17505" y="18836"/>
                    </a:lnTo>
                    <a:lnTo>
                      <a:pt x="17676" y="19093"/>
                    </a:lnTo>
                    <a:lnTo>
                      <a:pt x="17983" y="19543"/>
                    </a:lnTo>
                    <a:lnTo>
                      <a:pt x="18324" y="19993"/>
                    </a:lnTo>
                    <a:lnTo>
                      <a:pt x="18700" y="20250"/>
                    </a:lnTo>
                    <a:lnTo>
                      <a:pt x="19075" y="20571"/>
                    </a:lnTo>
                    <a:lnTo>
                      <a:pt x="19518" y="20893"/>
                    </a:lnTo>
                    <a:lnTo>
                      <a:pt x="19894" y="21343"/>
                    </a:lnTo>
                    <a:lnTo>
                      <a:pt x="20030" y="21536"/>
                    </a:lnTo>
                    <a:lnTo>
                      <a:pt x="20235" y="21600"/>
                    </a:lnTo>
                    <a:lnTo>
                      <a:pt x="20406" y="21536"/>
                    </a:lnTo>
                    <a:lnTo>
                      <a:pt x="20747" y="21279"/>
                    </a:lnTo>
                    <a:lnTo>
                      <a:pt x="20849" y="20957"/>
                    </a:lnTo>
                    <a:lnTo>
                      <a:pt x="20986" y="20700"/>
                    </a:lnTo>
                    <a:lnTo>
                      <a:pt x="21020" y="20443"/>
                    </a:lnTo>
                    <a:lnTo>
                      <a:pt x="21191" y="19479"/>
                    </a:lnTo>
                    <a:lnTo>
                      <a:pt x="21327" y="18579"/>
                    </a:lnTo>
                    <a:lnTo>
                      <a:pt x="21464" y="17614"/>
                    </a:lnTo>
                    <a:lnTo>
                      <a:pt x="21532" y="16779"/>
                    </a:lnTo>
                    <a:lnTo>
                      <a:pt x="21532" y="15814"/>
                    </a:lnTo>
                    <a:lnTo>
                      <a:pt x="21498" y="15429"/>
                    </a:lnTo>
                    <a:lnTo>
                      <a:pt x="21464" y="14979"/>
                    </a:lnTo>
                    <a:lnTo>
                      <a:pt x="21395" y="14529"/>
                    </a:lnTo>
                    <a:lnTo>
                      <a:pt x="21293" y="14079"/>
                    </a:lnTo>
                    <a:lnTo>
                      <a:pt x="21191" y="13693"/>
                    </a:lnTo>
                    <a:lnTo>
                      <a:pt x="21020" y="13243"/>
                    </a:lnTo>
                    <a:lnTo>
                      <a:pt x="20781" y="12793"/>
                    </a:lnTo>
                    <a:lnTo>
                      <a:pt x="20542" y="12471"/>
                    </a:lnTo>
                    <a:lnTo>
                      <a:pt x="20269" y="12150"/>
                    </a:lnTo>
                    <a:lnTo>
                      <a:pt x="19962" y="11829"/>
                    </a:lnTo>
                    <a:lnTo>
                      <a:pt x="19348" y="11314"/>
                    </a:lnTo>
                    <a:lnTo>
                      <a:pt x="18700" y="10929"/>
                    </a:lnTo>
                    <a:lnTo>
                      <a:pt x="18017" y="10543"/>
                    </a:lnTo>
                    <a:lnTo>
                      <a:pt x="17335" y="10093"/>
                    </a:lnTo>
                    <a:lnTo>
                      <a:pt x="17062" y="9836"/>
                    </a:lnTo>
                    <a:lnTo>
                      <a:pt x="16755" y="9514"/>
                    </a:lnTo>
                    <a:lnTo>
                      <a:pt x="16447" y="9129"/>
                    </a:lnTo>
                    <a:lnTo>
                      <a:pt x="16174" y="8743"/>
                    </a:lnTo>
                    <a:lnTo>
                      <a:pt x="16140" y="8679"/>
                    </a:lnTo>
                    <a:lnTo>
                      <a:pt x="16140" y="8486"/>
                    </a:lnTo>
                    <a:lnTo>
                      <a:pt x="16174" y="8357"/>
                    </a:lnTo>
                    <a:lnTo>
                      <a:pt x="16243" y="8229"/>
                    </a:lnTo>
                    <a:lnTo>
                      <a:pt x="16277" y="8229"/>
                    </a:lnTo>
                    <a:lnTo>
                      <a:pt x="16345" y="8164"/>
                    </a:lnTo>
                    <a:lnTo>
                      <a:pt x="16755" y="8229"/>
                    </a:lnTo>
                    <a:lnTo>
                      <a:pt x="17164" y="8357"/>
                    </a:lnTo>
                    <a:lnTo>
                      <a:pt x="17573" y="8550"/>
                    </a:lnTo>
                    <a:lnTo>
                      <a:pt x="17983" y="8807"/>
                    </a:lnTo>
                    <a:lnTo>
                      <a:pt x="18358" y="9064"/>
                    </a:lnTo>
                    <a:lnTo>
                      <a:pt x="19109" y="9707"/>
                    </a:lnTo>
                    <a:lnTo>
                      <a:pt x="19450" y="10157"/>
                    </a:lnTo>
                    <a:lnTo>
                      <a:pt x="19655" y="10414"/>
                    </a:lnTo>
                    <a:lnTo>
                      <a:pt x="19860" y="10543"/>
                    </a:lnTo>
                    <a:lnTo>
                      <a:pt x="20133" y="10671"/>
                    </a:lnTo>
                    <a:lnTo>
                      <a:pt x="20542" y="10671"/>
                    </a:lnTo>
                    <a:lnTo>
                      <a:pt x="20713" y="10607"/>
                    </a:lnTo>
                    <a:lnTo>
                      <a:pt x="20883" y="10479"/>
                    </a:lnTo>
                    <a:lnTo>
                      <a:pt x="21020" y="10350"/>
                    </a:lnTo>
                    <a:lnTo>
                      <a:pt x="21259" y="9771"/>
                    </a:lnTo>
                    <a:lnTo>
                      <a:pt x="21395" y="9321"/>
                    </a:lnTo>
                    <a:lnTo>
                      <a:pt x="21532" y="8807"/>
                    </a:lnTo>
                    <a:lnTo>
                      <a:pt x="21600" y="7650"/>
                    </a:lnTo>
                    <a:lnTo>
                      <a:pt x="21566" y="7136"/>
                    </a:lnTo>
                    <a:lnTo>
                      <a:pt x="21498" y="6557"/>
                    </a:lnTo>
                    <a:lnTo>
                      <a:pt x="21395" y="6043"/>
                    </a:lnTo>
                    <a:lnTo>
                      <a:pt x="21259" y="5464"/>
                    </a:lnTo>
                    <a:lnTo>
                      <a:pt x="21088" y="4950"/>
                    </a:lnTo>
                    <a:lnTo>
                      <a:pt x="20883" y="4436"/>
                    </a:lnTo>
                    <a:lnTo>
                      <a:pt x="20713" y="3986"/>
                    </a:lnTo>
                    <a:lnTo>
                      <a:pt x="20303" y="3021"/>
                    </a:lnTo>
                    <a:lnTo>
                      <a:pt x="19826" y="2250"/>
                    </a:lnTo>
                    <a:lnTo>
                      <a:pt x="20303" y="289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2" name="Linia">
                <a:extLst>
                  <a:ext uri="{FF2B5EF4-FFF2-40B4-BE49-F238E27FC236}">
                    <a16:creationId xmlns:a16="http://schemas.microsoft.com/office/drawing/2014/main" id="{11C3C13A-EF0A-3435-01CC-2E532B91D4AD}"/>
                  </a:ext>
                </a:extLst>
              </p:cNvPr>
              <p:cNvSpPr/>
              <p:nvPr/>
            </p:nvSpPr>
            <p:spPr>
              <a:xfrm>
                <a:off x="286737" y="1258162"/>
                <a:ext cx="189653" cy="99388"/>
              </a:xfrm>
              <a:custGeom>
                <a:avLst/>
                <a:gdLst/>
                <a:ahLst/>
                <a:cxnLst>
                  <a:cxn ang="0">
                    <a:pos x="wd2" y="hd2"/>
                  </a:cxn>
                  <a:cxn ang="5400000">
                    <a:pos x="wd2" y="hd2"/>
                  </a:cxn>
                  <a:cxn ang="10800000">
                    <a:pos x="wd2" y="hd2"/>
                  </a:cxn>
                  <a:cxn ang="16200000">
                    <a:pos x="wd2" y="hd2"/>
                  </a:cxn>
                </a:cxnLst>
                <a:rect l="0" t="0" r="r" b="b"/>
                <a:pathLst>
                  <a:path w="21600" h="21600" extrusionOk="0">
                    <a:moveTo>
                      <a:pt x="20303" y="2893"/>
                    </a:moveTo>
                    <a:lnTo>
                      <a:pt x="20099" y="2507"/>
                    </a:lnTo>
                    <a:lnTo>
                      <a:pt x="19962" y="2186"/>
                    </a:lnTo>
                    <a:lnTo>
                      <a:pt x="19996" y="2057"/>
                    </a:lnTo>
                    <a:lnTo>
                      <a:pt x="20030" y="1993"/>
                    </a:lnTo>
                    <a:lnTo>
                      <a:pt x="20099" y="1929"/>
                    </a:lnTo>
                    <a:lnTo>
                      <a:pt x="19996" y="1864"/>
                    </a:lnTo>
                    <a:lnTo>
                      <a:pt x="19826" y="1671"/>
                    </a:lnTo>
                    <a:lnTo>
                      <a:pt x="19450" y="1414"/>
                    </a:lnTo>
                    <a:lnTo>
                      <a:pt x="18938" y="1029"/>
                    </a:lnTo>
                    <a:lnTo>
                      <a:pt x="18358" y="579"/>
                    </a:lnTo>
                    <a:lnTo>
                      <a:pt x="17846" y="257"/>
                    </a:lnTo>
                    <a:lnTo>
                      <a:pt x="17266" y="64"/>
                    </a:lnTo>
                    <a:lnTo>
                      <a:pt x="17027" y="0"/>
                    </a:lnTo>
                    <a:lnTo>
                      <a:pt x="16755" y="0"/>
                    </a:lnTo>
                    <a:lnTo>
                      <a:pt x="16482" y="64"/>
                    </a:lnTo>
                    <a:lnTo>
                      <a:pt x="16243" y="193"/>
                    </a:lnTo>
                    <a:lnTo>
                      <a:pt x="16004" y="386"/>
                    </a:lnTo>
                    <a:lnTo>
                      <a:pt x="15765" y="643"/>
                    </a:lnTo>
                    <a:lnTo>
                      <a:pt x="15560" y="1029"/>
                    </a:lnTo>
                    <a:lnTo>
                      <a:pt x="15390" y="1414"/>
                    </a:lnTo>
                    <a:lnTo>
                      <a:pt x="15321" y="1607"/>
                    </a:lnTo>
                    <a:lnTo>
                      <a:pt x="15253" y="1864"/>
                    </a:lnTo>
                    <a:lnTo>
                      <a:pt x="15219" y="2186"/>
                    </a:lnTo>
                    <a:lnTo>
                      <a:pt x="15185" y="2636"/>
                    </a:lnTo>
                    <a:lnTo>
                      <a:pt x="15117" y="3279"/>
                    </a:lnTo>
                    <a:lnTo>
                      <a:pt x="15048" y="3600"/>
                    </a:lnTo>
                    <a:lnTo>
                      <a:pt x="14946" y="3857"/>
                    </a:lnTo>
                    <a:lnTo>
                      <a:pt x="14639" y="4564"/>
                    </a:lnTo>
                    <a:lnTo>
                      <a:pt x="14366" y="5207"/>
                    </a:lnTo>
                    <a:lnTo>
                      <a:pt x="14059" y="5979"/>
                    </a:lnTo>
                    <a:lnTo>
                      <a:pt x="13786" y="6686"/>
                    </a:lnTo>
                    <a:lnTo>
                      <a:pt x="13513" y="7457"/>
                    </a:lnTo>
                    <a:lnTo>
                      <a:pt x="13206" y="8100"/>
                    </a:lnTo>
                    <a:lnTo>
                      <a:pt x="12864" y="8871"/>
                    </a:lnTo>
                    <a:lnTo>
                      <a:pt x="12489" y="9450"/>
                    </a:lnTo>
                    <a:lnTo>
                      <a:pt x="12045" y="9900"/>
                    </a:lnTo>
                    <a:lnTo>
                      <a:pt x="11602" y="10286"/>
                    </a:lnTo>
                    <a:lnTo>
                      <a:pt x="11227" y="10543"/>
                    </a:lnTo>
                    <a:lnTo>
                      <a:pt x="10817" y="10671"/>
                    </a:lnTo>
                    <a:lnTo>
                      <a:pt x="10339" y="10736"/>
                    </a:lnTo>
                    <a:lnTo>
                      <a:pt x="9896" y="10671"/>
                    </a:lnTo>
                    <a:lnTo>
                      <a:pt x="9486" y="10607"/>
                    </a:lnTo>
                    <a:lnTo>
                      <a:pt x="9043" y="10479"/>
                    </a:lnTo>
                    <a:lnTo>
                      <a:pt x="8155" y="10157"/>
                    </a:lnTo>
                    <a:lnTo>
                      <a:pt x="7302" y="9836"/>
                    </a:lnTo>
                    <a:lnTo>
                      <a:pt x="6893" y="9771"/>
                    </a:lnTo>
                    <a:lnTo>
                      <a:pt x="6449" y="9707"/>
                    </a:lnTo>
                    <a:lnTo>
                      <a:pt x="6006" y="9707"/>
                    </a:lnTo>
                    <a:lnTo>
                      <a:pt x="5562" y="9771"/>
                    </a:lnTo>
                    <a:lnTo>
                      <a:pt x="5289" y="9900"/>
                    </a:lnTo>
                    <a:lnTo>
                      <a:pt x="5050" y="10029"/>
                    </a:lnTo>
                    <a:lnTo>
                      <a:pt x="4743" y="10286"/>
                    </a:lnTo>
                    <a:lnTo>
                      <a:pt x="4504" y="10479"/>
                    </a:lnTo>
                    <a:lnTo>
                      <a:pt x="3992" y="10929"/>
                    </a:lnTo>
                    <a:lnTo>
                      <a:pt x="3515" y="11443"/>
                    </a:lnTo>
                    <a:lnTo>
                      <a:pt x="2969" y="12086"/>
                    </a:lnTo>
                    <a:lnTo>
                      <a:pt x="2457" y="12536"/>
                    </a:lnTo>
                    <a:lnTo>
                      <a:pt x="1911" y="12921"/>
                    </a:lnTo>
                    <a:lnTo>
                      <a:pt x="1638" y="13050"/>
                    </a:lnTo>
                    <a:lnTo>
                      <a:pt x="1297" y="13114"/>
                    </a:lnTo>
                    <a:lnTo>
                      <a:pt x="1126" y="13179"/>
                    </a:lnTo>
                    <a:lnTo>
                      <a:pt x="921" y="13179"/>
                    </a:lnTo>
                    <a:lnTo>
                      <a:pt x="717" y="13371"/>
                    </a:lnTo>
                    <a:lnTo>
                      <a:pt x="512" y="13500"/>
                    </a:lnTo>
                    <a:lnTo>
                      <a:pt x="341" y="13693"/>
                    </a:lnTo>
                    <a:lnTo>
                      <a:pt x="205" y="13950"/>
                    </a:lnTo>
                    <a:lnTo>
                      <a:pt x="0" y="14593"/>
                    </a:lnTo>
                    <a:lnTo>
                      <a:pt x="239" y="14593"/>
                    </a:lnTo>
                    <a:lnTo>
                      <a:pt x="444" y="14657"/>
                    </a:lnTo>
                    <a:lnTo>
                      <a:pt x="614" y="14721"/>
                    </a:lnTo>
                    <a:lnTo>
                      <a:pt x="785" y="14850"/>
                    </a:lnTo>
                    <a:lnTo>
                      <a:pt x="921" y="15043"/>
                    </a:lnTo>
                    <a:lnTo>
                      <a:pt x="1024" y="15236"/>
                    </a:lnTo>
                    <a:lnTo>
                      <a:pt x="1160" y="15750"/>
                    </a:lnTo>
                    <a:lnTo>
                      <a:pt x="1297" y="16329"/>
                    </a:lnTo>
                    <a:lnTo>
                      <a:pt x="1433" y="16971"/>
                    </a:lnTo>
                    <a:lnTo>
                      <a:pt x="1774" y="18257"/>
                    </a:lnTo>
                    <a:lnTo>
                      <a:pt x="1877" y="18321"/>
                    </a:lnTo>
                    <a:lnTo>
                      <a:pt x="2047" y="18321"/>
                    </a:lnTo>
                    <a:lnTo>
                      <a:pt x="2286" y="18257"/>
                    </a:lnTo>
                    <a:lnTo>
                      <a:pt x="2662" y="18129"/>
                    </a:lnTo>
                    <a:lnTo>
                      <a:pt x="3481" y="17807"/>
                    </a:lnTo>
                    <a:lnTo>
                      <a:pt x="4436" y="17486"/>
                    </a:lnTo>
                    <a:lnTo>
                      <a:pt x="5426" y="17164"/>
                    </a:lnTo>
                    <a:lnTo>
                      <a:pt x="6415" y="16907"/>
                    </a:lnTo>
                    <a:lnTo>
                      <a:pt x="6893" y="16843"/>
                    </a:lnTo>
                    <a:lnTo>
                      <a:pt x="7302" y="16843"/>
                    </a:lnTo>
                    <a:lnTo>
                      <a:pt x="7712" y="16907"/>
                    </a:lnTo>
                    <a:lnTo>
                      <a:pt x="8019" y="17036"/>
                    </a:lnTo>
                    <a:lnTo>
                      <a:pt x="8463" y="17229"/>
                    </a:lnTo>
                    <a:lnTo>
                      <a:pt x="8838" y="17357"/>
                    </a:lnTo>
                    <a:lnTo>
                      <a:pt x="9282" y="17421"/>
                    </a:lnTo>
                    <a:lnTo>
                      <a:pt x="9691" y="17421"/>
                    </a:lnTo>
                    <a:lnTo>
                      <a:pt x="10100" y="17357"/>
                    </a:lnTo>
                    <a:lnTo>
                      <a:pt x="10919" y="17100"/>
                    </a:lnTo>
                    <a:lnTo>
                      <a:pt x="11295" y="16907"/>
                    </a:lnTo>
                    <a:lnTo>
                      <a:pt x="12080" y="16329"/>
                    </a:lnTo>
                    <a:lnTo>
                      <a:pt x="12830" y="15750"/>
                    </a:lnTo>
                    <a:lnTo>
                      <a:pt x="13581" y="15107"/>
                    </a:lnTo>
                    <a:lnTo>
                      <a:pt x="14468" y="14271"/>
                    </a:lnTo>
                    <a:lnTo>
                      <a:pt x="14605" y="14207"/>
                    </a:lnTo>
                    <a:lnTo>
                      <a:pt x="14775" y="14143"/>
                    </a:lnTo>
                    <a:lnTo>
                      <a:pt x="14912" y="14143"/>
                    </a:lnTo>
                    <a:lnTo>
                      <a:pt x="15082" y="14207"/>
                    </a:lnTo>
                    <a:lnTo>
                      <a:pt x="15185" y="14271"/>
                    </a:lnTo>
                    <a:lnTo>
                      <a:pt x="15287" y="14400"/>
                    </a:lnTo>
                    <a:lnTo>
                      <a:pt x="15390" y="14593"/>
                    </a:lnTo>
                    <a:lnTo>
                      <a:pt x="15458" y="14850"/>
                    </a:lnTo>
                    <a:lnTo>
                      <a:pt x="15560" y="15171"/>
                    </a:lnTo>
                    <a:lnTo>
                      <a:pt x="15663" y="15429"/>
                    </a:lnTo>
                    <a:lnTo>
                      <a:pt x="15765" y="15621"/>
                    </a:lnTo>
                    <a:lnTo>
                      <a:pt x="15867" y="15750"/>
                    </a:lnTo>
                    <a:lnTo>
                      <a:pt x="15970" y="15943"/>
                    </a:lnTo>
                    <a:lnTo>
                      <a:pt x="16072" y="16071"/>
                    </a:lnTo>
                    <a:lnTo>
                      <a:pt x="16174" y="16264"/>
                    </a:lnTo>
                    <a:lnTo>
                      <a:pt x="16311" y="16393"/>
                    </a:lnTo>
                    <a:lnTo>
                      <a:pt x="16447" y="16650"/>
                    </a:lnTo>
                    <a:lnTo>
                      <a:pt x="16584" y="16779"/>
                    </a:lnTo>
                    <a:lnTo>
                      <a:pt x="16789" y="16907"/>
                    </a:lnTo>
                    <a:lnTo>
                      <a:pt x="16891" y="17100"/>
                    </a:lnTo>
                    <a:lnTo>
                      <a:pt x="17027" y="17293"/>
                    </a:lnTo>
                    <a:lnTo>
                      <a:pt x="17130" y="17486"/>
                    </a:lnTo>
                    <a:lnTo>
                      <a:pt x="17198" y="17743"/>
                    </a:lnTo>
                    <a:lnTo>
                      <a:pt x="17300" y="18193"/>
                    </a:lnTo>
                    <a:lnTo>
                      <a:pt x="17505" y="18836"/>
                    </a:lnTo>
                    <a:lnTo>
                      <a:pt x="17676" y="19093"/>
                    </a:lnTo>
                    <a:lnTo>
                      <a:pt x="17983" y="19543"/>
                    </a:lnTo>
                    <a:lnTo>
                      <a:pt x="18324" y="19993"/>
                    </a:lnTo>
                    <a:lnTo>
                      <a:pt x="18700" y="20250"/>
                    </a:lnTo>
                    <a:lnTo>
                      <a:pt x="19075" y="20571"/>
                    </a:lnTo>
                    <a:lnTo>
                      <a:pt x="19518" y="20893"/>
                    </a:lnTo>
                    <a:lnTo>
                      <a:pt x="19894" y="21343"/>
                    </a:lnTo>
                    <a:lnTo>
                      <a:pt x="20030" y="21536"/>
                    </a:lnTo>
                    <a:lnTo>
                      <a:pt x="20235" y="21600"/>
                    </a:lnTo>
                    <a:lnTo>
                      <a:pt x="20406" y="21536"/>
                    </a:lnTo>
                    <a:lnTo>
                      <a:pt x="20747" y="21279"/>
                    </a:lnTo>
                    <a:lnTo>
                      <a:pt x="20849" y="20957"/>
                    </a:lnTo>
                    <a:lnTo>
                      <a:pt x="20986" y="20700"/>
                    </a:lnTo>
                    <a:lnTo>
                      <a:pt x="21020" y="20443"/>
                    </a:lnTo>
                    <a:lnTo>
                      <a:pt x="21191" y="19479"/>
                    </a:lnTo>
                    <a:lnTo>
                      <a:pt x="21327" y="18579"/>
                    </a:lnTo>
                    <a:lnTo>
                      <a:pt x="21464" y="17614"/>
                    </a:lnTo>
                    <a:lnTo>
                      <a:pt x="21532" y="16779"/>
                    </a:lnTo>
                    <a:lnTo>
                      <a:pt x="21532" y="15814"/>
                    </a:lnTo>
                    <a:lnTo>
                      <a:pt x="21498" y="15429"/>
                    </a:lnTo>
                    <a:lnTo>
                      <a:pt x="21464" y="14979"/>
                    </a:lnTo>
                    <a:lnTo>
                      <a:pt x="21395" y="14529"/>
                    </a:lnTo>
                    <a:lnTo>
                      <a:pt x="21293" y="14079"/>
                    </a:lnTo>
                    <a:lnTo>
                      <a:pt x="21191" y="13693"/>
                    </a:lnTo>
                    <a:lnTo>
                      <a:pt x="21020" y="13243"/>
                    </a:lnTo>
                    <a:lnTo>
                      <a:pt x="20781" y="12793"/>
                    </a:lnTo>
                    <a:lnTo>
                      <a:pt x="20542" y="12471"/>
                    </a:lnTo>
                    <a:lnTo>
                      <a:pt x="20269" y="12150"/>
                    </a:lnTo>
                    <a:lnTo>
                      <a:pt x="19962" y="11829"/>
                    </a:lnTo>
                    <a:lnTo>
                      <a:pt x="19348" y="11314"/>
                    </a:lnTo>
                    <a:lnTo>
                      <a:pt x="18700" y="10929"/>
                    </a:lnTo>
                    <a:lnTo>
                      <a:pt x="18017" y="10543"/>
                    </a:lnTo>
                    <a:lnTo>
                      <a:pt x="17335" y="10093"/>
                    </a:lnTo>
                    <a:lnTo>
                      <a:pt x="17062" y="9836"/>
                    </a:lnTo>
                    <a:lnTo>
                      <a:pt x="16755" y="9514"/>
                    </a:lnTo>
                    <a:lnTo>
                      <a:pt x="16447" y="9129"/>
                    </a:lnTo>
                    <a:lnTo>
                      <a:pt x="16174" y="8743"/>
                    </a:lnTo>
                    <a:lnTo>
                      <a:pt x="16140" y="8679"/>
                    </a:lnTo>
                    <a:lnTo>
                      <a:pt x="16140" y="8486"/>
                    </a:lnTo>
                    <a:lnTo>
                      <a:pt x="16174" y="8357"/>
                    </a:lnTo>
                    <a:lnTo>
                      <a:pt x="16243" y="8229"/>
                    </a:lnTo>
                    <a:lnTo>
                      <a:pt x="16277" y="8229"/>
                    </a:lnTo>
                    <a:lnTo>
                      <a:pt x="16345" y="8164"/>
                    </a:lnTo>
                    <a:lnTo>
                      <a:pt x="16755" y="8229"/>
                    </a:lnTo>
                    <a:lnTo>
                      <a:pt x="17164" y="8357"/>
                    </a:lnTo>
                    <a:lnTo>
                      <a:pt x="17573" y="8550"/>
                    </a:lnTo>
                    <a:lnTo>
                      <a:pt x="17983" y="8807"/>
                    </a:lnTo>
                    <a:lnTo>
                      <a:pt x="18358" y="9064"/>
                    </a:lnTo>
                    <a:lnTo>
                      <a:pt x="19109" y="9707"/>
                    </a:lnTo>
                    <a:lnTo>
                      <a:pt x="19450" y="10157"/>
                    </a:lnTo>
                    <a:lnTo>
                      <a:pt x="19655" y="10414"/>
                    </a:lnTo>
                    <a:lnTo>
                      <a:pt x="19860" y="10543"/>
                    </a:lnTo>
                    <a:lnTo>
                      <a:pt x="20133" y="10671"/>
                    </a:lnTo>
                    <a:lnTo>
                      <a:pt x="20542" y="10671"/>
                    </a:lnTo>
                    <a:lnTo>
                      <a:pt x="20713" y="10607"/>
                    </a:lnTo>
                    <a:lnTo>
                      <a:pt x="20883" y="10479"/>
                    </a:lnTo>
                    <a:lnTo>
                      <a:pt x="21020" y="10350"/>
                    </a:lnTo>
                    <a:lnTo>
                      <a:pt x="21259" y="9771"/>
                    </a:lnTo>
                    <a:lnTo>
                      <a:pt x="21395" y="9321"/>
                    </a:lnTo>
                    <a:lnTo>
                      <a:pt x="21532" y="8807"/>
                    </a:lnTo>
                    <a:lnTo>
                      <a:pt x="21600" y="7650"/>
                    </a:lnTo>
                    <a:lnTo>
                      <a:pt x="21566" y="7136"/>
                    </a:lnTo>
                    <a:lnTo>
                      <a:pt x="21498" y="6557"/>
                    </a:lnTo>
                    <a:lnTo>
                      <a:pt x="21395" y="6043"/>
                    </a:lnTo>
                    <a:lnTo>
                      <a:pt x="21259" y="5464"/>
                    </a:lnTo>
                    <a:lnTo>
                      <a:pt x="21088" y="4950"/>
                    </a:lnTo>
                    <a:lnTo>
                      <a:pt x="20883" y="4436"/>
                    </a:lnTo>
                    <a:lnTo>
                      <a:pt x="20713" y="3986"/>
                    </a:lnTo>
                    <a:lnTo>
                      <a:pt x="20303" y="3021"/>
                    </a:lnTo>
                    <a:lnTo>
                      <a:pt x="19826" y="225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3" name="Kształt">
                <a:extLst>
                  <a:ext uri="{FF2B5EF4-FFF2-40B4-BE49-F238E27FC236}">
                    <a16:creationId xmlns:a16="http://schemas.microsoft.com/office/drawing/2014/main" id="{2C70A65E-3753-E9E9-6377-957ECD533A19}"/>
                  </a:ext>
                </a:extLst>
              </p:cNvPr>
              <p:cNvSpPr/>
              <p:nvPr/>
            </p:nvSpPr>
            <p:spPr>
              <a:xfrm>
                <a:off x="483165" y="1276233"/>
                <a:ext cx="27093" cy="47434"/>
              </a:xfrm>
              <a:custGeom>
                <a:avLst/>
                <a:gdLst/>
                <a:ahLst/>
                <a:cxnLst>
                  <a:cxn ang="0">
                    <a:pos x="wd2" y="hd2"/>
                  </a:cxn>
                  <a:cxn ang="5400000">
                    <a:pos x="wd2" y="hd2"/>
                  </a:cxn>
                  <a:cxn ang="10800000">
                    <a:pos x="wd2" y="hd2"/>
                  </a:cxn>
                  <a:cxn ang="16200000">
                    <a:pos x="wd2" y="hd2"/>
                  </a:cxn>
                </a:cxnLst>
                <a:rect l="0" t="0" r="r" b="b"/>
                <a:pathLst>
                  <a:path w="21600" h="21600" extrusionOk="0">
                    <a:moveTo>
                      <a:pt x="7200" y="14573"/>
                    </a:moveTo>
                    <a:lnTo>
                      <a:pt x="5520" y="14183"/>
                    </a:lnTo>
                    <a:lnTo>
                      <a:pt x="4080" y="13663"/>
                    </a:lnTo>
                    <a:lnTo>
                      <a:pt x="3120" y="12882"/>
                    </a:lnTo>
                    <a:lnTo>
                      <a:pt x="1920" y="12231"/>
                    </a:lnTo>
                    <a:lnTo>
                      <a:pt x="1200" y="11451"/>
                    </a:lnTo>
                    <a:lnTo>
                      <a:pt x="480" y="10540"/>
                    </a:lnTo>
                    <a:lnTo>
                      <a:pt x="240" y="9499"/>
                    </a:lnTo>
                    <a:lnTo>
                      <a:pt x="0" y="8588"/>
                    </a:lnTo>
                    <a:lnTo>
                      <a:pt x="0" y="7677"/>
                    </a:lnTo>
                    <a:lnTo>
                      <a:pt x="240" y="6636"/>
                    </a:lnTo>
                    <a:lnTo>
                      <a:pt x="720" y="4814"/>
                    </a:lnTo>
                    <a:lnTo>
                      <a:pt x="1200" y="3773"/>
                    </a:lnTo>
                    <a:lnTo>
                      <a:pt x="1920" y="2993"/>
                    </a:lnTo>
                    <a:lnTo>
                      <a:pt x="2880" y="2212"/>
                    </a:lnTo>
                    <a:lnTo>
                      <a:pt x="3600" y="1561"/>
                    </a:lnTo>
                    <a:lnTo>
                      <a:pt x="4800" y="1041"/>
                    </a:lnTo>
                    <a:lnTo>
                      <a:pt x="7680" y="520"/>
                    </a:lnTo>
                    <a:lnTo>
                      <a:pt x="9600" y="520"/>
                    </a:lnTo>
                    <a:lnTo>
                      <a:pt x="11040" y="390"/>
                    </a:lnTo>
                    <a:lnTo>
                      <a:pt x="12720" y="390"/>
                    </a:lnTo>
                    <a:lnTo>
                      <a:pt x="14640" y="260"/>
                    </a:lnTo>
                    <a:lnTo>
                      <a:pt x="16080" y="0"/>
                    </a:lnTo>
                    <a:lnTo>
                      <a:pt x="16560" y="1301"/>
                    </a:lnTo>
                    <a:lnTo>
                      <a:pt x="17040" y="3643"/>
                    </a:lnTo>
                    <a:lnTo>
                      <a:pt x="17040" y="5075"/>
                    </a:lnTo>
                    <a:lnTo>
                      <a:pt x="17280" y="6116"/>
                    </a:lnTo>
                    <a:lnTo>
                      <a:pt x="17520" y="7417"/>
                    </a:lnTo>
                    <a:lnTo>
                      <a:pt x="18000" y="8458"/>
                    </a:lnTo>
                    <a:lnTo>
                      <a:pt x="18720" y="9499"/>
                    </a:lnTo>
                    <a:lnTo>
                      <a:pt x="19200" y="10540"/>
                    </a:lnTo>
                    <a:lnTo>
                      <a:pt x="19680" y="11451"/>
                    </a:lnTo>
                    <a:lnTo>
                      <a:pt x="20400" y="12361"/>
                    </a:lnTo>
                    <a:lnTo>
                      <a:pt x="20880" y="13272"/>
                    </a:lnTo>
                    <a:lnTo>
                      <a:pt x="21360" y="14443"/>
                    </a:lnTo>
                    <a:lnTo>
                      <a:pt x="21600" y="15354"/>
                    </a:lnTo>
                    <a:lnTo>
                      <a:pt x="21600" y="16395"/>
                    </a:lnTo>
                    <a:lnTo>
                      <a:pt x="21120" y="17566"/>
                    </a:lnTo>
                    <a:lnTo>
                      <a:pt x="20880" y="18347"/>
                    </a:lnTo>
                    <a:lnTo>
                      <a:pt x="20400" y="18998"/>
                    </a:lnTo>
                    <a:lnTo>
                      <a:pt x="19440" y="19908"/>
                    </a:lnTo>
                    <a:lnTo>
                      <a:pt x="18720" y="20559"/>
                    </a:lnTo>
                    <a:lnTo>
                      <a:pt x="17760" y="21080"/>
                    </a:lnTo>
                    <a:lnTo>
                      <a:pt x="16560" y="21470"/>
                    </a:lnTo>
                    <a:lnTo>
                      <a:pt x="16080" y="21470"/>
                    </a:lnTo>
                    <a:lnTo>
                      <a:pt x="15600" y="21600"/>
                    </a:lnTo>
                    <a:lnTo>
                      <a:pt x="14880" y="21470"/>
                    </a:lnTo>
                    <a:lnTo>
                      <a:pt x="14400" y="21340"/>
                    </a:lnTo>
                    <a:lnTo>
                      <a:pt x="11760" y="20429"/>
                    </a:lnTo>
                    <a:lnTo>
                      <a:pt x="9600" y="19258"/>
                    </a:lnTo>
                    <a:lnTo>
                      <a:pt x="7680" y="18087"/>
                    </a:lnTo>
                    <a:lnTo>
                      <a:pt x="6000" y="16786"/>
                    </a:lnTo>
                    <a:lnTo>
                      <a:pt x="4800" y="15224"/>
                    </a:lnTo>
                    <a:lnTo>
                      <a:pt x="3840" y="13793"/>
                    </a:lnTo>
                    <a:lnTo>
                      <a:pt x="2880" y="12101"/>
                    </a:lnTo>
                    <a:lnTo>
                      <a:pt x="2400" y="10410"/>
                    </a:lnTo>
                    <a:lnTo>
                      <a:pt x="7200" y="1457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4" name="Linia">
                <a:extLst>
                  <a:ext uri="{FF2B5EF4-FFF2-40B4-BE49-F238E27FC236}">
                    <a16:creationId xmlns:a16="http://schemas.microsoft.com/office/drawing/2014/main" id="{B0150FC1-6334-B106-33A7-526C0DD4D7A4}"/>
                  </a:ext>
                </a:extLst>
              </p:cNvPr>
              <p:cNvSpPr/>
              <p:nvPr/>
            </p:nvSpPr>
            <p:spPr>
              <a:xfrm>
                <a:off x="483165" y="1276233"/>
                <a:ext cx="27093" cy="47434"/>
              </a:xfrm>
              <a:custGeom>
                <a:avLst/>
                <a:gdLst/>
                <a:ahLst/>
                <a:cxnLst>
                  <a:cxn ang="0">
                    <a:pos x="wd2" y="hd2"/>
                  </a:cxn>
                  <a:cxn ang="5400000">
                    <a:pos x="wd2" y="hd2"/>
                  </a:cxn>
                  <a:cxn ang="10800000">
                    <a:pos x="wd2" y="hd2"/>
                  </a:cxn>
                  <a:cxn ang="16200000">
                    <a:pos x="wd2" y="hd2"/>
                  </a:cxn>
                </a:cxnLst>
                <a:rect l="0" t="0" r="r" b="b"/>
                <a:pathLst>
                  <a:path w="21600" h="21600" extrusionOk="0">
                    <a:moveTo>
                      <a:pt x="7200" y="14573"/>
                    </a:moveTo>
                    <a:lnTo>
                      <a:pt x="5520" y="14183"/>
                    </a:lnTo>
                    <a:lnTo>
                      <a:pt x="4080" y="13663"/>
                    </a:lnTo>
                    <a:lnTo>
                      <a:pt x="3120" y="12882"/>
                    </a:lnTo>
                    <a:lnTo>
                      <a:pt x="1920" y="12231"/>
                    </a:lnTo>
                    <a:lnTo>
                      <a:pt x="1200" y="11451"/>
                    </a:lnTo>
                    <a:lnTo>
                      <a:pt x="480" y="10540"/>
                    </a:lnTo>
                    <a:lnTo>
                      <a:pt x="240" y="9499"/>
                    </a:lnTo>
                    <a:lnTo>
                      <a:pt x="0" y="8588"/>
                    </a:lnTo>
                    <a:lnTo>
                      <a:pt x="0" y="7677"/>
                    </a:lnTo>
                    <a:lnTo>
                      <a:pt x="240" y="6636"/>
                    </a:lnTo>
                    <a:lnTo>
                      <a:pt x="720" y="4814"/>
                    </a:lnTo>
                    <a:lnTo>
                      <a:pt x="1200" y="3773"/>
                    </a:lnTo>
                    <a:lnTo>
                      <a:pt x="1920" y="2993"/>
                    </a:lnTo>
                    <a:lnTo>
                      <a:pt x="2880" y="2212"/>
                    </a:lnTo>
                    <a:lnTo>
                      <a:pt x="3600" y="1561"/>
                    </a:lnTo>
                    <a:lnTo>
                      <a:pt x="4800" y="1041"/>
                    </a:lnTo>
                    <a:lnTo>
                      <a:pt x="7680" y="520"/>
                    </a:lnTo>
                    <a:lnTo>
                      <a:pt x="9600" y="520"/>
                    </a:lnTo>
                    <a:lnTo>
                      <a:pt x="11040" y="390"/>
                    </a:lnTo>
                    <a:lnTo>
                      <a:pt x="12720" y="390"/>
                    </a:lnTo>
                    <a:lnTo>
                      <a:pt x="14640" y="260"/>
                    </a:lnTo>
                    <a:lnTo>
                      <a:pt x="16080" y="0"/>
                    </a:lnTo>
                    <a:lnTo>
                      <a:pt x="16560" y="1301"/>
                    </a:lnTo>
                    <a:lnTo>
                      <a:pt x="17040" y="3643"/>
                    </a:lnTo>
                    <a:lnTo>
                      <a:pt x="17040" y="5075"/>
                    </a:lnTo>
                    <a:lnTo>
                      <a:pt x="17280" y="6116"/>
                    </a:lnTo>
                    <a:lnTo>
                      <a:pt x="17520" y="7417"/>
                    </a:lnTo>
                    <a:lnTo>
                      <a:pt x="18000" y="8458"/>
                    </a:lnTo>
                    <a:lnTo>
                      <a:pt x="18720" y="9499"/>
                    </a:lnTo>
                    <a:lnTo>
                      <a:pt x="19200" y="10540"/>
                    </a:lnTo>
                    <a:lnTo>
                      <a:pt x="19680" y="11451"/>
                    </a:lnTo>
                    <a:lnTo>
                      <a:pt x="20400" y="12361"/>
                    </a:lnTo>
                    <a:lnTo>
                      <a:pt x="20880" y="13272"/>
                    </a:lnTo>
                    <a:lnTo>
                      <a:pt x="21360" y="14443"/>
                    </a:lnTo>
                    <a:lnTo>
                      <a:pt x="21600" y="15354"/>
                    </a:lnTo>
                    <a:lnTo>
                      <a:pt x="21600" y="16395"/>
                    </a:lnTo>
                    <a:lnTo>
                      <a:pt x="21120" y="17566"/>
                    </a:lnTo>
                    <a:lnTo>
                      <a:pt x="20880" y="18347"/>
                    </a:lnTo>
                    <a:lnTo>
                      <a:pt x="20400" y="18998"/>
                    </a:lnTo>
                    <a:lnTo>
                      <a:pt x="19440" y="19908"/>
                    </a:lnTo>
                    <a:lnTo>
                      <a:pt x="18720" y="20559"/>
                    </a:lnTo>
                    <a:lnTo>
                      <a:pt x="17760" y="21080"/>
                    </a:lnTo>
                    <a:lnTo>
                      <a:pt x="16560" y="21470"/>
                    </a:lnTo>
                    <a:lnTo>
                      <a:pt x="16080" y="21470"/>
                    </a:lnTo>
                    <a:lnTo>
                      <a:pt x="15600" y="21600"/>
                    </a:lnTo>
                    <a:lnTo>
                      <a:pt x="14880" y="21470"/>
                    </a:lnTo>
                    <a:lnTo>
                      <a:pt x="14400" y="21340"/>
                    </a:lnTo>
                    <a:lnTo>
                      <a:pt x="11760" y="20429"/>
                    </a:lnTo>
                    <a:lnTo>
                      <a:pt x="9600" y="19258"/>
                    </a:lnTo>
                    <a:lnTo>
                      <a:pt x="7680" y="18087"/>
                    </a:lnTo>
                    <a:lnTo>
                      <a:pt x="6000" y="16786"/>
                    </a:lnTo>
                    <a:lnTo>
                      <a:pt x="4800" y="15224"/>
                    </a:lnTo>
                    <a:lnTo>
                      <a:pt x="3840" y="13793"/>
                    </a:lnTo>
                    <a:lnTo>
                      <a:pt x="2880" y="12101"/>
                    </a:lnTo>
                    <a:lnTo>
                      <a:pt x="2400" y="1041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5" name="Kształt">
                <a:extLst>
                  <a:ext uri="{FF2B5EF4-FFF2-40B4-BE49-F238E27FC236}">
                    <a16:creationId xmlns:a16="http://schemas.microsoft.com/office/drawing/2014/main" id="{874F5074-ACFE-2D3F-D0B1-9745A440278F}"/>
                  </a:ext>
                </a:extLst>
              </p:cNvPr>
              <p:cNvSpPr/>
              <p:nvPr/>
            </p:nvSpPr>
            <p:spPr>
              <a:xfrm>
                <a:off x="485422" y="1235574"/>
                <a:ext cx="51930" cy="60987"/>
              </a:xfrm>
              <a:custGeom>
                <a:avLst/>
                <a:gdLst/>
                <a:ahLst/>
                <a:cxnLst>
                  <a:cxn ang="0">
                    <a:pos x="wd2" y="hd2"/>
                  </a:cxn>
                  <a:cxn ang="5400000">
                    <a:pos x="wd2" y="hd2"/>
                  </a:cxn>
                  <a:cxn ang="10800000">
                    <a:pos x="wd2" y="hd2"/>
                  </a:cxn>
                  <a:cxn ang="16200000">
                    <a:pos x="wd2" y="hd2"/>
                  </a:cxn>
                </a:cxnLst>
                <a:rect l="0" t="0" r="r" b="b"/>
                <a:pathLst>
                  <a:path w="21600" h="21600" extrusionOk="0">
                    <a:moveTo>
                      <a:pt x="9386" y="642"/>
                    </a:moveTo>
                    <a:lnTo>
                      <a:pt x="9000" y="535"/>
                    </a:lnTo>
                    <a:lnTo>
                      <a:pt x="8743" y="428"/>
                    </a:lnTo>
                    <a:lnTo>
                      <a:pt x="8486" y="642"/>
                    </a:lnTo>
                    <a:lnTo>
                      <a:pt x="8614" y="1069"/>
                    </a:lnTo>
                    <a:lnTo>
                      <a:pt x="9000" y="1818"/>
                    </a:lnTo>
                    <a:lnTo>
                      <a:pt x="9257" y="2459"/>
                    </a:lnTo>
                    <a:lnTo>
                      <a:pt x="9386" y="2887"/>
                    </a:lnTo>
                    <a:lnTo>
                      <a:pt x="9386" y="3101"/>
                    </a:lnTo>
                    <a:lnTo>
                      <a:pt x="9000" y="3101"/>
                    </a:lnTo>
                    <a:lnTo>
                      <a:pt x="8743" y="2887"/>
                    </a:lnTo>
                    <a:lnTo>
                      <a:pt x="7457" y="2459"/>
                    </a:lnTo>
                    <a:lnTo>
                      <a:pt x="6943" y="2139"/>
                    </a:lnTo>
                    <a:lnTo>
                      <a:pt x="6300" y="1925"/>
                    </a:lnTo>
                    <a:lnTo>
                      <a:pt x="5657" y="1497"/>
                    </a:lnTo>
                    <a:lnTo>
                      <a:pt x="5271" y="1283"/>
                    </a:lnTo>
                    <a:lnTo>
                      <a:pt x="4243" y="642"/>
                    </a:lnTo>
                    <a:lnTo>
                      <a:pt x="3986" y="428"/>
                    </a:lnTo>
                    <a:lnTo>
                      <a:pt x="3343" y="214"/>
                    </a:lnTo>
                    <a:lnTo>
                      <a:pt x="2314" y="0"/>
                    </a:lnTo>
                    <a:lnTo>
                      <a:pt x="1800" y="0"/>
                    </a:lnTo>
                    <a:lnTo>
                      <a:pt x="1286" y="107"/>
                    </a:lnTo>
                    <a:lnTo>
                      <a:pt x="771" y="428"/>
                    </a:lnTo>
                    <a:lnTo>
                      <a:pt x="0" y="1283"/>
                    </a:lnTo>
                    <a:lnTo>
                      <a:pt x="0" y="1818"/>
                    </a:lnTo>
                    <a:lnTo>
                      <a:pt x="129" y="2246"/>
                    </a:lnTo>
                    <a:lnTo>
                      <a:pt x="386" y="2673"/>
                    </a:lnTo>
                    <a:lnTo>
                      <a:pt x="514" y="3101"/>
                    </a:lnTo>
                    <a:lnTo>
                      <a:pt x="771" y="3422"/>
                    </a:lnTo>
                    <a:lnTo>
                      <a:pt x="1029" y="4063"/>
                    </a:lnTo>
                    <a:lnTo>
                      <a:pt x="1414" y="4705"/>
                    </a:lnTo>
                    <a:lnTo>
                      <a:pt x="2186" y="5560"/>
                    </a:lnTo>
                    <a:lnTo>
                      <a:pt x="2700" y="5881"/>
                    </a:lnTo>
                    <a:lnTo>
                      <a:pt x="3857" y="6416"/>
                    </a:lnTo>
                    <a:lnTo>
                      <a:pt x="5143" y="7057"/>
                    </a:lnTo>
                    <a:lnTo>
                      <a:pt x="6300" y="7592"/>
                    </a:lnTo>
                    <a:lnTo>
                      <a:pt x="7586" y="8127"/>
                    </a:lnTo>
                    <a:lnTo>
                      <a:pt x="7971" y="8448"/>
                    </a:lnTo>
                    <a:lnTo>
                      <a:pt x="8486" y="8768"/>
                    </a:lnTo>
                    <a:lnTo>
                      <a:pt x="8871" y="9196"/>
                    </a:lnTo>
                    <a:lnTo>
                      <a:pt x="9129" y="9731"/>
                    </a:lnTo>
                    <a:lnTo>
                      <a:pt x="9643" y="10907"/>
                    </a:lnTo>
                    <a:lnTo>
                      <a:pt x="10414" y="12083"/>
                    </a:lnTo>
                    <a:lnTo>
                      <a:pt x="11057" y="13152"/>
                    </a:lnTo>
                    <a:lnTo>
                      <a:pt x="12600" y="15505"/>
                    </a:lnTo>
                    <a:lnTo>
                      <a:pt x="13500" y="16681"/>
                    </a:lnTo>
                    <a:lnTo>
                      <a:pt x="14271" y="17857"/>
                    </a:lnTo>
                    <a:lnTo>
                      <a:pt x="15171" y="18927"/>
                    </a:lnTo>
                    <a:lnTo>
                      <a:pt x="15300" y="19461"/>
                    </a:lnTo>
                    <a:lnTo>
                      <a:pt x="15686" y="20103"/>
                    </a:lnTo>
                    <a:lnTo>
                      <a:pt x="16971" y="20958"/>
                    </a:lnTo>
                    <a:lnTo>
                      <a:pt x="17614" y="21279"/>
                    </a:lnTo>
                    <a:lnTo>
                      <a:pt x="18257" y="21493"/>
                    </a:lnTo>
                    <a:lnTo>
                      <a:pt x="18900" y="21600"/>
                    </a:lnTo>
                    <a:lnTo>
                      <a:pt x="20057" y="21600"/>
                    </a:lnTo>
                    <a:lnTo>
                      <a:pt x="20314" y="21493"/>
                    </a:lnTo>
                    <a:lnTo>
                      <a:pt x="20700" y="21279"/>
                    </a:lnTo>
                    <a:lnTo>
                      <a:pt x="20957" y="21065"/>
                    </a:lnTo>
                    <a:lnTo>
                      <a:pt x="21343" y="20638"/>
                    </a:lnTo>
                    <a:lnTo>
                      <a:pt x="21600" y="19996"/>
                    </a:lnTo>
                    <a:lnTo>
                      <a:pt x="21600" y="18392"/>
                    </a:lnTo>
                    <a:lnTo>
                      <a:pt x="21343" y="16895"/>
                    </a:lnTo>
                    <a:lnTo>
                      <a:pt x="20829" y="15291"/>
                    </a:lnTo>
                    <a:lnTo>
                      <a:pt x="20314" y="13473"/>
                    </a:lnTo>
                    <a:lnTo>
                      <a:pt x="19800" y="11762"/>
                    </a:lnTo>
                    <a:lnTo>
                      <a:pt x="19157" y="10051"/>
                    </a:lnTo>
                    <a:lnTo>
                      <a:pt x="18386" y="8341"/>
                    </a:lnTo>
                    <a:lnTo>
                      <a:pt x="16971" y="5988"/>
                    </a:lnTo>
                    <a:lnTo>
                      <a:pt x="16329" y="5347"/>
                    </a:lnTo>
                    <a:lnTo>
                      <a:pt x="15429" y="4705"/>
                    </a:lnTo>
                    <a:lnTo>
                      <a:pt x="14657" y="3956"/>
                    </a:lnTo>
                    <a:lnTo>
                      <a:pt x="9386" y="64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6" name="Linia">
                <a:extLst>
                  <a:ext uri="{FF2B5EF4-FFF2-40B4-BE49-F238E27FC236}">
                    <a16:creationId xmlns:a16="http://schemas.microsoft.com/office/drawing/2014/main" id="{D0AEFC74-8251-DBB8-984B-F3223A4C66FD}"/>
                  </a:ext>
                </a:extLst>
              </p:cNvPr>
              <p:cNvSpPr/>
              <p:nvPr/>
            </p:nvSpPr>
            <p:spPr>
              <a:xfrm>
                <a:off x="485422" y="1235574"/>
                <a:ext cx="51930" cy="60987"/>
              </a:xfrm>
              <a:custGeom>
                <a:avLst/>
                <a:gdLst/>
                <a:ahLst/>
                <a:cxnLst>
                  <a:cxn ang="0">
                    <a:pos x="wd2" y="hd2"/>
                  </a:cxn>
                  <a:cxn ang="5400000">
                    <a:pos x="wd2" y="hd2"/>
                  </a:cxn>
                  <a:cxn ang="10800000">
                    <a:pos x="wd2" y="hd2"/>
                  </a:cxn>
                  <a:cxn ang="16200000">
                    <a:pos x="wd2" y="hd2"/>
                  </a:cxn>
                </a:cxnLst>
                <a:rect l="0" t="0" r="r" b="b"/>
                <a:pathLst>
                  <a:path w="21600" h="21600" extrusionOk="0">
                    <a:moveTo>
                      <a:pt x="9386" y="642"/>
                    </a:moveTo>
                    <a:lnTo>
                      <a:pt x="9000" y="535"/>
                    </a:lnTo>
                    <a:lnTo>
                      <a:pt x="8743" y="428"/>
                    </a:lnTo>
                    <a:lnTo>
                      <a:pt x="8486" y="642"/>
                    </a:lnTo>
                    <a:lnTo>
                      <a:pt x="8614" y="1069"/>
                    </a:lnTo>
                    <a:lnTo>
                      <a:pt x="9000" y="1818"/>
                    </a:lnTo>
                    <a:lnTo>
                      <a:pt x="9257" y="2459"/>
                    </a:lnTo>
                    <a:lnTo>
                      <a:pt x="9386" y="2887"/>
                    </a:lnTo>
                    <a:lnTo>
                      <a:pt x="9386" y="3101"/>
                    </a:lnTo>
                    <a:lnTo>
                      <a:pt x="9000" y="3101"/>
                    </a:lnTo>
                    <a:lnTo>
                      <a:pt x="8743" y="2887"/>
                    </a:lnTo>
                    <a:lnTo>
                      <a:pt x="7457" y="2459"/>
                    </a:lnTo>
                    <a:lnTo>
                      <a:pt x="6943" y="2139"/>
                    </a:lnTo>
                    <a:lnTo>
                      <a:pt x="6300" y="1925"/>
                    </a:lnTo>
                    <a:lnTo>
                      <a:pt x="5657" y="1497"/>
                    </a:lnTo>
                    <a:lnTo>
                      <a:pt x="5271" y="1283"/>
                    </a:lnTo>
                    <a:lnTo>
                      <a:pt x="4243" y="642"/>
                    </a:lnTo>
                    <a:lnTo>
                      <a:pt x="3986" y="428"/>
                    </a:lnTo>
                    <a:lnTo>
                      <a:pt x="3343" y="214"/>
                    </a:lnTo>
                    <a:lnTo>
                      <a:pt x="2314" y="0"/>
                    </a:lnTo>
                    <a:lnTo>
                      <a:pt x="1800" y="0"/>
                    </a:lnTo>
                    <a:lnTo>
                      <a:pt x="1286" y="107"/>
                    </a:lnTo>
                    <a:lnTo>
                      <a:pt x="771" y="428"/>
                    </a:lnTo>
                    <a:lnTo>
                      <a:pt x="0" y="1283"/>
                    </a:lnTo>
                    <a:lnTo>
                      <a:pt x="0" y="1818"/>
                    </a:lnTo>
                    <a:lnTo>
                      <a:pt x="129" y="2246"/>
                    </a:lnTo>
                    <a:lnTo>
                      <a:pt x="386" y="2673"/>
                    </a:lnTo>
                    <a:lnTo>
                      <a:pt x="514" y="3101"/>
                    </a:lnTo>
                    <a:lnTo>
                      <a:pt x="771" y="3422"/>
                    </a:lnTo>
                    <a:lnTo>
                      <a:pt x="1029" y="4063"/>
                    </a:lnTo>
                    <a:lnTo>
                      <a:pt x="1414" y="4705"/>
                    </a:lnTo>
                    <a:lnTo>
                      <a:pt x="2186" y="5560"/>
                    </a:lnTo>
                    <a:lnTo>
                      <a:pt x="2700" y="5881"/>
                    </a:lnTo>
                    <a:lnTo>
                      <a:pt x="3857" y="6416"/>
                    </a:lnTo>
                    <a:lnTo>
                      <a:pt x="5143" y="7057"/>
                    </a:lnTo>
                    <a:lnTo>
                      <a:pt x="6300" y="7592"/>
                    </a:lnTo>
                    <a:lnTo>
                      <a:pt x="7586" y="8127"/>
                    </a:lnTo>
                    <a:lnTo>
                      <a:pt x="7971" y="8448"/>
                    </a:lnTo>
                    <a:lnTo>
                      <a:pt x="8486" y="8768"/>
                    </a:lnTo>
                    <a:lnTo>
                      <a:pt x="8871" y="9196"/>
                    </a:lnTo>
                    <a:lnTo>
                      <a:pt x="9129" y="9731"/>
                    </a:lnTo>
                    <a:lnTo>
                      <a:pt x="9643" y="10907"/>
                    </a:lnTo>
                    <a:lnTo>
                      <a:pt x="10414" y="12083"/>
                    </a:lnTo>
                    <a:lnTo>
                      <a:pt x="11057" y="13152"/>
                    </a:lnTo>
                    <a:lnTo>
                      <a:pt x="12600" y="15505"/>
                    </a:lnTo>
                    <a:lnTo>
                      <a:pt x="13500" y="16681"/>
                    </a:lnTo>
                    <a:lnTo>
                      <a:pt x="14271" y="17857"/>
                    </a:lnTo>
                    <a:lnTo>
                      <a:pt x="15171" y="18927"/>
                    </a:lnTo>
                    <a:lnTo>
                      <a:pt x="15300" y="19461"/>
                    </a:lnTo>
                    <a:lnTo>
                      <a:pt x="15686" y="20103"/>
                    </a:lnTo>
                    <a:lnTo>
                      <a:pt x="16971" y="20958"/>
                    </a:lnTo>
                    <a:lnTo>
                      <a:pt x="17614" y="21279"/>
                    </a:lnTo>
                    <a:lnTo>
                      <a:pt x="18257" y="21493"/>
                    </a:lnTo>
                    <a:lnTo>
                      <a:pt x="18900" y="21600"/>
                    </a:lnTo>
                    <a:lnTo>
                      <a:pt x="20057" y="21600"/>
                    </a:lnTo>
                    <a:lnTo>
                      <a:pt x="20314" y="21493"/>
                    </a:lnTo>
                    <a:lnTo>
                      <a:pt x="20700" y="21279"/>
                    </a:lnTo>
                    <a:lnTo>
                      <a:pt x="20957" y="21065"/>
                    </a:lnTo>
                    <a:lnTo>
                      <a:pt x="21343" y="20638"/>
                    </a:lnTo>
                    <a:lnTo>
                      <a:pt x="21600" y="19996"/>
                    </a:lnTo>
                    <a:lnTo>
                      <a:pt x="21600" y="18392"/>
                    </a:lnTo>
                    <a:lnTo>
                      <a:pt x="21343" y="16895"/>
                    </a:lnTo>
                    <a:lnTo>
                      <a:pt x="20829" y="15291"/>
                    </a:lnTo>
                    <a:lnTo>
                      <a:pt x="20314" y="13473"/>
                    </a:lnTo>
                    <a:lnTo>
                      <a:pt x="19800" y="11762"/>
                    </a:lnTo>
                    <a:lnTo>
                      <a:pt x="19157" y="10051"/>
                    </a:lnTo>
                    <a:lnTo>
                      <a:pt x="18386" y="8341"/>
                    </a:lnTo>
                    <a:lnTo>
                      <a:pt x="16971" y="5988"/>
                    </a:lnTo>
                    <a:lnTo>
                      <a:pt x="16329" y="5347"/>
                    </a:lnTo>
                    <a:lnTo>
                      <a:pt x="15429" y="4705"/>
                    </a:lnTo>
                    <a:lnTo>
                      <a:pt x="14657" y="395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7" name="Kształt">
                <a:extLst>
                  <a:ext uri="{FF2B5EF4-FFF2-40B4-BE49-F238E27FC236}">
                    <a16:creationId xmlns:a16="http://schemas.microsoft.com/office/drawing/2014/main" id="{446EAC47-FD3F-E8F1-9401-B8D13C79B2E3}"/>
                  </a:ext>
                </a:extLst>
              </p:cNvPr>
              <p:cNvSpPr/>
              <p:nvPr/>
            </p:nvSpPr>
            <p:spPr>
              <a:xfrm>
                <a:off x="223519" y="1319150"/>
                <a:ext cx="67733" cy="22588"/>
              </a:xfrm>
              <a:custGeom>
                <a:avLst/>
                <a:gdLst/>
                <a:ahLst/>
                <a:cxnLst>
                  <a:cxn ang="0">
                    <a:pos x="wd2" y="hd2"/>
                  </a:cxn>
                  <a:cxn ang="5400000">
                    <a:pos x="wd2" y="hd2"/>
                  </a:cxn>
                  <a:cxn ang="10800000">
                    <a:pos x="wd2" y="hd2"/>
                  </a:cxn>
                  <a:cxn ang="16200000">
                    <a:pos x="wd2" y="hd2"/>
                  </a:cxn>
                </a:cxnLst>
                <a:rect l="0" t="0" r="r" b="b"/>
                <a:pathLst>
                  <a:path w="21600" h="21600" extrusionOk="0">
                    <a:moveTo>
                      <a:pt x="21408" y="13465"/>
                    </a:moveTo>
                    <a:lnTo>
                      <a:pt x="20352" y="11221"/>
                    </a:lnTo>
                    <a:lnTo>
                      <a:pt x="19104" y="8696"/>
                    </a:lnTo>
                    <a:lnTo>
                      <a:pt x="17856" y="5891"/>
                    </a:lnTo>
                    <a:lnTo>
                      <a:pt x="16608" y="3366"/>
                    </a:lnTo>
                    <a:lnTo>
                      <a:pt x="16032" y="2525"/>
                    </a:lnTo>
                    <a:lnTo>
                      <a:pt x="15360" y="1403"/>
                    </a:lnTo>
                    <a:lnTo>
                      <a:pt x="14688" y="842"/>
                    </a:lnTo>
                    <a:lnTo>
                      <a:pt x="14112" y="281"/>
                    </a:lnTo>
                    <a:lnTo>
                      <a:pt x="13440" y="0"/>
                    </a:lnTo>
                    <a:lnTo>
                      <a:pt x="12864" y="0"/>
                    </a:lnTo>
                    <a:lnTo>
                      <a:pt x="12192" y="281"/>
                    </a:lnTo>
                    <a:lnTo>
                      <a:pt x="11616" y="1122"/>
                    </a:lnTo>
                    <a:lnTo>
                      <a:pt x="9696" y="3366"/>
                    </a:lnTo>
                    <a:lnTo>
                      <a:pt x="7968" y="5049"/>
                    </a:lnTo>
                    <a:lnTo>
                      <a:pt x="6336" y="6732"/>
                    </a:lnTo>
                    <a:lnTo>
                      <a:pt x="4704" y="7855"/>
                    </a:lnTo>
                    <a:lnTo>
                      <a:pt x="3360" y="9257"/>
                    </a:lnTo>
                    <a:lnTo>
                      <a:pt x="2016" y="11221"/>
                    </a:lnTo>
                    <a:lnTo>
                      <a:pt x="1440" y="12343"/>
                    </a:lnTo>
                    <a:lnTo>
                      <a:pt x="384" y="15429"/>
                    </a:lnTo>
                    <a:lnTo>
                      <a:pt x="0" y="17112"/>
                    </a:lnTo>
                    <a:lnTo>
                      <a:pt x="1536" y="18234"/>
                    </a:lnTo>
                    <a:lnTo>
                      <a:pt x="4032" y="19356"/>
                    </a:lnTo>
                    <a:lnTo>
                      <a:pt x="7104" y="20758"/>
                    </a:lnTo>
                    <a:lnTo>
                      <a:pt x="10656" y="21319"/>
                    </a:lnTo>
                    <a:lnTo>
                      <a:pt x="12288" y="21600"/>
                    </a:lnTo>
                    <a:lnTo>
                      <a:pt x="15744" y="21039"/>
                    </a:lnTo>
                    <a:lnTo>
                      <a:pt x="17184" y="20478"/>
                    </a:lnTo>
                    <a:lnTo>
                      <a:pt x="18624" y="19356"/>
                    </a:lnTo>
                    <a:lnTo>
                      <a:pt x="19872" y="17953"/>
                    </a:lnTo>
                    <a:lnTo>
                      <a:pt x="20352" y="17392"/>
                    </a:lnTo>
                    <a:lnTo>
                      <a:pt x="21120" y="15709"/>
                    </a:lnTo>
                    <a:lnTo>
                      <a:pt x="21408" y="14587"/>
                    </a:lnTo>
                    <a:lnTo>
                      <a:pt x="21504" y="14306"/>
                    </a:lnTo>
                    <a:lnTo>
                      <a:pt x="21504" y="14026"/>
                    </a:lnTo>
                    <a:lnTo>
                      <a:pt x="21600" y="14026"/>
                    </a:lnTo>
                    <a:lnTo>
                      <a:pt x="21504" y="14026"/>
                    </a:lnTo>
                    <a:lnTo>
                      <a:pt x="21504" y="13745"/>
                    </a:lnTo>
                    <a:lnTo>
                      <a:pt x="21408" y="1346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8" name="Kształt">
                <a:extLst>
                  <a:ext uri="{FF2B5EF4-FFF2-40B4-BE49-F238E27FC236}">
                    <a16:creationId xmlns:a16="http://schemas.microsoft.com/office/drawing/2014/main" id="{1A694AA4-EA90-AB57-6608-A07DB7DE88D3}"/>
                  </a:ext>
                </a:extLst>
              </p:cNvPr>
              <p:cNvSpPr/>
              <p:nvPr/>
            </p:nvSpPr>
            <p:spPr>
              <a:xfrm>
                <a:off x="223519" y="1319150"/>
                <a:ext cx="67733" cy="22588"/>
              </a:xfrm>
              <a:custGeom>
                <a:avLst/>
                <a:gdLst/>
                <a:ahLst/>
                <a:cxnLst>
                  <a:cxn ang="0">
                    <a:pos x="wd2" y="hd2"/>
                  </a:cxn>
                  <a:cxn ang="5400000">
                    <a:pos x="wd2" y="hd2"/>
                  </a:cxn>
                  <a:cxn ang="10800000">
                    <a:pos x="wd2" y="hd2"/>
                  </a:cxn>
                  <a:cxn ang="16200000">
                    <a:pos x="wd2" y="hd2"/>
                  </a:cxn>
                </a:cxnLst>
                <a:rect l="0" t="0" r="r" b="b"/>
                <a:pathLst>
                  <a:path w="21600" h="21600" extrusionOk="0">
                    <a:moveTo>
                      <a:pt x="21408" y="13465"/>
                    </a:moveTo>
                    <a:lnTo>
                      <a:pt x="20352" y="11221"/>
                    </a:lnTo>
                    <a:lnTo>
                      <a:pt x="19104" y="8696"/>
                    </a:lnTo>
                    <a:lnTo>
                      <a:pt x="17856" y="5891"/>
                    </a:lnTo>
                    <a:lnTo>
                      <a:pt x="16608" y="3366"/>
                    </a:lnTo>
                    <a:lnTo>
                      <a:pt x="16032" y="2525"/>
                    </a:lnTo>
                    <a:lnTo>
                      <a:pt x="15360" y="1403"/>
                    </a:lnTo>
                    <a:lnTo>
                      <a:pt x="14688" y="842"/>
                    </a:lnTo>
                    <a:lnTo>
                      <a:pt x="14112" y="281"/>
                    </a:lnTo>
                    <a:lnTo>
                      <a:pt x="13440" y="0"/>
                    </a:lnTo>
                    <a:lnTo>
                      <a:pt x="12864" y="0"/>
                    </a:lnTo>
                    <a:lnTo>
                      <a:pt x="12192" y="281"/>
                    </a:lnTo>
                    <a:lnTo>
                      <a:pt x="11616" y="1122"/>
                    </a:lnTo>
                    <a:lnTo>
                      <a:pt x="9696" y="3366"/>
                    </a:lnTo>
                    <a:lnTo>
                      <a:pt x="7968" y="5049"/>
                    </a:lnTo>
                    <a:lnTo>
                      <a:pt x="6336" y="6732"/>
                    </a:lnTo>
                    <a:lnTo>
                      <a:pt x="4704" y="7855"/>
                    </a:lnTo>
                    <a:lnTo>
                      <a:pt x="3360" y="9257"/>
                    </a:lnTo>
                    <a:lnTo>
                      <a:pt x="2016" y="11221"/>
                    </a:lnTo>
                    <a:lnTo>
                      <a:pt x="1440" y="12343"/>
                    </a:lnTo>
                    <a:lnTo>
                      <a:pt x="384" y="15429"/>
                    </a:lnTo>
                    <a:lnTo>
                      <a:pt x="0" y="17112"/>
                    </a:lnTo>
                    <a:lnTo>
                      <a:pt x="1536" y="18234"/>
                    </a:lnTo>
                    <a:lnTo>
                      <a:pt x="4032" y="19356"/>
                    </a:lnTo>
                    <a:lnTo>
                      <a:pt x="7104" y="20758"/>
                    </a:lnTo>
                    <a:lnTo>
                      <a:pt x="10656" y="21319"/>
                    </a:lnTo>
                    <a:lnTo>
                      <a:pt x="12288" y="21600"/>
                    </a:lnTo>
                    <a:lnTo>
                      <a:pt x="15744" y="21039"/>
                    </a:lnTo>
                    <a:lnTo>
                      <a:pt x="17184" y="20478"/>
                    </a:lnTo>
                    <a:lnTo>
                      <a:pt x="18624" y="19356"/>
                    </a:lnTo>
                    <a:lnTo>
                      <a:pt x="19872" y="17953"/>
                    </a:lnTo>
                    <a:lnTo>
                      <a:pt x="20352" y="17392"/>
                    </a:lnTo>
                    <a:lnTo>
                      <a:pt x="21120" y="15709"/>
                    </a:lnTo>
                    <a:lnTo>
                      <a:pt x="21408" y="14587"/>
                    </a:lnTo>
                    <a:lnTo>
                      <a:pt x="21504" y="14306"/>
                    </a:lnTo>
                    <a:lnTo>
                      <a:pt x="21504" y="14026"/>
                    </a:lnTo>
                    <a:lnTo>
                      <a:pt x="21600" y="14026"/>
                    </a:lnTo>
                    <a:lnTo>
                      <a:pt x="21504" y="14026"/>
                    </a:lnTo>
                    <a:lnTo>
                      <a:pt x="21504" y="13745"/>
                    </a:lnTo>
                    <a:lnTo>
                      <a:pt x="21408" y="1346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49" name="Kształt">
                <a:extLst>
                  <a:ext uri="{FF2B5EF4-FFF2-40B4-BE49-F238E27FC236}">
                    <a16:creationId xmlns:a16="http://schemas.microsoft.com/office/drawing/2014/main" id="{F39CCB07-4B11-0734-9CB0-F2EBB2F16B3E}"/>
                  </a:ext>
                </a:extLst>
              </p:cNvPr>
              <p:cNvSpPr/>
              <p:nvPr/>
            </p:nvSpPr>
            <p:spPr>
              <a:xfrm>
                <a:off x="460587" y="1305597"/>
                <a:ext cx="15804" cy="15812"/>
              </a:xfrm>
              <a:custGeom>
                <a:avLst/>
                <a:gdLst/>
                <a:ahLst/>
                <a:cxnLst>
                  <a:cxn ang="0">
                    <a:pos x="wd2" y="hd2"/>
                  </a:cxn>
                  <a:cxn ang="5400000">
                    <a:pos x="wd2" y="hd2"/>
                  </a:cxn>
                  <a:cxn ang="10800000">
                    <a:pos x="wd2" y="hd2"/>
                  </a:cxn>
                  <a:cxn ang="16200000">
                    <a:pos x="wd2" y="hd2"/>
                  </a:cxn>
                </a:cxnLst>
                <a:rect l="0" t="0" r="r" b="b"/>
                <a:pathLst>
                  <a:path w="21600" h="21600" extrusionOk="0">
                    <a:moveTo>
                      <a:pt x="15840" y="21600"/>
                    </a:moveTo>
                    <a:lnTo>
                      <a:pt x="18000" y="18681"/>
                    </a:lnTo>
                    <a:lnTo>
                      <a:pt x="19440" y="16346"/>
                    </a:lnTo>
                    <a:lnTo>
                      <a:pt x="20160" y="13427"/>
                    </a:lnTo>
                    <a:lnTo>
                      <a:pt x="20880" y="11092"/>
                    </a:lnTo>
                    <a:lnTo>
                      <a:pt x="21600" y="7589"/>
                    </a:lnTo>
                    <a:lnTo>
                      <a:pt x="21600" y="0"/>
                    </a:lnTo>
                    <a:lnTo>
                      <a:pt x="2160" y="0"/>
                    </a:lnTo>
                    <a:lnTo>
                      <a:pt x="2160" y="8173"/>
                    </a:lnTo>
                    <a:lnTo>
                      <a:pt x="1440" y="9341"/>
                    </a:lnTo>
                    <a:lnTo>
                      <a:pt x="1440" y="11092"/>
                    </a:lnTo>
                    <a:lnTo>
                      <a:pt x="0" y="12259"/>
                    </a:lnTo>
                    <a:lnTo>
                      <a:pt x="15840"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0" name="Kształt">
                <a:extLst>
                  <a:ext uri="{FF2B5EF4-FFF2-40B4-BE49-F238E27FC236}">
                    <a16:creationId xmlns:a16="http://schemas.microsoft.com/office/drawing/2014/main" id="{4406A332-9FE5-0E88-EB3F-AE8D80C9577F}"/>
                  </a:ext>
                </a:extLst>
              </p:cNvPr>
              <p:cNvSpPr/>
              <p:nvPr/>
            </p:nvSpPr>
            <p:spPr>
              <a:xfrm>
                <a:off x="413173" y="935151"/>
                <a:ext cx="209974" cy="189741"/>
              </a:xfrm>
              <a:custGeom>
                <a:avLst/>
                <a:gdLst/>
                <a:ahLst/>
                <a:cxnLst>
                  <a:cxn ang="0">
                    <a:pos x="wd2" y="hd2"/>
                  </a:cxn>
                  <a:cxn ang="5400000">
                    <a:pos x="wd2" y="hd2"/>
                  </a:cxn>
                  <a:cxn ang="10800000">
                    <a:pos x="wd2" y="hd2"/>
                  </a:cxn>
                  <a:cxn ang="16200000">
                    <a:pos x="wd2" y="hd2"/>
                  </a:cxn>
                </a:cxnLst>
                <a:rect l="0" t="0" r="r" b="b"/>
                <a:pathLst>
                  <a:path w="21600" h="21600" extrusionOk="0">
                    <a:moveTo>
                      <a:pt x="10816" y="1277"/>
                    </a:moveTo>
                    <a:lnTo>
                      <a:pt x="10161" y="1545"/>
                    </a:lnTo>
                    <a:lnTo>
                      <a:pt x="9506" y="1780"/>
                    </a:lnTo>
                    <a:lnTo>
                      <a:pt x="8852" y="2049"/>
                    </a:lnTo>
                    <a:lnTo>
                      <a:pt x="8260" y="2251"/>
                    </a:lnTo>
                    <a:lnTo>
                      <a:pt x="7605" y="2419"/>
                    </a:lnTo>
                    <a:lnTo>
                      <a:pt x="6951" y="2553"/>
                    </a:lnTo>
                    <a:lnTo>
                      <a:pt x="6265" y="2654"/>
                    </a:lnTo>
                    <a:lnTo>
                      <a:pt x="5517" y="2755"/>
                    </a:lnTo>
                    <a:lnTo>
                      <a:pt x="5486" y="2755"/>
                    </a:lnTo>
                    <a:lnTo>
                      <a:pt x="5455" y="2855"/>
                    </a:lnTo>
                    <a:lnTo>
                      <a:pt x="5455" y="2923"/>
                    </a:lnTo>
                    <a:lnTo>
                      <a:pt x="5423" y="3023"/>
                    </a:lnTo>
                    <a:lnTo>
                      <a:pt x="5392" y="3091"/>
                    </a:lnTo>
                    <a:lnTo>
                      <a:pt x="5392" y="3258"/>
                    </a:lnTo>
                    <a:lnTo>
                      <a:pt x="5361" y="3326"/>
                    </a:lnTo>
                    <a:lnTo>
                      <a:pt x="5018" y="3393"/>
                    </a:lnTo>
                    <a:lnTo>
                      <a:pt x="4738" y="3460"/>
                    </a:lnTo>
                    <a:lnTo>
                      <a:pt x="4426" y="3527"/>
                    </a:lnTo>
                    <a:lnTo>
                      <a:pt x="4114" y="3628"/>
                    </a:lnTo>
                    <a:lnTo>
                      <a:pt x="3834" y="3762"/>
                    </a:lnTo>
                    <a:lnTo>
                      <a:pt x="3584" y="3897"/>
                    </a:lnTo>
                    <a:lnTo>
                      <a:pt x="3304" y="4098"/>
                    </a:lnTo>
                    <a:lnTo>
                      <a:pt x="3086" y="4300"/>
                    </a:lnTo>
                    <a:lnTo>
                      <a:pt x="2306" y="5173"/>
                    </a:lnTo>
                    <a:lnTo>
                      <a:pt x="1621" y="5912"/>
                    </a:lnTo>
                    <a:lnTo>
                      <a:pt x="1340" y="6248"/>
                    </a:lnTo>
                    <a:lnTo>
                      <a:pt x="810" y="6819"/>
                    </a:lnTo>
                    <a:lnTo>
                      <a:pt x="623" y="7155"/>
                    </a:lnTo>
                    <a:lnTo>
                      <a:pt x="405" y="7458"/>
                    </a:lnTo>
                    <a:lnTo>
                      <a:pt x="249" y="7793"/>
                    </a:lnTo>
                    <a:lnTo>
                      <a:pt x="156" y="8129"/>
                    </a:lnTo>
                    <a:lnTo>
                      <a:pt x="62" y="8566"/>
                    </a:lnTo>
                    <a:lnTo>
                      <a:pt x="0" y="8969"/>
                    </a:lnTo>
                    <a:lnTo>
                      <a:pt x="0" y="10011"/>
                    </a:lnTo>
                    <a:lnTo>
                      <a:pt x="62" y="10649"/>
                    </a:lnTo>
                    <a:lnTo>
                      <a:pt x="94" y="10750"/>
                    </a:lnTo>
                    <a:lnTo>
                      <a:pt x="218" y="10884"/>
                    </a:lnTo>
                    <a:lnTo>
                      <a:pt x="312" y="10951"/>
                    </a:lnTo>
                    <a:lnTo>
                      <a:pt x="530" y="11086"/>
                    </a:lnTo>
                    <a:lnTo>
                      <a:pt x="748" y="11153"/>
                    </a:lnTo>
                    <a:lnTo>
                      <a:pt x="966" y="11253"/>
                    </a:lnTo>
                    <a:lnTo>
                      <a:pt x="1247" y="11321"/>
                    </a:lnTo>
                    <a:lnTo>
                      <a:pt x="1465" y="11421"/>
                    </a:lnTo>
                    <a:lnTo>
                      <a:pt x="1621" y="11556"/>
                    </a:lnTo>
                    <a:lnTo>
                      <a:pt x="1901" y="11892"/>
                    </a:lnTo>
                    <a:lnTo>
                      <a:pt x="2213" y="12160"/>
                    </a:lnTo>
                    <a:lnTo>
                      <a:pt x="2525" y="12396"/>
                    </a:lnTo>
                    <a:lnTo>
                      <a:pt x="2868" y="12664"/>
                    </a:lnTo>
                    <a:lnTo>
                      <a:pt x="3179" y="12900"/>
                    </a:lnTo>
                    <a:lnTo>
                      <a:pt x="3522" y="13067"/>
                    </a:lnTo>
                    <a:lnTo>
                      <a:pt x="3896" y="13235"/>
                    </a:lnTo>
                    <a:lnTo>
                      <a:pt x="4270" y="13370"/>
                    </a:lnTo>
                    <a:lnTo>
                      <a:pt x="4675" y="13504"/>
                    </a:lnTo>
                    <a:lnTo>
                      <a:pt x="5049" y="13605"/>
                    </a:lnTo>
                    <a:lnTo>
                      <a:pt x="5486" y="13672"/>
                    </a:lnTo>
                    <a:lnTo>
                      <a:pt x="5891" y="13706"/>
                    </a:lnTo>
                    <a:lnTo>
                      <a:pt x="6701" y="13739"/>
                    </a:lnTo>
                    <a:lnTo>
                      <a:pt x="7543" y="13739"/>
                    </a:lnTo>
                    <a:lnTo>
                      <a:pt x="8384" y="13706"/>
                    </a:lnTo>
                    <a:lnTo>
                      <a:pt x="9600" y="13706"/>
                    </a:lnTo>
                    <a:lnTo>
                      <a:pt x="10036" y="13739"/>
                    </a:lnTo>
                    <a:lnTo>
                      <a:pt x="10442" y="13807"/>
                    </a:lnTo>
                    <a:lnTo>
                      <a:pt x="10878" y="13874"/>
                    </a:lnTo>
                    <a:lnTo>
                      <a:pt x="11158" y="14579"/>
                    </a:lnTo>
                    <a:lnTo>
                      <a:pt x="11501" y="15285"/>
                    </a:lnTo>
                    <a:lnTo>
                      <a:pt x="11844" y="15956"/>
                    </a:lnTo>
                    <a:lnTo>
                      <a:pt x="12249" y="16595"/>
                    </a:lnTo>
                    <a:lnTo>
                      <a:pt x="12935" y="18006"/>
                    </a:lnTo>
                    <a:lnTo>
                      <a:pt x="13216" y="18711"/>
                    </a:lnTo>
                    <a:lnTo>
                      <a:pt x="13434" y="19450"/>
                    </a:lnTo>
                    <a:lnTo>
                      <a:pt x="13527" y="19752"/>
                    </a:lnTo>
                    <a:lnTo>
                      <a:pt x="13652" y="20088"/>
                    </a:lnTo>
                    <a:lnTo>
                      <a:pt x="13745" y="20391"/>
                    </a:lnTo>
                    <a:lnTo>
                      <a:pt x="13870" y="20693"/>
                    </a:lnTo>
                    <a:lnTo>
                      <a:pt x="13995" y="20962"/>
                    </a:lnTo>
                    <a:lnTo>
                      <a:pt x="14151" y="21197"/>
                    </a:lnTo>
                    <a:lnTo>
                      <a:pt x="14400" y="21398"/>
                    </a:lnTo>
                    <a:lnTo>
                      <a:pt x="14649" y="21566"/>
                    </a:lnTo>
                    <a:lnTo>
                      <a:pt x="14774" y="21600"/>
                    </a:lnTo>
                    <a:lnTo>
                      <a:pt x="15242" y="21600"/>
                    </a:lnTo>
                    <a:lnTo>
                      <a:pt x="15491" y="21533"/>
                    </a:lnTo>
                    <a:lnTo>
                      <a:pt x="15616" y="21466"/>
                    </a:lnTo>
                    <a:lnTo>
                      <a:pt x="15709" y="21398"/>
                    </a:lnTo>
                    <a:lnTo>
                      <a:pt x="15927" y="21130"/>
                    </a:lnTo>
                    <a:lnTo>
                      <a:pt x="16114" y="20827"/>
                    </a:lnTo>
                    <a:lnTo>
                      <a:pt x="16364" y="20223"/>
                    </a:lnTo>
                    <a:lnTo>
                      <a:pt x="16457" y="19853"/>
                    </a:lnTo>
                    <a:lnTo>
                      <a:pt x="16551" y="19551"/>
                    </a:lnTo>
                    <a:lnTo>
                      <a:pt x="16613" y="19215"/>
                    </a:lnTo>
                    <a:lnTo>
                      <a:pt x="16675" y="18845"/>
                    </a:lnTo>
                    <a:lnTo>
                      <a:pt x="16706" y="18509"/>
                    </a:lnTo>
                    <a:lnTo>
                      <a:pt x="16706" y="17838"/>
                    </a:lnTo>
                    <a:lnTo>
                      <a:pt x="16675" y="17468"/>
                    </a:lnTo>
                    <a:lnTo>
                      <a:pt x="16613" y="17166"/>
                    </a:lnTo>
                    <a:lnTo>
                      <a:pt x="16488" y="16494"/>
                    </a:lnTo>
                    <a:lnTo>
                      <a:pt x="16395" y="16225"/>
                    </a:lnTo>
                    <a:lnTo>
                      <a:pt x="16177" y="15587"/>
                    </a:lnTo>
                    <a:lnTo>
                      <a:pt x="15896" y="15016"/>
                    </a:lnTo>
                    <a:lnTo>
                      <a:pt x="15584" y="14478"/>
                    </a:lnTo>
                    <a:lnTo>
                      <a:pt x="15242" y="13941"/>
                    </a:lnTo>
                    <a:lnTo>
                      <a:pt x="14836" y="13403"/>
                    </a:lnTo>
                    <a:lnTo>
                      <a:pt x="14431" y="12933"/>
                    </a:lnTo>
                    <a:lnTo>
                      <a:pt x="13964" y="12463"/>
                    </a:lnTo>
                    <a:lnTo>
                      <a:pt x="13496" y="12026"/>
                    </a:lnTo>
                    <a:lnTo>
                      <a:pt x="12499" y="11186"/>
                    </a:lnTo>
                    <a:lnTo>
                      <a:pt x="11439" y="10347"/>
                    </a:lnTo>
                    <a:lnTo>
                      <a:pt x="9257" y="8734"/>
                    </a:lnTo>
                    <a:lnTo>
                      <a:pt x="9164" y="8633"/>
                    </a:lnTo>
                    <a:lnTo>
                      <a:pt x="9101" y="8465"/>
                    </a:lnTo>
                    <a:lnTo>
                      <a:pt x="9101" y="8365"/>
                    </a:lnTo>
                    <a:lnTo>
                      <a:pt x="9132" y="8230"/>
                    </a:lnTo>
                    <a:lnTo>
                      <a:pt x="9195" y="8096"/>
                    </a:lnTo>
                    <a:lnTo>
                      <a:pt x="9288" y="7995"/>
                    </a:lnTo>
                    <a:lnTo>
                      <a:pt x="9413" y="7894"/>
                    </a:lnTo>
                    <a:lnTo>
                      <a:pt x="9600" y="7827"/>
                    </a:lnTo>
                    <a:lnTo>
                      <a:pt x="9943" y="7659"/>
                    </a:lnTo>
                    <a:lnTo>
                      <a:pt x="10255" y="7592"/>
                    </a:lnTo>
                    <a:lnTo>
                      <a:pt x="10597" y="7592"/>
                    </a:lnTo>
                    <a:lnTo>
                      <a:pt x="10940" y="7659"/>
                    </a:lnTo>
                    <a:lnTo>
                      <a:pt x="11283" y="7760"/>
                    </a:lnTo>
                    <a:lnTo>
                      <a:pt x="11906" y="8029"/>
                    </a:lnTo>
                    <a:lnTo>
                      <a:pt x="12249" y="8197"/>
                    </a:lnTo>
                    <a:lnTo>
                      <a:pt x="12530" y="8365"/>
                    </a:lnTo>
                    <a:lnTo>
                      <a:pt x="12810" y="8633"/>
                    </a:lnTo>
                    <a:lnTo>
                      <a:pt x="13029" y="8868"/>
                    </a:lnTo>
                    <a:lnTo>
                      <a:pt x="13216" y="9137"/>
                    </a:lnTo>
                    <a:lnTo>
                      <a:pt x="13434" y="9440"/>
                    </a:lnTo>
                    <a:lnTo>
                      <a:pt x="13652" y="9708"/>
                    </a:lnTo>
                    <a:lnTo>
                      <a:pt x="14119" y="10212"/>
                    </a:lnTo>
                    <a:lnTo>
                      <a:pt x="14369" y="10347"/>
                    </a:lnTo>
                    <a:lnTo>
                      <a:pt x="14587" y="10447"/>
                    </a:lnTo>
                    <a:lnTo>
                      <a:pt x="15086" y="10649"/>
                    </a:lnTo>
                    <a:lnTo>
                      <a:pt x="15335" y="10783"/>
                    </a:lnTo>
                    <a:lnTo>
                      <a:pt x="15522" y="10918"/>
                    </a:lnTo>
                    <a:lnTo>
                      <a:pt x="15678" y="11153"/>
                    </a:lnTo>
                    <a:lnTo>
                      <a:pt x="15771" y="11354"/>
                    </a:lnTo>
                    <a:lnTo>
                      <a:pt x="15958" y="11657"/>
                    </a:lnTo>
                    <a:lnTo>
                      <a:pt x="16114" y="11925"/>
                    </a:lnTo>
                    <a:lnTo>
                      <a:pt x="16301" y="12160"/>
                    </a:lnTo>
                    <a:lnTo>
                      <a:pt x="16488" y="12362"/>
                    </a:lnTo>
                    <a:lnTo>
                      <a:pt x="16925" y="12765"/>
                    </a:lnTo>
                    <a:lnTo>
                      <a:pt x="17112" y="12900"/>
                    </a:lnTo>
                    <a:lnTo>
                      <a:pt x="17330" y="13034"/>
                    </a:lnTo>
                    <a:lnTo>
                      <a:pt x="17517" y="13135"/>
                    </a:lnTo>
                    <a:lnTo>
                      <a:pt x="17673" y="13202"/>
                    </a:lnTo>
                    <a:lnTo>
                      <a:pt x="17797" y="13235"/>
                    </a:lnTo>
                    <a:lnTo>
                      <a:pt x="18109" y="13235"/>
                    </a:lnTo>
                    <a:lnTo>
                      <a:pt x="18296" y="13202"/>
                    </a:lnTo>
                    <a:lnTo>
                      <a:pt x="18452" y="13135"/>
                    </a:lnTo>
                    <a:lnTo>
                      <a:pt x="18545" y="13034"/>
                    </a:lnTo>
                    <a:lnTo>
                      <a:pt x="19138" y="12463"/>
                    </a:lnTo>
                    <a:lnTo>
                      <a:pt x="19761" y="11858"/>
                    </a:lnTo>
                    <a:lnTo>
                      <a:pt x="20042" y="11489"/>
                    </a:lnTo>
                    <a:lnTo>
                      <a:pt x="20322" y="11186"/>
                    </a:lnTo>
                    <a:lnTo>
                      <a:pt x="20603" y="10817"/>
                    </a:lnTo>
                    <a:lnTo>
                      <a:pt x="20852" y="10447"/>
                    </a:lnTo>
                    <a:lnTo>
                      <a:pt x="21070" y="10078"/>
                    </a:lnTo>
                    <a:lnTo>
                      <a:pt x="21257" y="9708"/>
                    </a:lnTo>
                    <a:lnTo>
                      <a:pt x="21413" y="9305"/>
                    </a:lnTo>
                    <a:lnTo>
                      <a:pt x="21538" y="8936"/>
                    </a:lnTo>
                    <a:lnTo>
                      <a:pt x="21600" y="8566"/>
                    </a:lnTo>
                    <a:lnTo>
                      <a:pt x="21600" y="8129"/>
                    </a:lnTo>
                    <a:lnTo>
                      <a:pt x="21538" y="7693"/>
                    </a:lnTo>
                    <a:lnTo>
                      <a:pt x="21444" y="7290"/>
                    </a:lnTo>
                    <a:lnTo>
                      <a:pt x="21257" y="6954"/>
                    </a:lnTo>
                    <a:lnTo>
                      <a:pt x="21070" y="6584"/>
                    </a:lnTo>
                    <a:lnTo>
                      <a:pt x="20883" y="6282"/>
                    </a:lnTo>
                    <a:lnTo>
                      <a:pt x="20665" y="5979"/>
                    </a:lnTo>
                    <a:lnTo>
                      <a:pt x="20416" y="5677"/>
                    </a:lnTo>
                    <a:lnTo>
                      <a:pt x="20229" y="5375"/>
                    </a:lnTo>
                    <a:lnTo>
                      <a:pt x="20104" y="5072"/>
                    </a:lnTo>
                    <a:lnTo>
                      <a:pt x="20010" y="4770"/>
                    </a:lnTo>
                    <a:lnTo>
                      <a:pt x="19886" y="4300"/>
                    </a:lnTo>
                    <a:lnTo>
                      <a:pt x="19668" y="3695"/>
                    </a:lnTo>
                    <a:lnTo>
                      <a:pt x="19512" y="3326"/>
                    </a:lnTo>
                    <a:lnTo>
                      <a:pt x="19325" y="2956"/>
                    </a:lnTo>
                    <a:lnTo>
                      <a:pt x="19138" y="2553"/>
                    </a:lnTo>
                    <a:lnTo>
                      <a:pt x="18857" y="2184"/>
                    </a:lnTo>
                    <a:lnTo>
                      <a:pt x="18577" y="1780"/>
                    </a:lnTo>
                    <a:lnTo>
                      <a:pt x="18234" y="1411"/>
                    </a:lnTo>
                    <a:lnTo>
                      <a:pt x="17829" y="1041"/>
                    </a:lnTo>
                    <a:lnTo>
                      <a:pt x="17361" y="773"/>
                    </a:lnTo>
                    <a:lnTo>
                      <a:pt x="17143" y="638"/>
                    </a:lnTo>
                    <a:lnTo>
                      <a:pt x="16894" y="504"/>
                    </a:lnTo>
                    <a:lnTo>
                      <a:pt x="16613" y="403"/>
                    </a:lnTo>
                    <a:lnTo>
                      <a:pt x="16332" y="269"/>
                    </a:lnTo>
                    <a:lnTo>
                      <a:pt x="16052" y="168"/>
                    </a:lnTo>
                    <a:lnTo>
                      <a:pt x="15740" y="101"/>
                    </a:lnTo>
                    <a:lnTo>
                      <a:pt x="15429" y="67"/>
                    </a:lnTo>
                    <a:lnTo>
                      <a:pt x="15055" y="34"/>
                    </a:lnTo>
                    <a:lnTo>
                      <a:pt x="14712" y="0"/>
                    </a:lnTo>
                    <a:lnTo>
                      <a:pt x="14369" y="34"/>
                    </a:lnTo>
                    <a:lnTo>
                      <a:pt x="13964" y="67"/>
                    </a:lnTo>
                    <a:lnTo>
                      <a:pt x="13621" y="134"/>
                    </a:lnTo>
                    <a:lnTo>
                      <a:pt x="12935" y="336"/>
                    </a:lnTo>
                    <a:lnTo>
                      <a:pt x="12561" y="470"/>
                    </a:lnTo>
                    <a:lnTo>
                      <a:pt x="12218" y="605"/>
                    </a:lnTo>
                    <a:lnTo>
                      <a:pt x="11532" y="907"/>
                    </a:lnTo>
                    <a:lnTo>
                      <a:pt x="10878" y="1277"/>
                    </a:lnTo>
                    <a:lnTo>
                      <a:pt x="10192" y="1612"/>
                    </a:lnTo>
                    <a:lnTo>
                      <a:pt x="9538" y="1915"/>
                    </a:lnTo>
                    <a:lnTo>
                      <a:pt x="10816" y="1277"/>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1" name="Linia">
                <a:extLst>
                  <a:ext uri="{FF2B5EF4-FFF2-40B4-BE49-F238E27FC236}">
                    <a16:creationId xmlns:a16="http://schemas.microsoft.com/office/drawing/2014/main" id="{93ACD3F7-B929-E068-F2A6-4D6EE81D0ABD}"/>
                  </a:ext>
                </a:extLst>
              </p:cNvPr>
              <p:cNvSpPr/>
              <p:nvPr/>
            </p:nvSpPr>
            <p:spPr>
              <a:xfrm>
                <a:off x="413173" y="935151"/>
                <a:ext cx="209974" cy="189741"/>
              </a:xfrm>
              <a:custGeom>
                <a:avLst/>
                <a:gdLst/>
                <a:ahLst/>
                <a:cxnLst>
                  <a:cxn ang="0">
                    <a:pos x="wd2" y="hd2"/>
                  </a:cxn>
                  <a:cxn ang="5400000">
                    <a:pos x="wd2" y="hd2"/>
                  </a:cxn>
                  <a:cxn ang="10800000">
                    <a:pos x="wd2" y="hd2"/>
                  </a:cxn>
                  <a:cxn ang="16200000">
                    <a:pos x="wd2" y="hd2"/>
                  </a:cxn>
                </a:cxnLst>
                <a:rect l="0" t="0" r="r" b="b"/>
                <a:pathLst>
                  <a:path w="21600" h="21600" extrusionOk="0">
                    <a:moveTo>
                      <a:pt x="10816" y="1277"/>
                    </a:moveTo>
                    <a:lnTo>
                      <a:pt x="10161" y="1545"/>
                    </a:lnTo>
                    <a:lnTo>
                      <a:pt x="9506" y="1780"/>
                    </a:lnTo>
                    <a:lnTo>
                      <a:pt x="8852" y="2049"/>
                    </a:lnTo>
                    <a:lnTo>
                      <a:pt x="8260" y="2251"/>
                    </a:lnTo>
                    <a:lnTo>
                      <a:pt x="7605" y="2419"/>
                    </a:lnTo>
                    <a:lnTo>
                      <a:pt x="6951" y="2553"/>
                    </a:lnTo>
                    <a:lnTo>
                      <a:pt x="6265" y="2654"/>
                    </a:lnTo>
                    <a:lnTo>
                      <a:pt x="5517" y="2755"/>
                    </a:lnTo>
                    <a:lnTo>
                      <a:pt x="5486" y="2755"/>
                    </a:lnTo>
                    <a:lnTo>
                      <a:pt x="5455" y="2855"/>
                    </a:lnTo>
                    <a:lnTo>
                      <a:pt x="5455" y="2923"/>
                    </a:lnTo>
                    <a:lnTo>
                      <a:pt x="5423" y="3023"/>
                    </a:lnTo>
                    <a:lnTo>
                      <a:pt x="5392" y="3091"/>
                    </a:lnTo>
                    <a:lnTo>
                      <a:pt x="5392" y="3258"/>
                    </a:lnTo>
                    <a:lnTo>
                      <a:pt x="5361" y="3326"/>
                    </a:lnTo>
                    <a:lnTo>
                      <a:pt x="5018" y="3393"/>
                    </a:lnTo>
                    <a:lnTo>
                      <a:pt x="4738" y="3460"/>
                    </a:lnTo>
                    <a:lnTo>
                      <a:pt x="4426" y="3527"/>
                    </a:lnTo>
                    <a:lnTo>
                      <a:pt x="4114" y="3628"/>
                    </a:lnTo>
                    <a:lnTo>
                      <a:pt x="3834" y="3762"/>
                    </a:lnTo>
                    <a:lnTo>
                      <a:pt x="3584" y="3897"/>
                    </a:lnTo>
                    <a:lnTo>
                      <a:pt x="3304" y="4098"/>
                    </a:lnTo>
                    <a:lnTo>
                      <a:pt x="3086" y="4300"/>
                    </a:lnTo>
                    <a:lnTo>
                      <a:pt x="2306" y="5173"/>
                    </a:lnTo>
                    <a:lnTo>
                      <a:pt x="1621" y="5912"/>
                    </a:lnTo>
                    <a:lnTo>
                      <a:pt x="1340" y="6248"/>
                    </a:lnTo>
                    <a:lnTo>
                      <a:pt x="810" y="6819"/>
                    </a:lnTo>
                    <a:lnTo>
                      <a:pt x="623" y="7155"/>
                    </a:lnTo>
                    <a:lnTo>
                      <a:pt x="405" y="7458"/>
                    </a:lnTo>
                    <a:lnTo>
                      <a:pt x="249" y="7793"/>
                    </a:lnTo>
                    <a:lnTo>
                      <a:pt x="156" y="8129"/>
                    </a:lnTo>
                    <a:lnTo>
                      <a:pt x="62" y="8566"/>
                    </a:lnTo>
                    <a:lnTo>
                      <a:pt x="0" y="8969"/>
                    </a:lnTo>
                    <a:lnTo>
                      <a:pt x="0" y="10011"/>
                    </a:lnTo>
                    <a:lnTo>
                      <a:pt x="62" y="10649"/>
                    </a:lnTo>
                    <a:lnTo>
                      <a:pt x="94" y="10750"/>
                    </a:lnTo>
                    <a:lnTo>
                      <a:pt x="218" y="10884"/>
                    </a:lnTo>
                    <a:lnTo>
                      <a:pt x="312" y="10951"/>
                    </a:lnTo>
                    <a:lnTo>
                      <a:pt x="530" y="11086"/>
                    </a:lnTo>
                    <a:lnTo>
                      <a:pt x="748" y="11153"/>
                    </a:lnTo>
                    <a:lnTo>
                      <a:pt x="966" y="11253"/>
                    </a:lnTo>
                    <a:lnTo>
                      <a:pt x="1247" y="11321"/>
                    </a:lnTo>
                    <a:lnTo>
                      <a:pt x="1465" y="11421"/>
                    </a:lnTo>
                    <a:lnTo>
                      <a:pt x="1621" y="11556"/>
                    </a:lnTo>
                    <a:lnTo>
                      <a:pt x="1901" y="11892"/>
                    </a:lnTo>
                    <a:lnTo>
                      <a:pt x="2213" y="12160"/>
                    </a:lnTo>
                    <a:lnTo>
                      <a:pt x="2525" y="12396"/>
                    </a:lnTo>
                    <a:lnTo>
                      <a:pt x="2868" y="12664"/>
                    </a:lnTo>
                    <a:lnTo>
                      <a:pt x="3179" y="12900"/>
                    </a:lnTo>
                    <a:lnTo>
                      <a:pt x="3522" y="13067"/>
                    </a:lnTo>
                    <a:lnTo>
                      <a:pt x="3896" y="13235"/>
                    </a:lnTo>
                    <a:lnTo>
                      <a:pt x="4270" y="13370"/>
                    </a:lnTo>
                    <a:lnTo>
                      <a:pt x="4675" y="13504"/>
                    </a:lnTo>
                    <a:lnTo>
                      <a:pt x="5049" y="13605"/>
                    </a:lnTo>
                    <a:lnTo>
                      <a:pt x="5486" y="13672"/>
                    </a:lnTo>
                    <a:lnTo>
                      <a:pt x="5891" y="13706"/>
                    </a:lnTo>
                    <a:lnTo>
                      <a:pt x="6701" y="13739"/>
                    </a:lnTo>
                    <a:lnTo>
                      <a:pt x="7543" y="13739"/>
                    </a:lnTo>
                    <a:lnTo>
                      <a:pt x="8384" y="13706"/>
                    </a:lnTo>
                    <a:lnTo>
                      <a:pt x="9600" y="13706"/>
                    </a:lnTo>
                    <a:lnTo>
                      <a:pt x="10036" y="13739"/>
                    </a:lnTo>
                    <a:lnTo>
                      <a:pt x="10442" y="13807"/>
                    </a:lnTo>
                    <a:lnTo>
                      <a:pt x="10878" y="13874"/>
                    </a:lnTo>
                    <a:lnTo>
                      <a:pt x="11158" y="14579"/>
                    </a:lnTo>
                    <a:lnTo>
                      <a:pt x="11501" y="15285"/>
                    </a:lnTo>
                    <a:lnTo>
                      <a:pt x="11844" y="15956"/>
                    </a:lnTo>
                    <a:lnTo>
                      <a:pt x="12249" y="16595"/>
                    </a:lnTo>
                    <a:lnTo>
                      <a:pt x="12935" y="18006"/>
                    </a:lnTo>
                    <a:lnTo>
                      <a:pt x="13216" y="18711"/>
                    </a:lnTo>
                    <a:lnTo>
                      <a:pt x="13434" y="19450"/>
                    </a:lnTo>
                    <a:lnTo>
                      <a:pt x="13527" y="19752"/>
                    </a:lnTo>
                    <a:lnTo>
                      <a:pt x="13652" y="20088"/>
                    </a:lnTo>
                    <a:lnTo>
                      <a:pt x="13745" y="20391"/>
                    </a:lnTo>
                    <a:lnTo>
                      <a:pt x="13870" y="20693"/>
                    </a:lnTo>
                    <a:lnTo>
                      <a:pt x="13995" y="20962"/>
                    </a:lnTo>
                    <a:lnTo>
                      <a:pt x="14151" y="21197"/>
                    </a:lnTo>
                    <a:lnTo>
                      <a:pt x="14400" y="21398"/>
                    </a:lnTo>
                    <a:lnTo>
                      <a:pt x="14649" y="21566"/>
                    </a:lnTo>
                    <a:lnTo>
                      <a:pt x="14774" y="21600"/>
                    </a:lnTo>
                    <a:lnTo>
                      <a:pt x="15242" y="21600"/>
                    </a:lnTo>
                    <a:lnTo>
                      <a:pt x="15491" y="21533"/>
                    </a:lnTo>
                    <a:lnTo>
                      <a:pt x="15616" y="21466"/>
                    </a:lnTo>
                    <a:lnTo>
                      <a:pt x="15709" y="21398"/>
                    </a:lnTo>
                    <a:lnTo>
                      <a:pt x="15927" y="21130"/>
                    </a:lnTo>
                    <a:lnTo>
                      <a:pt x="16114" y="20827"/>
                    </a:lnTo>
                    <a:lnTo>
                      <a:pt x="16364" y="20223"/>
                    </a:lnTo>
                    <a:lnTo>
                      <a:pt x="16457" y="19853"/>
                    </a:lnTo>
                    <a:lnTo>
                      <a:pt x="16551" y="19551"/>
                    </a:lnTo>
                    <a:lnTo>
                      <a:pt x="16613" y="19215"/>
                    </a:lnTo>
                    <a:lnTo>
                      <a:pt x="16675" y="18845"/>
                    </a:lnTo>
                    <a:lnTo>
                      <a:pt x="16706" y="18509"/>
                    </a:lnTo>
                    <a:lnTo>
                      <a:pt x="16706" y="17838"/>
                    </a:lnTo>
                    <a:lnTo>
                      <a:pt x="16675" y="17468"/>
                    </a:lnTo>
                    <a:lnTo>
                      <a:pt x="16613" y="17166"/>
                    </a:lnTo>
                    <a:lnTo>
                      <a:pt x="16488" y="16494"/>
                    </a:lnTo>
                    <a:lnTo>
                      <a:pt x="16395" y="16225"/>
                    </a:lnTo>
                    <a:lnTo>
                      <a:pt x="16177" y="15587"/>
                    </a:lnTo>
                    <a:lnTo>
                      <a:pt x="15896" y="15016"/>
                    </a:lnTo>
                    <a:lnTo>
                      <a:pt x="15584" y="14478"/>
                    </a:lnTo>
                    <a:lnTo>
                      <a:pt x="15242" y="13941"/>
                    </a:lnTo>
                    <a:lnTo>
                      <a:pt x="14836" y="13403"/>
                    </a:lnTo>
                    <a:lnTo>
                      <a:pt x="14431" y="12933"/>
                    </a:lnTo>
                    <a:lnTo>
                      <a:pt x="13964" y="12463"/>
                    </a:lnTo>
                    <a:lnTo>
                      <a:pt x="13496" y="12026"/>
                    </a:lnTo>
                    <a:lnTo>
                      <a:pt x="12499" y="11186"/>
                    </a:lnTo>
                    <a:lnTo>
                      <a:pt x="11439" y="10347"/>
                    </a:lnTo>
                    <a:lnTo>
                      <a:pt x="9257" y="8734"/>
                    </a:lnTo>
                    <a:lnTo>
                      <a:pt x="9164" y="8633"/>
                    </a:lnTo>
                    <a:lnTo>
                      <a:pt x="9101" y="8465"/>
                    </a:lnTo>
                    <a:lnTo>
                      <a:pt x="9101" y="8365"/>
                    </a:lnTo>
                    <a:lnTo>
                      <a:pt x="9132" y="8230"/>
                    </a:lnTo>
                    <a:lnTo>
                      <a:pt x="9195" y="8096"/>
                    </a:lnTo>
                    <a:lnTo>
                      <a:pt x="9288" y="7995"/>
                    </a:lnTo>
                    <a:lnTo>
                      <a:pt x="9413" y="7894"/>
                    </a:lnTo>
                    <a:lnTo>
                      <a:pt x="9600" y="7827"/>
                    </a:lnTo>
                    <a:lnTo>
                      <a:pt x="9943" y="7659"/>
                    </a:lnTo>
                    <a:lnTo>
                      <a:pt x="10255" y="7592"/>
                    </a:lnTo>
                    <a:lnTo>
                      <a:pt x="10597" y="7592"/>
                    </a:lnTo>
                    <a:lnTo>
                      <a:pt x="10940" y="7659"/>
                    </a:lnTo>
                    <a:lnTo>
                      <a:pt x="11283" y="7760"/>
                    </a:lnTo>
                    <a:lnTo>
                      <a:pt x="11906" y="8029"/>
                    </a:lnTo>
                    <a:lnTo>
                      <a:pt x="12249" y="8197"/>
                    </a:lnTo>
                    <a:lnTo>
                      <a:pt x="12530" y="8365"/>
                    </a:lnTo>
                    <a:lnTo>
                      <a:pt x="12810" y="8633"/>
                    </a:lnTo>
                    <a:lnTo>
                      <a:pt x="13029" y="8868"/>
                    </a:lnTo>
                    <a:lnTo>
                      <a:pt x="13216" y="9137"/>
                    </a:lnTo>
                    <a:lnTo>
                      <a:pt x="13434" y="9440"/>
                    </a:lnTo>
                    <a:lnTo>
                      <a:pt x="13652" y="9708"/>
                    </a:lnTo>
                    <a:lnTo>
                      <a:pt x="14119" y="10212"/>
                    </a:lnTo>
                    <a:lnTo>
                      <a:pt x="14369" y="10347"/>
                    </a:lnTo>
                    <a:lnTo>
                      <a:pt x="14587" y="10447"/>
                    </a:lnTo>
                    <a:lnTo>
                      <a:pt x="15086" y="10649"/>
                    </a:lnTo>
                    <a:lnTo>
                      <a:pt x="15335" y="10783"/>
                    </a:lnTo>
                    <a:lnTo>
                      <a:pt x="15522" y="10918"/>
                    </a:lnTo>
                    <a:lnTo>
                      <a:pt x="15678" y="11153"/>
                    </a:lnTo>
                    <a:lnTo>
                      <a:pt x="15771" y="11354"/>
                    </a:lnTo>
                    <a:lnTo>
                      <a:pt x="15958" y="11657"/>
                    </a:lnTo>
                    <a:lnTo>
                      <a:pt x="16114" y="11925"/>
                    </a:lnTo>
                    <a:lnTo>
                      <a:pt x="16301" y="12160"/>
                    </a:lnTo>
                    <a:lnTo>
                      <a:pt x="16488" y="12362"/>
                    </a:lnTo>
                    <a:lnTo>
                      <a:pt x="16925" y="12765"/>
                    </a:lnTo>
                    <a:lnTo>
                      <a:pt x="17112" y="12900"/>
                    </a:lnTo>
                    <a:lnTo>
                      <a:pt x="17330" y="13034"/>
                    </a:lnTo>
                    <a:lnTo>
                      <a:pt x="17517" y="13135"/>
                    </a:lnTo>
                    <a:lnTo>
                      <a:pt x="17673" y="13202"/>
                    </a:lnTo>
                    <a:lnTo>
                      <a:pt x="17797" y="13235"/>
                    </a:lnTo>
                    <a:lnTo>
                      <a:pt x="18109" y="13235"/>
                    </a:lnTo>
                    <a:lnTo>
                      <a:pt x="18296" y="13202"/>
                    </a:lnTo>
                    <a:lnTo>
                      <a:pt x="18452" y="13135"/>
                    </a:lnTo>
                    <a:lnTo>
                      <a:pt x="18545" y="13034"/>
                    </a:lnTo>
                    <a:lnTo>
                      <a:pt x="19138" y="12463"/>
                    </a:lnTo>
                    <a:lnTo>
                      <a:pt x="19761" y="11858"/>
                    </a:lnTo>
                    <a:lnTo>
                      <a:pt x="20042" y="11489"/>
                    </a:lnTo>
                    <a:lnTo>
                      <a:pt x="20322" y="11186"/>
                    </a:lnTo>
                    <a:lnTo>
                      <a:pt x="20603" y="10817"/>
                    </a:lnTo>
                    <a:lnTo>
                      <a:pt x="20852" y="10447"/>
                    </a:lnTo>
                    <a:lnTo>
                      <a:pt x="21070" y="10078"/>
                    </a:lnTo>
                    <a:lnTo>
                      <a:pt x="21257" y="9708"/>
                    </a:lnTo>
                    <a:lnTo>
                      <a:pt x="21413" y="9305"/>
                    </a:lnTo>
                    <a:lnTo>
                      <a:pt x="21538" y="8936"/>
                    </a:lnTo>
                    <a:lnTo>
                      <a:pt x="21600" y="8566"/>
                    </a:lnTo>
                    <a:lnTo>
                      <a:pt x="21600" y="8129"/>
                    </a:lnTo>
                    <a:lnTo>
                      <a:pt x="21538" y="7693"/>
                    </a:lnTo>
                    <a:lnTo>
                      <a:pt x="21444" y="7290"/>
                    </a:lnTo>
                    <a:lnTo>
                      <a:pt x="21257" y="6954"/>
                    </a:lnTo>
                    <a:lnTo>
                      <a:pt x="21070" y="6584"/>
                    </a:lnTo>
                    <a:lnTo>
                      <a:pt x="20883" y="6282"/>
                    </a:lnTo>
                    <a:lnTo>
                      <a:pt x="20665" y="5979"/>
                    </a:lnTo>
                    <a:lnTo>
                      <a:pt x="20416" y="5677"/>
                    </a:lnTo>
                    <a:lnTo>
                      <a:pt x="20229" y="5375"/>
                    </a:lnTo>
                    <a:lnTo>
                      <a:pt x="20104" y="5072"/>
                    </a:lnTo>
                    <a:lnTo>
                      <a:pt x="20010" y="4770"/>
                    </a:lnTo>
                    <a:lnTo>
                      <a:pt x="19886" y="4300"/>
                    </a:lnTo>
                    <a:lnTo>
                      <a:pt x="19668" y="3695"/>
                    </a:lnTo>
                    <a:lnTo>
                      <a:pt x="19512" y="3326"/>
                    </a:lnTo>
                    <a:lnTo>
                      <a:pt x="19325" y="2956"/>
                    </a:lnTo>
                    <a:lnTo>
                      <a:pt x="19138" y="2553"/>
                    </a:lnTo>
                    <a:lnTo>
                      <a:pt x="18857" y="2184"/>
                    </a:lnTo>
                    <a:lnTo>
                      <a:pt x="18577" y="1780"/>
                    </a:lnTo>
                    <a:lnTo>
                      <a:pt x="18234" y="1411"/>
                    </a:lnTo>
                    <a:lnTo>
                      <a:pt x="17829" y="1041"/>
                    </a:lnTo>
                    <a:lnTo>
                      <a:pt x="17361" y="773"/>
                    </a:lnTo>
                    <a:lnTo>
                      <a:pt x="17143" y="638"/>
                    </a:lnTo>
                    <a:lnTo>
                      <a:pt x="16894" y="504"/>
                    </a:lnTo>
                    <a:lnTo>
                      <a:pt x="16613" y="403"/>
                    </a:lnTo>
                    <a:lnTo>
                      <a:pt x="16332" y="269"/>
                    </a:lnTo>
                    <a:lnTo>
                      <a:pt x="16052" y="168"/>
                    </a:lnTo>
                    <a:lnTo>
                      <a:pt x="15740" y="101"/>
                    </a:lnTo>
                    <a:lnTo>
                      <a:pt x="15429" y="67"/>
                    </a:lnTo>
                    <a:lnTo>
                      <a:pt x="15055" y="34"/>
                    </a:lnTo>
                    <a:lnTo>
                      <a:pt x="14712" y="0"/>
                    </a:lnTo>
                    <a:lnTo>
                      <a:pt x="14369" y="34"/>
                    </a:lnTo>
                    <a:lnTo>
                      <a:pt x="13964" y="67"/>
                    </a:lnTo>
                    <a:lnTo>
                      <a:pt x="13621" y="134"/>
                    </a:lnTo>
                    <a:lnTo>
                      <a:pt x="12935" y="336"/>
                    </a:lnTo>
                    <a:lnTo>
                      <a:pt x="12561" y="470"/>
                    </a:lnTo>
                    <a:lnTo>
                      <a:pt x="12218" y="605"/>
                    </a:lnTo>
                    <a:lnTo>
                      <a:pt x="11532" y="907"/>
                    </a:lnTo>
                    <a:lnTo>
                      <a:pt x="10878" y="1277"/>
                    </a:lnTo>
                    <a:lnTo>
                      <a:pt x="10192" y="1612"/>
                    </a:lnTo>
                    <a:lnTo>
                      <a:pt x="9538" y="191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2" name="Kształt">
                <a:extLst>
                  <a:ext uri="{FF2B5EF4-FFF2-40B4-BE49-F238E27FC236}">
                    <a16:creationId xmlns:a16="http://schemas.microsoft.com/office/drawing/2014/main" id="{0D192144-9A73-F801-3433-D92FC824F0ED}"/>
                  </a:ext>
                </a:extLst>
              </p:cNvPr>
              <p:cNvSpPr/>
              <p:nvPr/>
            </p:nvSpPr>
            <p:spPr>
              <a:xfrm>
                <a:off x="469618" y="1075197"/>
                <a:ext cx="79022" cy="101648"/>
              </a:xfrm>
              <a:custGeom>
                <a:avLst/>
                <a:gdLst/>
                <a:ahLst/>
                <a:cxnLst>
                  <a:cxn ang="0">
                    <a:pos x="wd2" y="hd2"/>
                  </a:cxn>
                  <a:cxn ang="5400000">
                    <a:pos x="wd2" y="hd2"/>
                  </a:cxn>
                  <a:cxn ang="10800000">
                    <a:pos x="wd2" y="hd2"/>
                  </a:cxn>
                  <a:cxn ang="16200000">
                    <a:pos x="wd2" y="hd2"/>
                  </a:cxn>
                </a:cxnLst>
                <a:rect l="0" t="0" r="r" b="b"/>
                <a:pathLst>
                  <a:path w="21600" h="21600" extrusionOk="0">
                    <a:moveTo>
                      <a:pt x="21439" y="14229"/>
                    </a:moveTo>
                    <a:lnTo>
                      <a:pt x="21600" y="13973"/>
                    </a:lnTo>
                    <a:lnTo>
                      <a:pt x="21600" y="13460"/>
                    </a:lnTo>
                    <a:lnTo>
                      <a:pt x="21519" y="13268"/>
                    </a:lnTo>
                    <a:lnTo>
                      <a:pt x="21197" y="13011"/>
                    </a:lnTo>
                    <a:lnTo>
                      <a:pt x="20875" y="12883"/>
                    </a:lnTo>
                    <a:lnTo>
                      <a:pt x="19988" y="12434"/>
                    </a:lnTo>
                    <a:lnTo>
                      <a:pt x="19263" y="11922"/>
                    </a:lnTo>
                    <a:lnTo>
                      <a:pt x="18537" y="11473"/>
                    </a:lnTo>
                    <a:lnTo>
                      <a:pt x="17731" y="11024"/>
                    </a:lnTo>
                    <a:lnTo>
                      <a:pt x="17087" y="10447"/>
                    </a:lnTo>
                    <a:lnTo>
                      <a:pt x="16361" y="9935"/>
                    </a:lnTo>
                    <a:lnTo>
                      <a:pt x="15072" y="8781"/>
                    </a:lnTo>
                    <a:lnTo>
                      <a:pt x="15475" y="9101"/>
                    </a:lnTo>
                    <a:lnTo>
                      <a:pt x="15716" y="9166"/>
                    </a:lnTo>
                    <a:lnTo>
                      <a:pt x="15716" y="8717"/>
                    </a:lnTo>
                    <a:lnTo>
                      <a:pt x="15233" y="7627"/>
                    </a:lnTo>
                    <a:lnTo>
                      <a:pt x="14427" y="6089"/>
                    </a:lnTo>
                    <a:lnTo>
                      <a:pt x="13540" y="4423"/>
                    </a:lnTo>
                    <a:lnTo>
                      <a:pt x="12734" y="2756"/>
                    </a:lnTo>
                    <a:lnTo>
                      <a:pt x="12331" y="1987"/>
                    </a:lnTo>
                    <a:lnTo>
                      <a:pt x="12009" y="1282"/>
                    </a:lnTo>
                    <a:lnTo>
                      <a:pt x="11848" y="769"/>
                    </a:lnTo>
                    <a:lnTo>
                      <a:pt x="11848" y="385"/>
                    </a:lnTo>
                    <a:lnTo>
                      <a:pt x="10478" y="192"/>
                    </a:lnTo>
                    <a:lnTo>
                      <a:pt x="9188" y="64"/>
                    </a:lnTo>
                    <a:lnTo>
                      <a:pt x="7737" y="0"/>
                    </a:lnTo>
                    <a:lnTo>
                      <a:pt x="6367" y="64"/>
                    </a:lnTo>
                    <a:lnTo>
                      <a:pt x="5642" y="128"/>
                    </a:lnTo>
                    <a:lnTo>
                      <a:pt x="5078" y="192"/>
                    </a:lnTo>
                    <a:lnTo>
                      <a:pt x="4352" y="320"/>
                    </a:lnTo>
                    <a:lnTo>
                      <a:pt x="3788" y="449"/>
                    </a:lnTo>
                    <a:lnTo>
                      <a:pt x="3224" y="705"/>
                    </a:lnTo>
                    <a:lnTo>
                      <a:pt x="2660" y="897"/>
                    </a:lnTo>
                    <a:lnTo>
                      <a:pt x="2176" y="1218"/>
                    </a:lnTo>
                    <a:lnTo>
                      <a:pt x="1693" y="1666"/>
                    </a:lnTo>
                    <a:lnTo>
                      <a:pt x="1209" y="2243"/>
                    </a:lnTo>
                    <a:lnTo>
                      <a:pt x="725" y="2948"/>
                    </a:lnTo>
                    <a:lnTo>
                      <a:pt x="322" y="3718"/>
                    </a:lnTo>
                    <a:lnTo>
                      <a:pt x="81" y="4487"/>
                    </a:lnTo>
                    <a:lnTo>
                      <a:pt x="0" y="4935"/>
                    </a:lnTo>
                    <a:lnTo>
                      <a:pt x="0" y="5704"/>
                    </a:lnTo>
                    <a:lnTo>
                      <a:pt x="161" y="6474"/>
                    </a:lnTo>
                    <a:lnTo>
                      <a:pt x="322" y="6858"/>
                    </a:lnTo>
                    <a:lnTo>
                      <a:pt x="967" y="7499"/>
                    </a:lnTo>
                    <a:lnTo>
                      <a:pt x="1128" y="7627"/>
                    </a:lnTo>
                    <a:lnTo>
                      <a:pt x="1370" y="7755"/>
                    </a:lnTo>
                    <a:lnTo>
                      <a:pt x="1531" y="7884"/>
                    </a:lnTo>
                    <a:lnTo>
                      <a:pt x="1773" y="7948"/>
                    </a:lnTo>
                    <a:lnTo>
                      <a:pt x="1934" y="8012"/>
                    </a:lnTo>
                    <a:lnTo>
                      <a:pt x="2015" y="8076"/>
                    </a:lnTo>
                    <a:lnTo>
                      <a:pt x="2176" y="8140"/>
                    </a:lnTo>
                    <a:lnTo>
                      <a:pt x="2176" y="8268"/>
                    </a:lnTo>
                    <a:lnTo>
                      <a:pt x="2257" y="8653"/>
                    </a:lnTo>
                    <a:lnTo>
                      <a:pt x="2821" y="9550"/>
                    </a:lnTo>
                    <a:lnTo>
                      <a:pt x="3063" y="9807"/>
                    </a:lnTo>
                    <a:lnTo>
                      <a:pt x="3224" y="10063"/>
                    </a:lnTo>
                    <a:lnTo>
                      <a:pt x="3385" y="10383"/>
                    </a:lnTo>
                    <a:lnTo>
                      <a:pt x="3466" y="10704"/>
                    </a:lnTo>
                    <a:lnTo>
                      <a:pt x="3627" y="11088"/>
                    </a:lnTo>
                    <a:lnTo>
                      <a:pt x="3949" y="11345"/>
                    </a:lnTo>
                    <a:lnTo>
                      <a:pt x="4272" y="11537"/>
                    </a:lnTo>
                    <a:lnTo>
                      <a:pt x="4755" y="11729"/>
                    </a:lnTo>
                    <a:lnTo>
                      <a:pt x="5239" y="11986"/>
                    </a:lnTo>
                    <a:lnTo>
                      <a:pt x="5642" y="12178"/>
                    </a:lnTo>
                    <a:lnTo>
                      <a:pt x="6125" y="12434"/>
                    </a:lnTo>
                    <a:lnTo>
                      <a:pt x="6609" y="12627"/>
                    </a:lnTo>
                    <a:lnTo>
                      <a:pt x="7173" y="13075"/>
                    </a:lnTo>
                    <a:lnTo>
                      <a:pt x="7818" y="13524"/>
                    </a:lnTo>
                    <a:lnTo>
                      <a:pt x="8301" y="14037"/>
                    </a:lnTo>
                    <a:lnTo>
                      <a:pt x="8866" y="14550"/>
                    </a:lnTo>
                    <a:lnTo>
                      <a:pt x="9833" y="15639"/>
                    </a:lnTo>
                    <a:lnTo>
                      <a:pt x="10719" y="16729"/>
                    </a:lnTo>
                    <a:lnTo>
                      <a:pt x="11525" y="17882"/>
                    </a:lnTo>
                    <a:lnTo>
                      <a:pt x="12251" y="19100"/>
                    </a:lnTo>
                    <a:lnTo>
                      <a:pt x="13137" y="20254"/>
                    </a:lnTo>
                    <a:lnTo>
                      <a:pt x="13943" y="21344"/>
                    </a:lnTo>
                    <a:lnTo>
                      <a:pt x="14104" y="21408"/>
                    </a:lnTo>
                    <a:lnTo>
                      <a:pt x="14427" y="21472"/>
                    </a:lnTo>
                    <a:lnTo>
                      <a:pt x="15716" y="21600"/>
                    </a:lnTo>
                    <a:lnTo>
                      <a:pt x="16442" y="21600"/>
                    </a:lnTo>
                    <a:lnTo>
                      <a:pt x="17651" y="21408"/>
                    </a:lnTo>
                    <a:lnTo>
                      <a:pt x="17973" y="21280"/>
                    </a:lnTo>
                    <a:lnTo>
                      <a:pt x="18296" y="21087"/>
                    </a:lnTo>
                    <a:lnTo>
                      <a:pt x="18699" y="20895"/>
                    </a:lnTo>
                    <a:lnTo>
                      <a:pt x="19343" y="20062"/>
                    </a:lnTo>
                    <a:lnTo>
                      <a:pt x="19827" y="19228"/>
                    </a:lnTo>
                    <a:lnTo>
                      <a:pt x="20633" y="17434"/>
                    </a:lnTo>
                    <a:lnTo>
                      <a:pt x="20875" y="16472"/>
                    </a:lnTo>
                    <a:lnTo>
                      <a:pt x="21116" y="15447"/>
                    </a:lnTo>
                    <a:lnTo>
                      <a:pt x="21278" y="14485"/>
                    </a:lnTo>
                    <a:lnTo>
                      <a:pt x="21439" y="13460"/>
                    </a:lnTo>
                    <a:lnTo>
                      <a:pt x="21197" y="13460"/>
                    </a:lnTo>
                    <a:lnTo>
                      <a:pt x="21036" y="13396"/>
                    </a:lnTo>
                    <a:lnTo>
                      <a:pt x="20794" y="13268"/>
                    </a:lnTo>
                    <a:lnTo>
                      <a:pt x="20713" y="13139"/>
                    </a:lnTo>
                    <a:lnTo>
                      <a:pt x="20552" y="12947"/>
                    </a:lnTo>
                    <a:lnTo>
                      <a:pt x="20230" y="12819"/>
                    </a:lnTo>
                    <a:lnTo>
                      <a:pt x="19988" y="12819"/>
                    </a:lnTo>
                    <a:lnTo>
                      <a:pt x="19746" y="12883"/>
                    </a:lnTo>
                    <a:lnTo>
                      <a:pt x="21439" y="14229"/>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3" name="Linia">
                <a:extLst>
                  <a:ext uri="{FF2B5EF4-FFF2-40B4-BE49-F238E27FC236}">
                    <a16:creationId xmlns:a16="http://schemas.microsoft.com/office/drawing/2014/main" id="{4EF5D5D5-D2FD-BB15-1394-D6FEBE78BA8C}"/>
                  </a:ext>
                </a:extLst>
              </p:cNvPr>
              <p:cNvSpPr/>
              <p:nvPr/>
            </p:nvSpPr>
            <p:spPr>
              <a:xfrm>
                <a:off x="469618" y="1075197"/>
                <a:ext cx="79022" cy="101648"/>
              </a:xfrm>
              <a:custGeom>
                <a:avLst/>
                <a:gdLst/>
                <a:ahLst/>
                <a:cxnLst>
                  <a:cxn ang="0">
                    <a:pos x="wd2" y="hd2"/>
                  </a:cxn>
                  <a:cxn ang="5400000">
                    <a:pos x="wd2" y="hd2"/>
                  </a:cxn>
                  <a:cxn ang="10800000">
                    <a:pos x="wd2" y="hd2"/>
                  </a:cxn>
                  <a:cxn ang="16200000">
                    <a:pos x="wd2" y="hd2"/>
                  </a:cxn>
                </a:cxnLst>
                <a:rect l="0" t="0" r="r" b="b"/>
                <a:pathLst>
                  <a:path w="21600" h="21600" extrusionOk="0">
                    <a:moveTo>
                      <a:pt x="21439" y="14229"/>
                    </a:moveTo>
                    <a:lnTo>
                      <a:pt x="21600" y="13973"/>
                    </a:lnTo>
                    <a:lnTo>
                      <a:pt x="21600" y="13460"/>
                    </a:lnTo>
                    <a:lnTo>
                      <a:pt x="21519" y="13268"/>
                    </a:lnTo>
                    <a:lnTo>
                      <a:pt x="21197" y="13011"/>
                    </a:lnTo>
                    <a:lnTo>
                      <a:pt x="20875" y="12883"/>
                    </a:lnTo>
                    <a:lnTo>
                      <a:pt x="19988" y="12434"/>
                    </a:lnTo>
                    <a:lnTo>
                      <a:pt x="19263" y="11922"/>
                    </a:lnTo>
                    <a:lnTo>
                      <a:pt x="18537" y="11473"/>
                    </a:lnTo>
                    <a:lnTo>
                      <a:pt x="17731" y="11024"/>
                    </a:lnTo>
                    <a:lnTo>
                      <a:pt x="17087" y="10447"/>
                    </a:lnTo>
                    <a:lnTo>
                      <a:pt x="16361" y="9935"/>
                    </a:lnTo>
                    <a:lnTo>
                      <a:pt x="15072" y="8781"/>
                    </a:lnTo>
                    <a:lnTo>
                      <a:pt x="15475" y="9101"/>
                    </a:lnTo>
                    <a:lnTo>
                      <a:pt x="15716" y="9166"/>
                    </a:lnTo>
                    <a:lnTo>
                      <a:pt x="15716" y="8717"/>
                    </a:lnTo>
                    <a:lnTo>
                      <a:pt x="15233" y="7627"/>
                    </a:lnTo>
                    <a:lnTo>
                      <a:pt x="14427" y="6089"/>
                    </a:lnTo>
                    <a:lnTo>
                      <a:pt x="13540" y="4423"/>
                    </a:lnTo>
                    <a:lnTo>
                      <a:pt x="12734" y="2756"/>
                    </a:lnTo>
                    <a:lnTo>
                      <a:pt x="12331" y="1987"/>
                    </a:lnTo>
                    <a:lnTo>
                      <a:pt x="12009" y="1282"/>
                    </a:lnTo>
                    <a:lnTo>
                      <a:pt x="11848" y="769"/>
                    </a:lnTo>
                    <a:lnTo>
                      <a:pt x="11848" y="385"/>
                    </a:lnTo>
                    <a:lnTo>
                      <a:pt x="10478" y="192"/>
                    </a:lnTo>
                    <a:lnTo>
                      <a:pt x="9188" y="64"/>
                    </a:lnTo>
                    <a:lnTo>
                      <a:pt x="7737" y="0"/>
                    </a:lnTo>
                    <a:lnTo>
                      <a:pt x="6367" y="64"/>
                    </a:lnTo>
                    <a:lnTo>
                      <a:pt x="5642" y="128"/>
                    </a:lnTo>
                    <a:lnTo>
                      <a:pt x="5078" y="192"/>
                    </a:lnTo>
                    <a:lnTo>
                      <a:pt x="4352" y="320"/>
                    </a:lnTo>
                    <a:lnTo>
                      <a:pt x="3788" y="449"/>
                    </a:lnTo>
                    <a:lnTo>
                      <a:pt x="3224" y="705"/>
                    </a:lnTo>
                    <a:lnTo>
                      <a:pt x="2660" y="897"/>
                    </a:lnTo>
                    <a:lnTo>
                      <a:pt x="2176" y="1218"/>
                    </a:lnTo>
                    <a:lnTo>
                      <a:pt x="1693" y="1666"/>
                    </a:lnTo>
                    <a:lnTo>
                      <a:pt x="1209" y="2243"/>
                    </a:lnTo>
                    <a:lnTo>
                      <a:pt x="725" y="2948"/>
                    </a:lnTo>
                    <a:lnTo>
                      <a:pt x="322" y="3718"/>
                    </a:lnTo>
                    <a:lnTo>
                      <a:pt x="81" y="4487"/>
                    </a:lnTo>
                    <a:lnTo>
                      <a:pt x="0" y="4935"/>
                    </a:lnTo>
                    <a:lnTo>
                      <a:pt x="0" y="5704"/>
                    </a:lnTo>
                    <a:lnTo>
                      <a:pt x="161" y="6474"/>
                    </a:lnTo>
                    <a:lnTo>
                      <a:pt x="322" y="6858"/>
                    </a:lnTo>
                    <a:lnTo>
                      <a:pt x="967" y="7499"/>
                    </a:lnTo>
                    <a:lnTo>
                      <a:pt x="1128" y="7627"/>
                    </a:lnTo>
                    <a:lnTo>
                      <a:pt x="1370" y="7755"/>
                    </a:lnTo>
                    <a:lnTo>
                      <a:pt x="1531" y="7884"/>
                    </a:lnTo>
                    <a:lnTo>
                      <a:pt x="1773" y="7948"/>
                    </a:lnTo>
                    <a:lnTo>
                      <a:pt x="1934" y="8012"/>
                    </a:lnTo>
                    <a:lnTo>
                      <a:pt x="2015" y="8076"/>
                    </a:lnTo>
                    <a:lnTo>
                      <a:pt x="2176" y="8140"/>
                    </a:lnTo>
                    <a:lnTo>
                      <a:pt x="2176" y="8268"/>
                    </a:lnTo>
                    <a:lnTo>
                      <a:pt x="2257" y="8653"/>
                    </a:lnTo>
                    <a:lnTo>
                      <a:pt x="2821" y="9550"/>
                    </a:lnTo>
                    <a:lnTo>
                      <a:pt x="3063" y="9807"/>
                    </a:lnTo>
                    <a:lnTo>
                      <a:pt x="3224" y="10063"/>
                    </a:lnTo>
                    <a:lnTo>
                      <a:pt x="3385" y="10383"/>
                    </a:lnTo>
                    <a:lnTo>
                      <a:pt x="3466" y="10704"/>
                    </a:lnTo>
                    <a:lnTo>
                      <a:pt x="3627" y="11088"/>
                    </a:lnTo>
                    <a:lnTo>
                      <a:pt x="3949" y="11345"/>
                    </a:lnTo>
                    <a:lnTo>
                      <a:pt x="4272" y="11537"/>
                    </a:lnTo>
                    <a:lnTo>
                      <a:pt x="4755" y="11729"/>
                    </a:lnTo>
                    <a:lnTo>
                      <a:pt x="5239" y="11986"/>
                    </a:lnTo>
                    <a:lnTo>
                      <a:pt x="5642" y="12178"/>
                    </a:lnTo>
                    <a:lnTo>
                      <a:pt x="6125" y="12434"/>
                    </a:lnTo>
                    <a:lnTo>
                      <a:pt x="6609" y="12627"/>
                    </a:lnTo>
                    <a:lnTo>
                      <a:pt x="7173" y="13075"/>
                    </a:lnTo>
                    <a:lnTo>
                      <a:pt x="7818" y="13524"/>
                    </a:lnTo>
                    <a:lnTo>
                      <a:pt x="8301" y="14037"/>
                    </a:lnTo>
                    <a:lnTo>
                      <a:pt x="8866" y="14550"/>
                    </a:lnTo>
                    <a:lnTo>
                      <a:pt x="9833" y="15639"/>
                    </a:lnTo>
                    <a:lnTo>
                      <a:pt x="10719" y="16729"/>
                    </a:lnTo>
                    <a:lnTo>
                      <a:pt x="11525" y="17882"/>
                    </a:lnTo>
                    <a:lnTo>
                      <a:pt x="12251" y="19100"/>
                    </a:lnTo>
                    <a:lnTo>
                      <a:pt x="13137" y="20254"/>
                    </a:lnTo>
                    <a:lnTo>
                      <a:pt x="13943" y="21344"/>
                    </a:lnTo>
                    <a:lnTo>
                      <a:pt x="14104" y="21408"/>
                    </a:lnTo>
                    <a:lnTo>
                      <a:pt x="14427" y="21472"/>
                    </a:lnTo>
                    <a:lnTo>
                      <a:pt x="15716" y="21600"/>
                    </a:lnTo>
                    <a:lnTo>
                      <a:pt x="16442" y="21600"/>
                    </a:lnTo>
                    <a:lnTo>
                      <a:pt x="17651" y="21408"/>
                    </a:lnTo>
                    <a:lnTo>
                      <a:pt x="17973" y="21280"/>
                    </a:lnTo>
                    <a:lnTo>
                      <a:pt x="18296" y="21087"/>
                    </a:lnTo>
                    <a:lnTo>
                      <a:pt x="18699" y="20895"/>
                    </a:lnTo>
                    <a:lnTo>
                      <a:pt x="19343" y="20062"/>
                    </a:lnTo>
                    <a:lnTo>
                      <a:pt x="19827" y="19228"/>
                    </a:lnTo>
                    <a:lnTo>
                      <a:pt x="20633" y="17434"/>
                    </a:lnTo>
                    <a:lnTo>
                      <a:pt x="20875" y="16472"/>
                    </a:lnTo>
                    <a:lnTo>
                      <a:pt x="21116" y="15447"/>
                    </a:lnTo>
                    <a:lnTo>
                      <a:pt x="21278" y="14485"/>
                    </a:lnTo>
                    <a:lnTo>
                      <a:pt x="21439" y="13460"/>
                    </a:lnTo>
                    <a:lnTo>
                      <a:pt x="21197" y="13460"/>
                    </a:lnTo>
                    <a:lnTo>
                      <a:pt x="21036" y="13396"/>
                    </a:lnTo>
                    <a:lnTo>
                      <a:pt x="20794" y="13268"/>
                    </a:lnTo>
                    <a:lnTo>
                      <a:pt x="20713" y="13139"/>
                    </a:lnTo>
                    <a:lnTo>
                      <a:pt x="20552" y="12947"/>
                    </a:lnTo>
                    <a:lnTo>
                      <a:pt x="20230" y="12819"/>
                    </a:lnTo>
                    <a:lnTo>
                      <a:pt x="19988" y="12819"/>
                    </a:lnTo>
                    <a:lnTo>
                      <a:pt x="19746" y="1288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4" name="Kształt">
                <a:extLst>
                  <a:ext uri="{FF2B5EF4-FFF2-40B4-BE49-F238E27FC236}">
                    <a16:creationId xmlns:a16="http://schemas.microsoft.com/office/drawing/2014/main" id="{4EC2240F-745A-5519-6CB4-A032828256F6}"/>
                  </a:ext>
                </a:extLst>
              </p:cNvPr>
              <p:cNvSpPr/>
              <p:nvPr/>
            </p:nvSpPr>
            <p:spPr>
              <a:xfrm>
                <a:off x="379307" y="1079715"/>
                <a:ext cx="112889" cy="97130"/>
              </a:xfrm>
              <a:custGeom>
                <a:avLst/>
                <a:gdLst/>
                <a:ahLst/>
                <a:cxnLst>
                  <a:cxn ang="0">
                    <a:pos x="wd2" y="hd2"/>
                  </a:cxn>
                  <a:cxn ang="5400000">
                    <a:pos x="wd2" y="hd2"/>
                  </a:cxn>
                  <a:cxn ang="10800000">
                    <a:pos x="wd2" y="hd2"/>
                  </a:cxn>
                  <a:cxn ang="16200000">
                    <a:pos x="wd2" y="hd2"/>
                  </a:cxn>
                </a:cxnLst>
                <a:rect l="0" t="0" r="r" b="b"/>
                <a:pathLst>
                  <a:path w="21600" h="21600" extrusionOk="0">
                    <a:moveTo>
                      <a:pt x="13279" y="16910"/>
                    </a:moveTo>
                    <a:lnTo>
                      <a:pt x="12937" y="16448"/>
                    </a:lnTo>
                    <a:lnTo>
                      <a:pt x="12709" y="16117"/>
                    </a:lnTo>
                    <a:lnTo>
                      <a:pt x="12538" y="15919"/>
                    </a:lnTo>
                    <a:lnTo>
                      <a:pt x="12367" y="15787"/>
                    </a:lnTo>
                    <a:lnTo>
                      <a:pt x="12196" y="15721"/>
                    </a:lnTo>
                    <a:lnTo>
                      <a:pt x="11968" y="15589"/>
                    </a:lnTo>
                    <a:lnTo>
                      <a:pt x="11569" y="15457"/>
                    </a:lnTo>
                    <a:lnTo>
                      <a:pt x="11056" y="15259"/>
                    </a:lnTo>
                    <a:lnTo>
                      <a:pt x="9974" y="14862"/>
                    </a:lnTo>
                    <a:lnTo>
                      <a:pt x="8891" y="14532"/>
                    </a:lnTo>
                    <a:lnTo>
                      <a:pt x="7694" y="14334"/>
                    </a:lnTo>
                    <a:lnTo>
                      <a:pt x="5300" y="14070"/>
                    </a:lnTo>
                    <a:lnTo>
                      <a:pt x="4160" y="14004"/>
                    </a:lnTo>
                    <a:lnTo>
                      <a:pt x="3078" y="13806"/>
                    </a:lnTo>
                    <a:lnTo>
                      <a:pt x="2109" y="13607"/>
                    </a:lnTo>
                    <a:lnTo>
                      <a:pt x="1710" y="13475"/>
                    </a:lnTo>
                    <a:lnTo>
                      <a:pt x="1425" y="13343"/>
                    </a:lnTo>
                    <a:lnTo>
                      <a:pt x="1197" y="13079"/>
                    </a:lnTo>
                    <a:lnTo>
                      <a:pt x="969" y="12881"/>
                    </a:lnTo>
                    <a:lnTo>
                      <a:pt x="570" y="12418"/>
                    </a:lnTo>
                    <a:lnTo>
                      <a:pt x="399" y="12088"/>
                    </a:lnTo>
                    <a:lnTo>
                      <a:pt x="228" y="11824"/>
                    </a:lnTo>
                    <a:lnTo>
                      <a:pt x="114" y="11428"/>
                    </a:lnTo>
                    <a:lnTo>
                      <a:pt x="57" y="11163"/>
                    </a:lnTo>
                    <a:lnTo>
                      <a:pt x="0" y="10833"/>
                    </a:lnTo>
                    <a:lnTo>
                      <a:pt x="0" y="10503"/>
                    </a:lnTo>
                    <a:lnTo>
                      <a:pt x="171" y="9512"/>
                    </a:lnTo>
                    <a:lnTo>
                      <a:pt x="285" y="9248"/>
                    </a:lnTo>
                    <a:lnTo>
                      <a:pt x="855" y="8059"/>
                    </a:lnTo>
                    <a:lnTo>
                      <a:pt x="1425" y="7002"/>
                    </a:lnTo>
                    <a:lnTo>
                      <a:pt x="2052" y="5879"/>
                    </a:lnTo>
                    <a:lnTo>
                      <a:pt x="2679" y="4822"/>
                    </a:lnTo>
                    <a:lnTo>
                      <a:pt x="4160" y="2840"/>
                    </a:lnTo>
                    <a:lnTo>
                      <a:pt x="5015" y="1850"/>
                    </a:lnTo>
                    <a:lnTo>
                      <a:pt x="5870" y="991"/>
                    </a:lnTo>
                    <a:lnTo>
                      <a:pt x="6155" y="859"/>
                    </a:lnTo>
                    <a:lnTo>
                      <a:pt x="6326" y="727"/>
                    </a:lnTo>
                    <a:lnTo>
                      <a:pt x="6440" y="594"/>
                    </a:lnTo>
                    <a:lnTo>
                      <a:pt x="6554" y="528"/>
                    </a:lnTo>
                    <a:lnTo>
                      <a:pt x="6668" y="396"/>
                    </a:lnTo>
                    <a:lnTo>
                      <a:pt x="6668" y="528"/>
                    </a:lnTo>
                    <a:lnTo>
                      <a:pt x="6725" y="198"/>
                    </a:lnTo>
                    <a:lnTo>
                      <a:pt x="6839" y="66"/>
                    </a:lnTo>
                    <a:lnTo>
                      <a:pt x="6953" y="0"/>
                    </a:lnTo>
                    <a:lnTo>
                      <a:pt x="7124" y="0"/>
                    </a:lnTo>
                    <a:lnTo>
                      <a:pt x="7352" y="66"/>
                    </a:lnTo>
                    <a:lnTo>
                      <a:pt x="7637" y="264"/>
                    </a:lnTo>
                    <a:lnTo>
                      <a:pt x="7865" y="462"/>
                    </a:lnTo>
                    <a:lnTo>
                      <a:pt x="8150" y="727"/>
                    </a:lnTo>
                    <a:lnTo>
                      <a:pt x="8834" y="1387"/>
                    </a:lnTo>
                    <a:lnTo>
                      <a:pt x="9518" y="2246"/>
                    </a:lnTo>
                    <a:lnTo>
                      <a:pt x="10259" y="3105"/>
                    </a:lnTo>
                    <a:lnTo>
                      <a:pt x="10999" y="4161"/>
                    </a:lnTo>
                    <a:lnTo>
                      <a:pt x="12481" y="6209"/>
                    </a:lnTo>
                    <a:lnTo>
                      <a:pt x="13678" y="8059"/>
                    </a:lnTo>
                    <a:lnTo>
                      <a:pt x="14134" y="8851"/>
                    </a:lnTo>
                    <a:lnTo>
                      <a:pt x="14476" y="9380"/>
                    </a:lnTo>
                    <a:lnTo>
                      <a:pt x="14647" y="9776"/>
                    </a:lnTo>
                    <a:lnTo>
                      <a:pt x="14590" y="9842"/>
                    </a:lnTo>
                    <a:lnTo>
                      <a:pt x="14362" y="9776"/>
                    </a:lnTo>
                    <a:lnTo>
                      <a:pt x="14248" y="9776"/>
                    </a:lnTo>
                    <a:lnTo>
                      <a:pt x="14134" y="9842"/>
                    </a:lnTo>
                    <a:lnTo>
                      <a:pt x="14134" y="9908"/>
                    </a:lnTo>
                    <a:lnTo>
                      <a:pt x="14191" y="10239"/>
                    </a:lnTo>
                    <a:lnTo>
                      <a:pt x="14476" y="10635"/>
                    </a:lnTo>
                    <a:lnTo>
                      <a:pt x="15331" y="11758"/>
                    </a:lnTo>
                    <a:lnTo>
                      <a:pt x="16471" y="13013"/>
                    </a:lnTo>
                    <a:lnTo>
                      <a:pt x="17611" y="14202"/>
                    </a:lnTo>
                    <a:lnTo>
                      <a:pt x="18579" y="15127"/>
                    </a:lnTo>
                    <a:lnTo>
                      <a:pt x="18978" y="15325"/>
                    </a:lnTo>
                    <a:lnTo>
                      <a:pt x="19149" y="15391"/>
                    </a:lnTo>
                    <a:lnTo>
                      <a:pt x="19149" y="15259"/>
                    </a:lnTo>
                    <a:lnTo>
                      <a:pt x="18978" y="14862"/>
                    </a:lnTo>
                    <a:lnTo>
                      <a:pt x="19377" y="15523"/>
                    </a:lnTo>
                    <a:lnTo>
                      <a:pt x="19833" y="16051"/>
                    </a:lnTo>
                    <a:lnTo>
                      <a:pt x="20346" y="16712"/>
                    </a:lnTo>
                    <a:lnTo>
                      <a:pt x="20745" y="17240"/>
                    </a:lnTo>
                    <a:lnTo>
                      <a:pt x="21144" y="17835"/>
                    </a:lnTo>
                    <a:lnTo>
                      <a:pt x="21429" y="18561"/>
                    </a:lnTo>
                    <a:lnTo>
                      <a:pt x="21543" y="18892"/>
                    </a:lnTo>
                    <a:lnTo>
                      <a:pt x="21600" y="19222"/>
                    </a:lnTo>
                    <a:lnTo>
                      <a:pt x="21600" y="19684"/>
                    </a:lnTo>
                    <a:lnTo>
                      <a:pt x="21543" y="20081"/>
                    </a:lnTo>
                    <a:lnTo>
                      <a:pt x="21087" y="20741"/>
                    </a:lnTo>
                    <a:lnTo>
                      <a:pt x="20574" y="21336"/>
                    </a:lnTo>
                    <a:lnTo>
                      <a:pt x="20232" y="21534"/>
                    </a:lnTo>
                    <a:lnTo>
                      <a:pt x="19833" y="21600"/>
                    </a:lnTo>
                    <a:lnTo>
                      <a:pt x="19719" y="21600"/>
                    </a:lnTo>
                    <a:lnTo>
                      <a:pt x="19377" y="21468"/>
                    </a:lnTo>
                    <a:lnTo>
                      <a:pt x="19206" y="21336"/>
                    </a:lnTo>
                    <a:lnTo>
                      <a:pt x="19320" y="21468"/>
                    </a:lnTo>
                    <a:lnTo>
                      <a:pt x="18978" y="21138"/>
                    </a:lnTo>
                    <a:lnTo>
                      <a:pt x="18237" y="20609"/>
                    </a:lnTo>
                    <a:lnTo>
                      <a:pt x="17212" y="19817"/>
                    </a:lnTo>
                    <a:lnTo>
                      <a:pt x="15901" y="18694"/>
                    </a:lnTo>
                    <a:lnTo>
                      <a:pt x="14077" y="17240"/>
                    </a:lnTo>
                    <a:lnTo>
                      <a:pt x="11854" y="15457"/>
                    </a:lnTo>
                    <a:lnTo>
                      <a:pt x="13279" y="1691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5" name="Linia">
                <a:extLst>
                  <a:ext uri="{FF2B5EF4-FFF2-40B4-BE49-F238E27FC236}">
                    <a16:creationId xmlns:a16="http://schemas.microsoft.com/office/drawing/2014/main" id="{69598E16-D67F-9545-B667-CC7D202A9C05}"/>
                  </a:ext>
                </a:extLst>
              </p:cNvPr>
              <p:cNvSpPr/>
              <p:nvPr/>
            </p:nvSpPr>
            <p:spPr>
              <a:xfrm>
                <a:off x="379307" y="1079715"/>
                <a:ext cx="112889" cy="97130"/>
              </a:xfrm>
              <a:custGeom>
                <a:avLst/>
                <a:gdLst/>
                <a:ahLst/>
                <a:cxnLst>
                  <a:cxn ang="0">
                    <a:pos x="wd2" y="hd2"/>
                  </a:cxn>
                  <a:cxn ang="5400000">
                    <a:pos x="wd2" y="hd2"/>
                  </a:cxn>
                  <a:cxn ang="10800000">
                    <a:pos x="wd2" y="hd2"/>
                  </a:cxn>
                  <a:cxn ang="16200000">
                    <a:pos x="wd2" y="hd2"/>
                  </a:cxn>
                </a:cxnLst>
                <a:rect l="0" t="0" r="r" b="b"/>
                <a:pathLst>
                  <a:path w="21600" h="21600" extrusionOk="0">
                    <a:moveTo>
                      <a:pt x="13279" y="16910"/>
                    </a:moveTo>
                    <a:lnTo>
                      <a:pt x="12937" y="16448"/>
                    </a:lnTo>
                    <a:lnTo>
                      <a:pt x="12709" y="16117"/>
                    </a:lnTo>
                    <a:lnTo>
                      <a:pt x="12538" y="15919"/>
                    </a:lnTo>
                    <a:lnTo>
                      <a:pt x="12367" y="15787"/>
                    </a:lnTo>
                    <a:lnTo>
                      <a:pt x="12196" y="15721"/>
                    </a:lnTo>
                    <a:lnTo>
                      <a:pt x="11968" y="15589"/>
                    </a:lnTo>
                    <a:lnTo>
                      <a:pt x="11569" y="15457"/>
                    </a:lnTo>
                    <a:lnTo>
                      <a:pt x="11056" y="15259"/>
                    </a:lnTo>
                    <a:lnTo>
                      <a:pt x="9974" y="14862"/>
                    </a:lnTo>
                    <a:lnTo>
                      <a:pt x="8891" y="14532"/>
                    </a:lnTo>
                    <a:lnTo>
                      <a:pt x="7694" y="14334"/>
                    </a:lnTo>
                    <a:lnTo>
                      <a:pt x="5300" y="14070"/>
                    </a:lnTo>
                    <a:lnTo>
                      <a:pt x="4160" y="14004"/>
                    </a:lnTo>
                    <a:lnTo>
                      <a:pt x="3078" y="13806"/>
                    </a:lnTo>
                    <a:lnTo>
                      <a:pt x="2109" y="13607"/>
                    </a:lnTo>
                    <a:lnTo>
                      <a:pt x="1710" y="13475"/>
                    </a:lnTo>
                    <a:lnTo>
                      <a:pt x="1425" y="13343"/>
                    </a:lnTo>
                    <a:lnTo>
                      <a:pt x="1197" y="13079"/>
                    </a:lnTo>
                    <a:lnTo>
                      <a:pt x="969" y="12881"/>
                    </a:lnTo>
                    <a:lnTo>
                      <a:pt x="570" y="12418"/>
                    </a:lnTo>
                    <a:lnTo>
                      <a:pt x="399" y="12088"/>
                    </a:lnTo>
                    <a:lnTo>
                      <a:pt x="228" y="11824"/>
                    </a:lnTo>
                    <a:lnTo>
                      <a:pt x="114" y="11428"/>
                    </a:lnTo>
                    <a:lnTo>
                      <a:pt x="57" y="11163"/>
                    </a:lnTo>
                    <a:lnTo>
                      <a:pt x="0" y="10833"/>
                    </a:lnTo>
                    <a:lnTo>
                      <a:pt x="0" y="10503"/>
                    </a:lnTo>
                    <a:lnTo>
                      <a:pt x="171" y="9512"/>
                    </a:lnTo>
                    <a:lnTo>
                      <a:pt x="285" y="9248"/>
                    </a:lnTo>
                    <a:lnTo>
                      <a:pt x="855" y="8059"/>
                    </a:lnTo>
                    <a:lnTo>
                      <a:pt x="1425" y="7002"/>
                    </a:lnTo>
                    <a:lnTo>
                      <a:pt x="2052" y="5879"/>
                    </a:lnTo>
                    <a:lnTo>
                      <a:pt x="2679" y="4822"/>
                    </a:lnTo>
                    <a:lnTo>
                      <a:pt x="4160" y="2840"/>
                    </a:lnTo>
                    <a:lnTo>
                      <a:pt x="5015" y="1850"/>
                    </a:lnTo>
                    <a:lnTo>
                      <a:pt x="5870" y="991"/>
                    </a:lnTo>
                    <a:lnTo>
                      <a:pt x="6155" y="859"/>
                    </a:lnTo>
                    <a:lnTo>
                      <a:pt x="6326" y="727"/>
                    </a:lnTo>
                    <a:lnTo>
                      <a:pt x="6440" y="594"/>
                    </a:lnTo>
                    <a:lnTo>
                      <a:pt x="6554" y="528"/>
                    </a:lnTo>
                    <a:lnTo>
                      <a:pt x="6668" y="396"/>
                    </a:lnTo>
                    <a:lnTo>
                      <a:pt x="6668" y="528"/>
                    </a:lnTo>
                    <a:lnTo>
                      <a:pt x="6725" y="198"/>
                    </a:lnTo>
                    <a:lnTo>
                      <a:pt x="6839" y="66"/>
                    </a:lnTo>
                    <a:lnTo>
                      <a:pt x="6953" y="0"/>
                    </a:lnTo>
                    <a:lnTo>
                      <a:pt x="7124" y="0"/>
                    </a:lnTo>
                    <a:lnTo>
                      <a:pt x="7352" y="66"/>
                    </a:lnTo>
                    <a:lnTo>
                      <a:pt x="7637" y="264"/>
                    </a:lnTo>
                    <a:lnTo>
                      <a:pt x="7865" y="462"/>
                    </a:lnTo>
                    <a:lnTo>
                      <a:pt x="8150" y="727"/>
                    </a:lnTo>
                    <a:lnTo>
                      <a:pt x="8834" y="1387"/>
                    </a:lnTo>
                    <a:lnTo>
                      <a:pt x="9518" y="2246"/>
                    </a:lnTo>
                    <a:lnTo>
                      <a:pt x="10259" y="3105"/>
                    </a:lnTo>
                    <a:lnTo>
                      <a:pt x="10999" y="4161"/>
                    </a:lnTo>
                    <a:lnTo>
                      <a:pt x="12481" y="6209"/>
                    </a:lnTo>
                    <a:lnTo>
                      <a:pt x="13678" y="8059"/>
                    </a:lnTo>
                    <a:lnTo>
                      <a:pt x="14134" y="8851"/>
                    </a:lnTo>
                    <a:lnTo>
                      <a:pt x="14476" y="9380"/>
                    </a:lnTo>
                    <a:lnTo>
                      <a:pt x="14647" y="9776"/>
                    </a:lnTo>
                    <a:lnTo>
                      <a:pt x="14590" y="9842"/>
                    </a:lnTo>
                    <a:lnTo>
                      <a:pt x="14362" y="9776"/>
                    </a:lnTo>
                    <a:lnTo>
                      <a:pt x="14248" y="9776"/>
                    </a:lnTo>
                    <a:lnTo>
                      <a:pt x="14134" y="9842"/>
                    </a:lnTo>
                    <a:lnTo>
                      <a:pt x="14134" y="9908"/>
                    </a:lnTo>
                    <a:lnTo>
                      <a:pt x="14191" y="10239"/>
                    </a:lnTo>
                    <a:lnTo>
                      <a:pt x="14476" y="10635"/>
                    </a:lnTo>
                    <a:lnTo>
                      <a:pt x="15331" y="11758"/>
                    </a:lnTo>
                    <a:lnTo>
                      <a:pt x="16471" y="13013"/>
                    </a:lnTo>
                    <a:lnTo>
                      <a:pt x="17611" y="14202"/>
                    </a:lnTo>
                    <a:lnTo>
                      <a:pt x="18579" y="15127"/>
                    </a:lnTo>
                    <a:lnTo>
                      <a:pt x="18978" y="15325"/>
                    </a:lnTo>
                    <a:lnTo>
                      <a:pt x="19149" y="15391"/>
                    </a:lnTo>
                    <a:lnTo>
                      <a:pt x="19149" y="15259"/>
                    </a:lnTo>
                    <a:lnTo>
                      <a:pt x="18978" y="14862"/>
                    </a:lnTo>
                    <a:lnTo>
                      <a:pt x="19377" y="15523"/>
                    </a:lnTo>
                    <a:lnTo>
                      <a:pt x="19833" y="16051"/>
                    </a:lnTo>
                    <a:lnTo>
                      <a:pt x="20346" y="16712"/>
                    </a:lnTo>
                    <a:lnTo>
                      <a:pt x="20745" y="17240"/>
                    </a:lnTo>
                    <a:lnTo>
                      <a:pt x="21144" y="17835"/>
                    </a:lnTo>
                    <a:lnTo>
                      <a:pt x="21429" y="18561"/>
                    </a:lnTo>
                    <a:lnTo>
                      <a:pt x="21543" y="18892"/>
                    </a:lnTo>
                    <a:lnTo>
                      <a:pt x="21600" y="19222"/>
                    </a:lnTo>
                    <a:lnTo>
                      <a:pt x="21600" y="19684"/>
                    </a:lnTo>
                    <a:lnTo>
                      <a:pt x="21543" y="20081"/>
                    </a:lnTo>
                    <a:lnTo>
                      <a:pt x="21087" y="20741"/>
                    </a:lnTo>
                    <a:lnTo>
                      <a:pt x="20574" y="21336"/>
                    </a:lnTo>
                    <a:lnTo>
                      <a:pt x="20232" y="21534"/>
                    </a:lnTo>
                    <a:lnTo>
                      <a:pt x="19833" y="21600"/>
                    </a:lnTo>
                    <a:lnTo>
                      <a:pt x="19719" y="21600"/>
                    </a:lnTo>
                    <a:lnTo>
                      <a:pt x="19377" y="21468"/>
                    </a:lnTo>
                    <a:lnTo>
                      <a:pt x="19206" y="21336"/>
                    </a:lnTo>
                    <a:lnTo>
                      <a:pt x="19320" y="21468"/>
                    </a:lnTo>
                    <a:lnTo>
                      <a:pt x="18978" y="21138"/>
                    </a:lnTo>
                    <a:lnTo>
                      <a:pt x="18237" y="20609"/>
                    </a:lnTo>
                    <a:lnTo>
                      <a:pt x="17212" y="19817"/>
                    </a:lnTo>
                    <a:lnTo>
                      <a:pt x="15901" y="18694"/>
                    </a:lnTo>
                    <a:lnTo>
                      <a:pt x="14077" y="17240"/>
                    </a:lnTo>
                    <a:lnTo>
                      <a:pt x="11854" y="1545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6" name="Kształt">
                <a:extLst>
                  <a:ext uri="{FF2B5EF4-FFF2-40B4-BE49-F238E27FC236}">
                    <a16:creationId xmlns:a16="http://schemas.microsoft.com/office/drawing/2014/main" id="{396AD4C2-43A8-3C08-67AC-A0A906A12015}"/>
                  </a:ext>
                </a:extLst>
              </p:cNvPr>
              <p:cNvSpPr/>
              <p:nvPr/>
            </p:nvSpPr>
            <p:spPr>
              <a:xfrm>
                <a:off x="358986" y="1151997"/>
                <a:ext cx="169334" cy="94870"/>
              </a:xfrm>
              <a:custGeom>
                <a:avLst/>
                <a:gdLst/>
                <a:ahLst/>
                <a:cxnLst>
                  <a:cxn ang="0">
                    <a:pos x="wd2" y="hd2"/>
                  </a:cxn>
                  <a:cxn ang="5400000">
                    <a:pos x="wd2" y="hd2"/>
                  </a:cxn>
                  <a:cxn ang="10800000">
                    <a:pos x="wd2" y="hd2"/>
                  </a:cxn>
                  <a:cxn ang="16200000">
                    <a:pos x="wd2" y="hd2"/>
                  </a:cxn>
                </a:cxnLst>
                <a:rect l="0" t="0" r="r" b="b"/>
                <a:pathLst>
                  <a:path w="21600" h="21600" extrusionOk="0">
                    <a:moveTo>
                      <a:pt x="9515" y="1467"/>
                    </a:moveTo>
                    <a:lnTo>
                      <a:pt x="8632" y="1333"/>
                    </a:lnTo>
                    <a:lnTo>
                      <a:pt x="7712" y="1200"/>
                    </a:lnTo>
                    <a:lnTo>
                      <a:pt x="6829" y="1133"/>
                    </a:lnTo>
                    <a:lnTo>
                      <a:pt x="5947" y="1000"/>
                    </a:lnTo>
                    <a:lnTo>
                      <a:pt x="5064" y="1000"/>
                    </a:lnTo>
                    <a:lnTo>
                      <a:pt x="4220" y="1067"/>
                    </a:lnTo>
                    <a:lnTo>
                      <a:pt x="3338" y="1200"/>
                    </a:lnTo>
                    <a:lnTo>
                      <a:pt x="2494" y="1467"/>
                    </a:lnTo>
                    <a:lnTo>
                      <a:pt x="2148" y="1667"/>
                    </a:lnTo>
                    <a:lnTo>
                      <a:pt x="1803" y="2000"/>
                    </a:lnTo>
                    <a:lnTo>
                      <a:pt x="1535" y="2533"/>
                    </a:lnTo>
                    <a:lnTo>
                      <a:pt x="1304" y="3000"/>
                    </a:lnTo>
                    <a:lnTo>
                      <a:pt x="1074" y="3533"/>
                    </a:lnTo>
                    <a:lnTo>
                      <a:pt x="844" y="4200"/>
                    </a:lnTo>
                    <a:lnTo>
                      <a:pt x="652" y="4867"/>
                    </a:lnTo>
                    <a:lnTo>
                      <a:pt x="499" y="5533"/>
                    </a:lnTo>
                    <a:lnTo>
                      <a:pt x="269" y="6333"/>
                    </a:lnTo>
                    <a:lnTo>
                      <a:pt x="115" y="7267"/>
                    </a:lnTo>
                    <a:lnTo>
                      <a:pt x="38" y="8133"/>
                    </a:lnTo>
                    <a:lnTo>
                      <a:pt x="0" y="9133"/>
                    </a:lnTo>
                    <a:lnTo>
                      <a:pt x="38" y="10000"/>
                    </a:lnTo>
                    <a:lnTo>
                      <a:pt x="115" y="12000"/>
                    </a:lnTo>
                    <a:lnTo>
                      <a:pt x="230" y="12933"/>
                    </a:lnTo>
                    <a:lnTo>
                      <a:pt x="614" y="13067"/>
                    </a:lnTo>
                    <a:lnTo>
                      <a:pt x="1036" y="13333"/>
                    </a:lnTo>
                    <a:lnTo>
                      <a:pt x="1420" y="13667"/>
                    </a:lnTo>
                    <a:lnTo>
                      <a:pt x="1765" y="14000"/>
                    </a:lnTo>
                    <a:lnTo>
                      <a:pt x="2532" y="14800"/>
                    </a:lnTo>
                    <a:lnTo>
                      <a:pt x="3223" y="15733"/>
                    </a:lnTo>
                    <a:lnTo>
                      <a:pt x="3952" y="16600"/>
                    </a:lnTo>
                    <a:lnTo>
                      <a:pt x="4642" y="17467"/>
                    </a:lnTo>
                    <a:lnTo>
                      <a:pt x="5064" y="17867"/>
                    </a:lnTo>
                    <a:lnTo>
                      <a:pt x="5410" y="18200"/>
                    </a:lnTo>
                    <a:lnTo>
                      <a:pt x="5832" y="18533"/>
                    </a:lnTo>
                    <a:lnTo>
                      <a:pt x="6254" y="18733"/>
                    </a:lnTo>
                    <a:lnTo>
                      <a:pt x="6330" y="18800"/>
                    </a:lnTo>
                    <a:lnTo>
                      <a:pt x="6522" y="18867"/>
                    </a:lnTo>
                    <a:lnTo>
                      <a:pt x="6867" y="18867"/>
                    </a:lnTo>
                    <a:lnTo>
                      <a:pt x="7251" y="18800"/>
                    </a:lnTo>
                    <a:lnTo>
                      <a:pt x="7481" y="18733"/>
                    </a:lnTo>
                    <a:lnTo>
                      <a:pt x="7827" y="18533"/>
                    </a:lnTo>
                    <a:lnTo>
                      <a:pt x="8095" y="18267"/>
                    </a:lnTo>
                    <a:lnTo>
                      <a:pt x="8440" y="18000"/>
                    </a:lnTo>
                    <a:lnTo>
                      <a:pt x="8824" y="17600"/>
                    </a:lnTo>
                    <a:lnTo>
                      <a:pt x="9208" y="17133"/>
                    </a:lnTo>
                    <a:lnTo>
                      <a:pt x="9668" y="16533"/>
                    </a:lnTo>
                    <a:lnTo>
                      <a:pt x="10090" y="15867"/>
                    </a:lnTo>
                    <a:lnTo>
                      <a:pt x="10359" y="15467"/>
                    </a:lnTo>
                    <a:lnTo>
                      <a:pt x="10704" y="15067"/>
                    </a:lnTo>
                    <a:lnTo>
                      <a:pt x="10973" y="14800"/>
                    </a:lnTo>
                    <a:lnTo>
                      <a:pt x="11280" y="14600"/>
                    </a:lnTo>
                    <a:lnTo>
                      <a:pt x="11625" y="14467"/>
                    </a:lnTo>
                    <a:lnTo>
                      <a:pt x="12315" y="14333"/>
                    </a:lnTo>
                    <a:lnTo>
                      <a:pt x="12661" y="14333"/>
                    </a:lnTo>
                    <a:lnTo>
                      <a:pt x="13351" y="14467"/>
                    </a:lnTo>
                    <a:lnTo>
                      <a:pt x="14004" y="14733"/>
                    </a:lnTo>
                    <a:lnTo>
                      <a:pt x="14694" y="15133"/>
                    </a:lnTo>
                    <a:lnTo>
                      <a:pt x="15346" y="15667"/>
                    </a:lnTo>
                    <a:lnTo>
                      <a:pt x="15807" y="16000"/>
                    </a:lnTo>
                    <a:lnTo>
                      <a:pt x="16267" y="16400"/>
                    </a:lnTo>
                    <a:lnTo>
                      <a:pt x="16651" y="17000"/>
                    </a:lnTo>
                    <a:lnTo>
                      <a:pt x="17111" y="17533"/>
                    </a:lnTo>
                    <a:lnTo>
                      <a:pt x="17495" y="18067"/>
                    </a:lnTo>
                    <a:lnTo>
                      <a:pt x="17917" y="18600"/>
                    </a:lnTo>
                    <a:lnTo>
                      <a:pt x="18377" y="19067"/>
                    </a:lnTo>
                    <a:lnTo>
                      <a:pt x="18799" y="19467"/>
                    </a:lnTo>
                    <a:lnTo>
                      <a:pt x="19452" y="20000"/>
                    </a:lnTo>
                    <a:lnTo>
                      <a:pt x="19950" y="20533"/>
                    </a:lnTo>
                    <a:lnTo>
                      <a:pt x="20296" y="20867"/>
                    </a:lnTo>
                    <a:lnTo>
                      <a:pt x="20564" y="21200"/>
                    </a:lnTo>
                    <a:lnTo>
                      <a:pt x="20756" y="21533"/>
                    </a:lnTo>
                    <a:lnTo>
                      <a:pt x="20756" y="21600"/>
                    </a:lnTo>
                    <a:lnTo>
                      <a:pt x="20679" y="21467"/>
                    </a:lnTo>
                    <a:lnTo>
                      <a:pt x="20602" y="21267"/>
                    </a:lnTo>
                    <a:lnTo>
                      <a:pt x="20564" y="21000"/>
                    </a:lnTo>
                    <a:lnTo>
                      <a:pt x="20526" y="20600"/>
                    </a:lnTo>
                    <a:lnTo>
                      <a:pt x="20526" y="20000"/>
                    </a:lnTo>
                    <a:lnTo>
                      <a:pt x="20602" y="19400"/>
                    </a:lnTo>
                    <a:lnTo>
                      <a:pt x="20756" y="18667"/>
                    </a:lnTo>
                    <a:lnTo>
                      <a:pt x="21025" y="17800"/>
                    </a:lnTo>
                    <a:lnTo>
                      <a:pt x="21216" y="17133"/>
                    </a:lnTo>
                    <a:lnTo>
                      <a:pt x="21370" y="16333"/>
                    </a:lnTo>
                    <a:lnTo>
                      <a:pt x="21485" y="15533"/>
                    </a:lnTo>
                    <a:lnTo>
                      <a:pt x="21562" y="14600"/>
                    </a:lnTo>
                    <a:lnTo>
                      <a:pt x="21600" y="13800"/>
                    </a:lnTo>
                    <a:lnTo>
                      <a:pt x="21600" y="12933"/>
                    </a:lnTo>
                    <a:lnTo>
                      <a:pt x="21523" y="12200"/>
                    </a:lnTo>
                    <a:lnTo>
                      <a:pt x="21408" y="11467"/>
                    </a:lnTo>
                    <a:lnTo>
                      <a:pt x="21293" y="11067"/>
                    </a:lnTo>
                    <a:lnTo>
                      <a:pt x="21063" y="10400"/>
                    </a:lnTo>
                    <a:lnTo>
                      <a:pt x="20909" y="10067"/>
                    </a:lnTo>
                    <a:lnTo>
                      <a:pt x="20718" y="9867"/>
                    </a:lnTo>
                    <a:lnTo>
                      <a:pt x="20564" y="9600"/>
                    </a:lnTo>
                    <a:lnTo>
                      <a:pt x="20411" y="9467"/>
                    </a:lnTo>
                    <a:lnTo>
                      <a:pt x="20219" y="9333"/>
                    </a:lnTo>
                    <a:lnTo>
                      <a:pt x="19797" y="9133"/>
                    </a:lnTo>
                    <a:lnTo>
                      <a:pt x="19413" y="9000"/>
                    </a:lnTo>
                    <a:lnTo>
                      <a:pt x="19029" y="9000"/>
                    </a:lnTo>
                    <a:lnTo>
                      <a:pt x="18569" y="9067"/>
                    </a:lnTo>
                    <a:lnTo>
                      <a:pt x="17763" y="9267"/>
                    </a:lnTo>
                    <a:lnTo>
                      <a:pt x="17111" y="9467"/>
                    </a:lnTo>
                    <a:lnTo>
                      <a:pt x="16804" y="9600"/>
                    </a:lnTo>
                    <a:lnTo>
                      <a:pt x="16421" y="9600"/>
                    </a:lnTo>
                    <a:lnTo>
                      <a:pt x="16306" y="9467"/>
                    </a:lnTo>
                    <a:lnTo>
                      <a:pt x="15807" y="8933"/>
                    </a:lnTo>
                    <a:lnTo>
                      <a:pt x="14541" y="7533"/>
                    </a:lnTo>
                    <a:lnTo>
                      <a:pt x="10973" y="3400"/>
                    </a:lnTo>
                    <a:lnTo>
                      <a:pt x="9246" y="1533"/>
                    </a:lnTo>
                    <a:lnTo>
                      <a:pt x="8057" y="267"/>
                    </a:lnTo>
                    <a:lnTo>
                      <a:pt x="7865" y="133"/>
                    </a:lnTo>
                    <a:lnTo>
                      <a:pt x="7750" y="67"/>
                    </a:lnTo>
                    <a:lnTo>
                      <a:pt x="7673" y="0"/>
                    </a:lnTo>
                    <a:lnTo>
                      <a:pt x="7635" y="67"/>
                    </a:lnTo>
                    <a:lnTo>
                      <a:pt x="7827" y="467"/>
                    </a:lnTo>
                    <a:lnTo>
                      <a:pt x="8325" y="1267"/>
                    </a:lnTo>
                    <a:lnTo>
                      <a:pt x="8172" y="1067"/>
                    </a:lnTo>
                    <a:lnTo>
                      <a:pt x="8018" y="1000"/>
                    </a:lnTo>
                    <a:lnTo>
                      <a:pt x="7827" y="1000"/>
                    </a:lnTo>
                    <a:lnTo>
                      <a:pt x="7635" y="1067"/>
                    </a:lnTo>
                    <a:lnTo>
                      <a:pt x="7366" y="1200"/>
                    </a:lnTo>
                    <a:lnTo>
                      <a:pt x="6983" y="1600"/>
                    </a:lnTo>
                    <a:lnTo>
                      <a:pt x="6791" y="1867"/>
                    </a:lnTo>
                    <a:lnTo>
                      <a:pt x="9515" y="1467"/>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7" name="Linia">
                <a:extLst>
                  <a:ext uri="{FF2B5EF4-FFF2-40B4-BE49-F238E27FC236}">
                    <a16:creationId xmlns:a16="http://schemas.microsoft.com/office/drawing/2014/main" id="{B9FB7AC0-5676-8450-4CEF-1E9F80608EF6}"/>
                  </a:ext>
                </a:extLst>
              </p:cNvPr>
              <p:cNvSpPr/>
              <p:nvPr/>
            </p:nvSpPr>
            <p:spPr>
              <a:xfrm>
                <a:off x="358986" y="1151997"/>
                <a:ext cx="169334" cy="94870"/>
              </a:xfrm>
              <a:custGeom>
                <a:avLst/>
                <a:gdLst/>
                <a:ahLst/>
                <a:cxnLst>
                  <a:cxn ang="0">
                    <a:pos x="wd2" y="hd2"/>
                  </a:cxn>
                  <a:cxn ang="5400000">
                    <a:pos x="wd2" y="hd2"/>
                  </a:cxn>
                  <a:cxn ang="10800000">
                    <a:pos x="wd2" y="hd2"/>
                  </a:cxn>
                  <a:cxn ang="16200000">
                    <a:pos x="wd2" y="hd2"/>
                  </a:cxn>
                </a:cxnLst>
                <a:rect l="0" t="0" r="r" b="b"/>
                <a:pathLst>
                  <a:path w="21600" h="21600" extrusionOk="0">
                    <a:moveTo>
                      <a:pt x="9515" y="1467"/>
                    </a:moveTo>
                    <a:lnTo>
                      <a:pt x="8632" y="1333"/>
                    </a:lnTo>
                    <a:lnTo>
                      <a:pt x="7712" y="1200"/>
                    </a:lnTo>
                    <a:lnTo>
                      <a:pt x="6829" y="1133"/>
                    </a:lnTo>
                    <a:lnTo>
                      <a:pt x="5947" y="1000"/>
                    </a:lnTo>
                    <a:lnTo>
                      <a:pt x="5064" y="1000"/>
                    </a:lnTo>
                    <a:lnTo>
                      <a:pt x="4220" y="1067"/>
                    </a:lnTo>
                    <a:lnTo>
                      <a:pt x="3338" y="1200"/>
                    </a:lnTo>
                    <a:lnTo>
                      <a:pt x="2494" y="1467"/>
                    </a:lnTo>
                    <a:lnTo>
                      <a:pt x="2148" y="1667"/>
                    </a:lnTo>
                    <a:lnTo>
                      <a:pt x="1803" y="2000"/>
                    </a:lnTo>
                    <a:lnTo>
                      <a:pt x="1535" y="2533"/>
                    </a:lnTo>
                    <a:lnTo>
                      <a:pt x="1304" y="3000"/>
                    </a:lnTo>
                    <a:lnTo>
                      <a:pt x="1074" y="3533"/>
                    </a:lnTo>
                    <a:lnTo>
                      <a:pt x="844" y="4200"/>
                    </a:lnTo>
                    <a:lnTo>
                      <a:pt x="652" y="4867"/>
                    </a:lnTo>
                    <a:lnTo>
                      <a:pt x="499" y="5533"/>
                    </a:lnTo>
                    <a:lnTo>
                      <a:pt x="269" y="6333"/>
                    </a:lnTo>
                    <a:lnTo>
                      <a:pt x="115" y="7267"/>
                    </a:lnTo>
                    <a:lnTo>
                      <a:pt x="38" y="8133"/>
                    </a:lnTo>
                    <a:lnTo>
                      <a:pt x="0" y="9133"/>
                    </a:lnTo>
                    <a:lnTo>
                      <a:pt x="38" y="10000"/>
                    </a:lnTo>
                    <a:lnTo>
                      <a:pt x="115" y="12000"/>
                    </a:lnTo>
                    <a:lnTo>
                      <a:pt x="230" y="12933"/>
                    </a:lnTo>
                    <a:lnTo>
                      <a:pt x="614" y="13067"/>
                    </a:lnTo>
                    <a:lnTo>
                      <a:pt x="1036" y="13333"/>
                    </a:lnTo>
                    <a:lnTo>
                      <a:pt x="1420" y="13667"/>
                    </a:lnTo>
                    <a:lnTo>
                      <a:pt x="1765" y="14000"/>
                    </a:lnTo>
                    <a:lnTo>
                      <a:pt x="2532" y="14800"/>
                    </a:lnTo>
                    <a:lnTo>
                      <a:pt x="3223" y="15733"/>
                    </a:lnTo>
                    <a:lnTo>
                      <a:pt x="3952" y="16600"/>
                    </a:lnTo>
                    <a:lnTo>
                      <a:pt x="4642" y="17467"/>
                    </a:lnTo>
                    <a:lnTo>
                      <a:pt x="5064" y="17867"/>
                    </a:lnTo>
                    <a:lnTo>
                      <a:pt x="5410" y="18200"/>
                    </a:lnTo>
                    <a:lnTo>
                      <a:pt x="5832" y="18533"/>
                    </a:lnTo>
                    <a:lnTo>
                      <a:pt x="6254" y="18733"/>
                    </a:lnTo>
                    <a:lnTo>
                      <a:pt x="6330" y="18800"/>
                    </a:lnTo>
                    <a:lnTo>
                      <a:pt x="6522" y="18867"/>
                    </a:lnTo>
                    <a:lnTo>
                      <a:pt x="6867" y="18867"/>
                    </a:lnTo>
                    <a:lnTo>
                      <a:pt x="7251" y="18800"/>
                    </a:lnTo>
                    <a:lnTo>
                      <a:pt x="7481" y="18733"/>
                    </a:lnTo>
                    <a:lnTo>
                      <a:pt x="7827" y="18533"/>
                    </a:lnTo>
                    <a:lnTo>
                      <a:pt x="8095" y="18267"/>
                    </a:lnTo>
                    <a:lnTo>
                      <a:pt x="8440" y="18000"/>
                    </a:lnTo>
                    <a:lnTo>
                      <a:pt x="8824" y="17600"/>
                    </a:lnTo>
                    <a:lnTo>
                      <a:pt x="9208" y="17133"/>
                    </a:lnTo>
                    <a:lnTo>
                      <a:pt x="9668" y="16533"/>
                    </a:lnTo>
                    <a:lnTo>
                      <a:pt x="10090" y="15867"/>
                    </a:lnTo>
                    <a:lnTo>
                      <a:pt x="10359" y="15467"/>
                    </a:lnTo>
                    <a:lnTo>
                      <a:pt x="10704" y="15067"/>
                    </a:lnTo>
                    <a:lnTo>
                      <a:pt x="10973" y="14800"/>
                    </a:lnTo>
                    <a:lnTo>
                      <a:pt x="11280" y="14600"/>
                    </a:lnTo>
                    <a:lnTo>
                      <a:pt x="11625" y="14467"/>
                    </a:lnTo>
                    <a:lnTo>
                      <a:pt x="12315" y="14333"/>
                    </a:lnTo>
                    <a:lnTo>
                      <a:pt x="12661" y="14333"/>
                    </a:lnTo>
                    <a:lnTo>
                      <a:pt x="13351" y="14467"/>
                    </a:lnTo>
                    <a:lnTo>
                      <a:pt x="14004" y="14733"/>
                    </a:lnTo>
                    <a:lnTo>
                      <a:pt x="14694" y="15133"/>
                    </a:lnTo>
                    <a:lnTo>
                      <a:pt x="15346" y="15667"/>
                    </a:lnTo>
                    <a:lnTo>
                      <a:pt x="15807" y="16000"/>
                    </a:lnTo>
                    <a:lnTo>
                      <a:pt x="16267" y="16400"/>
                    </a:lnTo>
                    <a:lnTo>
                      <a:pt x="16651" y="17000"/>
                    </a:lnTo>
                    <a:lnTo>
                      <a:pt x="17111" y="17533"/>
                    </a:lnTo>
                    <a:lnTo>
                      <a:pt x="17495" y="18067"/>
                    </a:lnTo>
                    <a:lnTo>
                      <a:pt x="17917" y="18600"/>
                    </a:lnTo>
                    <a:lnTo>
                      <a:pt x="18377" y="19067"/>
                    </a:lnTo>
                    <a:lnTo>
                      <a:pt x="18799" y="19467"/>
                    </a:lnTo>
                    <a:lnTo>
                      <a:pt x="19452" y="20000"/>
                    </a:lnTo>
                    <a:lnTo>
                      <a:pt x="19950" y="20533"/>
                    </a:lnTo>
                    <a:lnTo>
                      <a:pt x="20296" y="20867"/>
                    </a:lnTo>
                    <a:lnTo>
                      <a:pt x="20564" y="21200"/>
                    </a:lnTo>
                    <a:lnTo>
                      <a:pt x="20756" y="21533"/>
                    </a:lnTo>
                    <a:lnTo>
                      <a:pt x="20756" y="21600"/>
                    </a:lnTo>
                    <a:lnTo>
                      <a:pt x="20679" y="21467"/>
                    </a:lnTo>
                    <a:lnTo>
                      <a:pt x="20602" y="21267"/>
                    </a:lnTo>
                    <a:lnTo>
                      <a:pt x="20564" y="21000"/>
                    </a:lnTo>
                    <a:lnTo>
                      <a:pt x="20526" y="20600"/>
                    </a:lnTo>
                    <a:lnTo>
                      <a:pt x="20526" y="20000"/>
                    </a:lnTo>
                    <a:lnTo>
                      <a:pt x="20602" y="19400"/>
                    </a:lnTo>
                    <a:lnTo>
                      <a:pt x="20756" y="18667"/>
                    </a:lnTo>
                    <a:lnTo>
                      <a:pt x="21025" y="17800"/>
                    </a:lnTo>
                    <a:lnTo>
                      <a:pt x="21216" y="17133"/>
                    </a:lnTo>
                    <a:lnTo>
                      <a:pt x="21370" y="16333"/>
                    </a:lnTo>
                    <a:lnTo>
                      <a:pt x="21485" y="15533"/>
                    </a:lnTo>
                    <a:lnTo>
                      <a:pt x="21562" y="14600"/>
                    </a:lnTo>
                    <a:lnTo>
                      <a:pt x="21600" y="13800"/>
                    </a:lnTo>
                    <a:lnTo>
                      <a:pt x="21600" y="12933"/>
                    </a:lnTo>
                    <a:lnTo>
                      <a:pt x="21523" y="12200"/>
                    </a:lnTo>
                    <a:lnTo>
                      <a:pt x="21408" y="11467"/>
                    </a:lnTo>
                    <a:lnTo>
                      <a:pt x="21293" y="11067"/>
                    </a:lnTo>
                    <a:lnTo>
                      <a:pt x="21063" y="10400"/>
                    </a:lnTo>
                    <a:lnTo>
                      <a:pt x="20909" y="10067"/>
                    </a:lnTo>
                    <a:lnTo>
                      <a:pt x="20718" y="9867"/>
                    </a:lnTo>
                    <a:lnTo>
                      <a:pt x="20564" y="9600"/>
                    </a:lnTo>
                    <a:lnTo>
                      <a:pt x="20411" y="9467"/>
                    </a:lnTo>
                    <a:lnTo>
                      <a:pt x="20219" y="9333"/>
                    </a:lnTo>
                    <a:lnTo>
                      <a:pt x="19797" y="9133"/>
                    </a:lnTo>
                    <a:lnTo>
                      <a:pt x="19413" y="9000"/>
                    </a:lnTo>
                    <a:lnTo>
                      <a:pt x="19029" y="9000"/>
                    </a:lnTo>
                    <a:lnTo>
                      <a:pt x="18569" y="9067"/>
                    </a:lnTo>
                    <a:lnTo>
                      <a:pt x="17763" y="9267"/>
                    </a:lnTo>
                    <a:lnTo>
                      <a:pt x="17111" y="9467"/>
                    </a:lnTo>
                    <a:lnTo>
                      <a:pt x="16804" y="9600"/>
                    </a:lnTo>
                    <a:lnTo>
                      <a:pt x="16421" y="9600"/>
                    </a:lnTo>
                    <a:lnTo>
                      <a:pt x="16306" y="9467"/>
                    </a:lnTo>
                    <a:lnTo>
                      <a:pt x="15807" y="8933"/>
                    </a:lnTo>
                    <a:lnTo>
                      <a:pt x="14541" y="7533"/>
                    </a:lnTo>
                    <a:lnTo>
                      <a:pt x="10973" y="3400"/>
                    </a:lnTo>
                    <a:lnTo>
                      <a:pt x="9246" y="1533"/>
                    </a:lnTo>
                    <a:lnTo>
                      <a:pt x="8057" y="267"/>
                    </a:lnTo>
                    <a:lnTo>
                      <a:pt x="7865" y="133"/>
                    </a:lnTo>
                    <a:lnTo>
                      <a:pt x="7750" y="67"/>
                    </a:lnTo>
                    <a:lnTo>
                      <a:pt x="7673" y="0"/>
                    </a:lnTo>
                    <a:lnTo>
                      <a:pt x="7635" y="67"/>
                    </a:lnTo>
                    <a:lnTo>
                      <a:pt x="7827" y="467"/>
                    </a:lnTo>
                    <a:lnTo>
                      <a:pt x="8325" y="1267"/>
                    </a:lnTo>
                    <a:lnTo>
                      <a:pt x="8172" y="1067"/>
                    </a:lnTo>
                    <a:lnTo>
                      <a:pt x="8018" y="1000"/>
                    </a:lnTo>
                    <a:lnTo>
                      <a:pt x="7827" y="1000"/>
                    </a:lnTo>
                    <a:lnTo>
                      <a:pt x="7635" y="1067"/>
                    </a:lnTo>
                    <a:lnTo>
                      <a:pt x="7366" y="1200"/>
                    </a:lnTo>
                    <a:lnTo>
                      <a:pt x="6983" y="1600"/>
                    </a:lnTo>
                    <a:lnTo>
                      <a:pt x="6791" y="186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8" name="Kształt">
                <a:extLst>
                  <a:ext uri="{FF2B5EF4-FFF2-40B4-BE49-F238E27FC236}">
                    <a16:creationId xmlns:a16="http://schemas.microsoft.com/office/drawing/2014/main" id="{202F33A4-394C-BD2A-C329-D7A557FBC505}"/>
                  </a:ext>
                </a:extLst>
              </p:cNvPr>
              <p:cNvSpPr/>
              <p:nvPr/>
            </p:nvSpPr>
            <p:spPr>
              <a:xfrm>
                <a:off x="1036320" y="935151"/>
                <a:ext cx="638952" cy="702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2" y="100"/>
                    </a:lnTo>
                    <a:lnTo>
                      <a:pt x="244" y="245"/>
                    </a:lnTo>
                    <a:lnTo>
                      <a:pt x="305" y="300"/>
                    </a:lnTo>
                    <a:lnTo>
                      <a:pt x="355" y="364"/>
                    </a:lnTo>
                    <a:lnTo>
                      <a:pt x="406" y="409"/>
                    </a:lnTo>
                    <a:lnTo>
                      <a:pt x="447" y="455"/>
                    </a:lnTo>
                    <a:lnTo>
                      <a:pt x="487" y="491"/>
                    </a:lnTo>
                    <a:lnTo>
                      <a:pt x="568" y="573"/>
                    </a:lnTo>
                    <a:lnTo>
                      <a:pt x="660" y="636"/>
                    </a:lnTo>
                    <a:lnTo>
                      <a:pt x="741" y="700"/>
                    </a:lnTo>
                    <a:lnTo>
                      <a:pt x="842" y="745"/>
                    </a:lnTo>
                    <a:lnTo>
                      <a:pt x="934" y="809"/>
                    </a:lnTo>
                    <a:lnTo>
                      <a:pt x="1015" y="873"/>
                    </a:lnTo>
                    <a:lnTo>
                      <a:pt x="1106" y="936"/>
                    </a:lnTo>
                    <a:lnTo>
                      <a:pt x="1177" y="1018"/>
                    </a:lnTo>
                    <a:lnTo>
                      <a:pt x="1238" y="1082"/>
                    </a:lnTo>
                    <a:lnTo>
                      <a:pt x="1309" y="1145"/>
                    </a:lnTo>
                    <a:lnTo>
                      <a:pt x="1370" y="1227"/>
                    </a:lnTo>
                    <a:lnTo>
                      <a:pt x="1431" y="1291"/>
                    </a:lnTo>
                    <a:lnTo>
                      <a:pt x="1482" y="1364"/>
                    </a:lnTo>
                    <a:lnTo>
                      <a:pt x="1553" y="1436"/>
                    </a:lnTo>
                    <a:lnTo>
                      <a:pt x="1614" y="1509"/>
                    </a:lnTo>
                    <a:lnTo>
                      <a:pt x="1685" y="1573"/>
                    </a:lnTo>
                    <a:lnTo>
                      <a:pt x="1705" y="1618"/>
                    </a:lnTo>
                    <a:lnTo>
                      <a:pt x="1736" y="1664"/>
                    </a:lnTo>
                    <a:lnTo>
                      <a:pt x="1766" y="1700"/>
                    </a:lnTo>
                    <a:lnTo>
                      <a:pt x="1807" y="1745"/>
                    </a:lnTo>
                    <a:lnTo>
                      <a:pt x="1837" y="1782"/>
                    </a:lnTo>
                    <a:lnTo>
                      <a:pt x="1898" y="1873"/>
                    </a:lnTo>
                    <a:lnTo>
                      <a:pt x="1939" y="1909"/>
                    </a:lnTo>
                    <a:lnTo>
                      <a:pt x="1939" y="1918"/>
                    </a:lnTo>
                    <a:lnTo>
                      <a:pt x="1949" y="1936"/>
                    </a:lnTo>
                    <a:lnTo>
                      <a:pt x="1959" y="1945"/>
                    </a:lnTo>
                    <a:lnTo>
                      <a:pt x="1989" y="2000"/>
                    </a:lnTo>
                    <a:lnTo>
                      <a:pt x="1989" y="2027"/>
                    </a:lnTo>
                    <a:lnTo>
                      <a:pt x="2010" y="2091"/>
                    </a:lnTo>
                    <a:lnTo>
                      <a:pt x="2040" y="2136"/>
                    </a:lnTo>
                    <a:lnTo>
                      <a:pt x="2121" y="2227"/>
                    </a:lnTo>
                    <a:lnTo>
                      <a:pt x="2172" y="2264"/>
                    </a:lnTo>
                    <a:lnTo>
                      <a:pt x="2223" y="2318"/>
                    </a:lnTo>
                    <a:lnTo>
                      <a:pt x="2274" y="2355"/>
                    </a:lnTo>
                    <a:lnTo>
                      <a:pt x="2335" y="2382"/>
                    </a:lnTo>
                    <a:lnTo>
                      <a:pt x="2456" y="2473"/>
                    </a:lnTo>
                    <a:lnTo>
                      <a:pt x="2598" y="2582"/>
                    </a:lnTo>
                    <a:lnTo>
                      <a:pt x="2720" y="2673"/>
                    </a:lnTo>
                    <a:lnTo>
                      <a:pt x="2954" y="2882"/>
                    </a:lnTo>
                    <a:lnTo>
                      <a:pt x="3086" y="2991"/>
                    </a:lnTo>
                    <a:lnTo>
                      <a:pt x="3197" y="3091"/>
                    </a:lnTo>
                    <a:lnTo>
                      <a:pt x="3329" y="3182"/>
                    </a:lnTo>
                    <a:lnTo>
                      <a:pt x="3339" y="3209"/>
                    </a:lnTo>
                    <a:lnTo>
                      <a:pt x="3350" y="3227"/>
                    </a:lnTo>
                    <a:lnTo>
                      <a:pt x="3350" y="3255"/>
                    </a:lnTo>
                    <a:lnTo>
                      <a:pt x="3360" y="3273"/>
                    </a:lnTo>
                    <a:lnTo>
                      <a:pt x="3360" y="3291"/>
                    </a:lnTo>
                    <a:lnTo>
                      <a:pt x="3380" y="3327"/>
                    </a:lnTo>
                    <a:lnTo>
                      <a:pt x="3400" y="3345"/>
                    </a:lnTo>
                    <a:lnTo>
                      <a:pt x="3512" y="3436"/>
                    </a:lnTo>
                    <a:lnTo>
                      <a:pt x="3624" y="3518"/>
                    </a:lnTo>
                    <a:lnTo>
                      <a:pt x="3725" y="3600"/>
                    </a:lnTo>
                    <a:lnTo>
                      <a:pt x="3837" y="3691"/>
                    </a:lnTo>
                    <a:lnTo>
                      <a:pt x="3938" y="3773"/>
                    </a:lnTo>
                    <a:lnTo>
                      <a:pt x="4030" y="3873"/>
                    </a:lnTo>
                    <a:lnTo>
                      <a:pt x="4131" y="3964"/>
                    </a:lnTo>
                    <a:lnTo>
                      <a:pt x="4223" y="4064"/>
                    </a:lnTo>
                    <a:lnTo>
                      <a:pt x="4395" y="4264"/>
                    </a:lnTo>
                    <a:lnTo>
                      <a:pt x="4537" y="4473"/>
                    </a:lnTo>
                    <a:lnTo>
                      <a:pt x="4689" y="4682"/>
                    </a:lnTo>
                    <a:lnTo>
                      <a:pt x="4842" y="4900"/>
                    </a:lnTo>
                    <a:lnTo>
                      <a:pt x="4974" y="5109"/>
                    </a:lnTo>
                    <a:lnTo>
                      <a:pt x="5116" y="5318"/>
                    </a:lnTo>
                    <a:lnTo>
                      <a:pt x="5258" y="5536"/>
                    </a:lnTo>
                    <a:lnTo>
                      <a:pt x="5420" y="5745"/>
                    </a:lnTo>
                    <a:lnTo>
                      <a:pt x="5461" y="5818"/>
                    </a:lnTo>
                    <a:lnTo>
                      <a:pt x="5502" y="5900"/>
                    </a:lnTo>
                    <a:lnTo>
                      <a:pt x="5542" y="5973"/>
                    </a:lnTo>
                    <a:lnTo>
                      <a:pt x="5593" y="6036"/>
                    </a:lnTo>
                    <a:lnTo>
                      <a:pt x="5623" y="6118"/>
                    </a:lnTo>
                    <a:lnTo>
                      <a:pt x="5654" y="6191"/>
                    </a:lnTo>
                    <a:lnTo>
                      <a:pt x="5674" y="6264"/>
                    </a:lnTo>
                    <a:lnTo>
                      <a:pt x="5684" y="6345"/>
                    </a:lnTo>
                    <a:lnTo>
                      <a:pt x="5715" y="6418"/>
                    </a:lnTo>
                    <a:lnTo>
                      <a:pt x="5735" y="6491"/>
                    </a:lnTo>
                    <a:lnTo>
                      <a:pt x="5755" y="6582"/>
                    </a:lnTo>
                    <a:lnTo>
                      <a:pt x="5765" y="6655"/>
                    </a:lnTo>
                    <a:lnTo>
                      <a:pt x="5786" y="6718"/>
                    </a:lnTo>
                    <a:lnTo>
                      <a:pt x="5806" y="6800"/>
                    </a:lnTo>
                    <a:lnTo>
                      <a:pt x="5847" y="6873"/>
                    </a:lnTo>
                    <a:lnTo>
                      <a:pt x="5887" y="6936"/>
                    </a:lnTo>
                    <a:lnTo>
                      <a:pt x="5948" y="7027"/>
                    </a:lnTo>
                    <a:lnTo>
                      <a:pt x="5979" y="7064"/>
                    </a:lnTo>
                    <a:lnTo>
                      <a:pt x="6009" y="7109"/>
                    </a:lnTo>
                    <a:lnTo>
                      <a:pt x="6029" y="7145"/>
                    </a:lnTo>
                    <a:lnTo>
                      <a:pt x="6050" y="7191"/>
                    </a:lnTo>
                    <a:lnTo>
                      <a:pt x="6060" y="7236"/>
                    </a:lnTo>
                    <a:lnTo>
                      <a:pt x="6080" y="7273"/>
                    </a:lnTo>
                    <a:lnTo>
                      <a:pt x="6100" y="7291"/>
                    </a:lnTo>
                    <a:lnTo>
                      <a:pt x="6151" y="7427"/>
                    </a:lnTo>
                    <a:lnTo>
                      <a:pt x="6161" y="7445"/>
                    </a:lnTo>
                    <a:lnTo>
                      <a:pt x="6182" y="7464"/>
                    </a:lnTo>
                    <a:lnTo>
                      <a:pt x="6182" y="7482"/>
                    </a:lnTo>
                    <a:lnTo>
                      <a:pt x="6192" y="7500"/>
                    </a:lnTo>
                    <a:lnTo>
                      <a:pt x="6212" y="7509"/>
                    </a:lnTo>
                    <a:lnTo>
                      <a:pt x="6232" y="7527"/>
                    </a:lnTo>
                    <a:lnTo>
                      <a:pt x="6242" y="7545"/>
                    </a:lnTo>
                    <a:lnTo>
                      <a:pt x="6253" y="7555"/>
                    </a:lnTo>
                    <a:lnTo>
                      <a:pt x="6253" y="7564"/>
                    </a:lnTo>
                    <a:lnTo>
                      <a:pt x="6273" y="7618"/>
                    </a:lnTo>
                    <a:lnTo>
                      <a:pt x="6293" y="7664"/>
                    </a:lnTo>
                    <a:lnTo>
                      <a:pt x="6303" y="7709"/>
                    </a:lnTo>
                    <a:lnTo>
                      <a:pt x="6334" y="7755"/>
                    </a:lnTo>
                    <a:lnTo>
                      <a:pt x="6354" y="7809"/>
                    </a:lnTo>
                    <a:lnTo>
                      <a:pt x="6364" y="7864"/>
                    </a:lnTo>
                    <a:lnTo>
                      <a:pt x="6374" y="7909"/>
                    </a:lnTo>
                    <a:lnTo>
                      <a:pt x="6395" y="7955"/>
                    </a:lnTo>
                    <a:lnTo>
                      <a:pt x="6486" y="8182"/>
                    </a:lnTo>
                    <a:lnTo>
                      <a:pt x="6598" y="8418"/>
                    </a:lnTo>
                    <a:lnTo>
                      <a:pt x="6801" y="8873"/>
                    </a:lnTo>
                    <a:lnTo>
                      <a:pt x="6912" y="9100"/>
                    </a:lnTo>
                    <a:lnTo>
                      <a:pt x="6994" y="9327"/>
                    </a:lnTo>
                    <a:lnTo>
                      <a:pt x="7075" y="9573"/>
                    </a:lnTo>
                    <a:lnTo>
                      <a:pt x="7136" y="9827"/>
                    </a:lnTo>
                    <a:lnTo>
                      <a:pt x="7156" y="9891"/>
                    </a:lnTo>
                    <a:lnTo>
                      <a:pt x="7186" y="9945"/>
                    </a:lnTo>
                    <a:lnTo>
                      <a:pt x="7247" y="10036"/>
                    </a:lnTo>
                    <a:lnTo>
                      <a:pt x="7278" y="10091"/>
                    </a:lnTo>
                    <a:lnTo>
                      <a:pt x="7298" y="10136"/>
                    </a:lnTo>
                    <a:lnTo>
                      <a:pt x="7329" y="10191"/>
                    </a:lnTo>
                    <a:lnTo>
                      <a:pt x="7339" y="10245"/>
                    </a:lnTo>
                    <a:lnTo>
                      <a:pt x="7349" y="10336"/>
                    </a:lnTo>
                    <a:lnTo>
                      <a:pt x="7369" y="10409"/>
                    </a:lnTo>
                    <a:lnTo>
                      <a:pt x="7389" y="10491"/>
                    </a:lnTo>
                    <a:lnTo>
                      <a:pt x="7410" y="10636"/>
                    </a:lnTo>
                    <a:lnTo>
                      <a:pt x="7420" y="10718"/>
                    </a:lnTo>
                    <a:lnTo>
                      <a:pt x="7430" y="10791"/>
                    </a:lnTo>
                    <a:lnTo>
                      <a:pt x="7450" y="10855"/>
                    </a:lnTo>
                    <a:lnTo>
                      <a:pt x="7471" y="11109"/>
                    </a:lnTo>
                    <a:lnTo>
                      <a:pt x="7501" y="11364"/>
                    </a:lnTo>
                    <a:lnTo>
                      <a:pt x="7542" y="11618"/>
                    </a:lnTo>
                    <a:lnTo>
                      <a:pt x="7592" y="11855"/>
                    </a:lnTo>
                    <a:lnTo>
                      <a:pt x="7643" y="12100"/>
                    </a:lnTo>
                    <a:lnTo>
                      <a:pt x="7704" y="12336"/>
                    </a:lnTo>
                    <a:lnTo>
                      <a:pt x="7775" y="12582"/>
                    </a:lnTo>
                    <a:lnTo>
                      <a:pt x="7877" y="12818"/>
                    </a:lnTo>
                    <a:lnTo>
                      <a:pt x="7917" y="12855"/>
                    </a:lnTo>
                    <a:lnTo>
                      <a:pt x="7938" y="12864"/>
                    </a:lnTo>
                    <a:lnTo>
                      <a:pt x="7958" y="12882"/>
                    </a:lnTo>
                    <a:lnTo>
                      <a:pt x="7978" y="12891"/>
                    </a:lnTo>
                    <a:lnTo>
                      <a:pt x="8019" y="12927"/>
                    </a:lnTo>
                    <a:lnTo>
                      <a:pt x="8029" y="12945"/>
                    </a:lnTo>
                    <a:lnTo>
                      <a:pt x="8090" y="13036"/>
                    </a:lnTo>
                    <a:lnTo>
                      <a:pt x="8141" y="13118"/>
                    </a:lnTo>
                    <a:lnTo>
                      <a:pt x="8181" y="13218"/>
                    </a:lnTo>
                    <a:lnTo>
                      <a:pt x="8232" y="13309"/>
                    </a:lnTo>
                    <a:lnTo>
                      <a:pt x="8313" y="13491"/>
                    </a:lnTo>
                    <a:lnTo>
                      <a:pt x="8354" y="13600"/>
                    </a:lnTo>
                    <a:lnTo>
                      <a:pt x="8384" y="13700"/>
                    </a:lnTo>
                    <a:lnTo>
                      <a:pt x="8465" y="13936"/>
                    </a:lnTo>
                    <a:lnTo>
                      <a:pt x="8526" y="14182"/>
                    </a:lnTo>
                    <a:lnTo>
                      <a:pt x="8597" y="14427"/>
                    </a:lnTo>
                    <a:lnTo>
                      <a:pt x="8699" y="14936"/>
                    </a:lnTo>
                    <a:lnTo>
                      <a:pt x="8739" y="15191"/>
                    </a:lnTo>
                    <a:lnTo>
                      <a:pt x="8770" y="15455"/>
                    </a:lnTo>
                    <a:lnTo>
                      <a:pt x="8790" y="15709"/>
                    </a:lnTo>
                    <a:lnTo>
                      <a:pt x="8811" y="15827"/>
                    </a:lnTo>
                    <a:lnTo>
                      <a:pt x="8841" y="15927"/>
                    </a:lnTo>
                    <a:lnTo>
                      <a:pt x="8861" y="16036"/>
                    </a:lnTo>
                    <a:lnTo>
                      <a:pt x="8892" y="16136"/>
                    </a:lnTo>
                    <a:lnTo>
                      <a:pt x="8953" y="16355"/>
                    </a:lnTo>
                    <a:lnTo>
                      <a:pt x="8993" y="16464"/>
                    </a:lnTo>
                    <a:lnTo>
                      <a:pt x="9024" y="16573"/>
                    </a:lnTo>
                    <a:lnTo>
                      <a:pt x="9064" y="16764"/>
                    </a:lnTo>
                    <a:lnTo>
                      <a:pt x="9095" y="16955"/>
                    </a:lnTo>
                    <a:lnTo>
                      <a:pt x="9105" y="17145"/>
                    </a:lnTo>
                    <a:lnTo>
                      <a:pt x="9105" y="17709"/>
                    </a:lnTo>
                    <a:lnTo>
                      <a:pt x="9115" y="17900"/>
                    </a:lnTo>
                    <a:lnTo>
                      <a:pt x="9135" y="18091"/>
                    </a:lnTo>
                    <a:lnTo>
                      <a:pt x="9176" y="18364"/>
                    </a:lnTo>
                    <a:lnTo>
                      <a:pt x="9206" y="18582"/>
                    </a:lnTo>
                    <a:lnTo>
                      <a:pt x="9227" y="18764"/>
                    </a:lnTo>
                    <a:lnTo>
                      <a:pt x="9227" y="18927"/>
                    </a:lnTo>
                    <a:lnTo>
                      <a:pt x="9237" y="19091"/>
                    </a:lnTo>
                    <a:lnTo>
                      <a:pt x="9247" y="19273"/>
                    </a:lnTo>
                    <a:lnTo>
                      <a:pt x="9277" y="19500"/>
                    </a:lnTo>
                    <a:lnTo>
                      <a:pt x="9318" y="19782"/>
                    </a:lnTo>
                    <a:lnTo>
                      <a:pt x="9338" y="19827"/>
                    </a:lnTo>
                    <a:lnTo>
                      <a:pt x="9338" y="20064"/>
                    </a:lnTo>
                    <a:lnTo>
                      <a:pt x="9318" y="20145"/>
                    </a:lnTo>
                    <a:lnTo>
                      <a:pt x="9318" y="20355"/>
                    </a:lnTo>
                    <a:lnTo>
                      <a:pt x="9379" y="20445"/>
                    </a:lnTo>
                    <a:lnTo>
                      <a:pt x="9430" y="20491"/>
                    </a:lnTo>
                    <a:lnTo>
                      <a:pt x="9480" y="20527"/>
                    </a:lnTo>
                    <a:lnTo>
                      <a:pt x="9531" y="20573"/>
                    </a:lnTo>
                    <a:lnTo>
                      <a:pt x="9592" y="20600"/>
                    </a:lnTo>
                    <a:lnTo>
                      <a:pt x="9653" y="20636"/>
                    </a:lnTo>
                    <a:lnTo>
                      <a:pt x="9694" y="20673"/>
                    </a:lnTo>
                    <a:lnTo>
                      <a:pt x="9795" y="20745"/>
                    </a:lnTo>
                    <a:lnTo>
                      <a:pt x="9856" y="20773"/>
                    </a:lnTo>
                    <a:lnTo>
                      <a:pt x="9917" y="20791"/>
                    </a:lnTo>
                    <a:lnTo>
                      <a:pt x="9968" y="20818"/>
                    </a:lnTo>
                    <a:lnTo>
                      <a:pt x="10029" y="20827"/>
                    </a:lnTo>
                    <a:lnTo>
                      <a:pt x="10100" y="20836"/>
                    </a:lnTo>
                    <a:lnTo>
                      <a:pt x="10313" y="20836"/>
                    </a:lnTo>
                    <a:lnTo>
                      <a:pt x="10445" y="20809"/>
                    </a:lnTo>
                    <a:lnTo>
                      <a:pt x="10546" y="20773"/>
                    </a:lnTo>
                    <a:lnTo>
                      <a:pt x="10638" y="20727"/>
                    </a:lnTo>
                    <a:lnTo>
                      <a:pt x="10698" y="20673"/>
                    </a:lnTo>
                    <a:lnTo>
                      <a:pt x="10739" y="20600"/>
                    </a:lnTo>
                    <a:lnTo>
                      <a:pt x="10780" y="20536"/>
                    </a:lnTo>
                    <a:lnTo>
                      <a:pt x="10800" y="20464"/>
                    </a:lnTo>
                    <a:lnTo>
                      <a:pt x="10820" y="20309"/>
                    </a:lnTo>
                    <a:lnTo>
                      <a:pt x="10820" y="20118"/>
                    </a:lnTo>
                    <a:lnTo>
                      <a:pt x="10830" y="20073"/>
                    </a:lnTo>
                    <a:lnTo>
                      <a:pt x="10851" y="20045"/>
                    </a:lnTo>
                    <a:lnTo>
                      <a:pt x="10871" y="20027"/>
                    </a:lnTo>
                    <a:lnTo>
                      <a:pt x="10912" y="20009"/>
                    </a:lnTo>
                    <a:lnTo>
                      <a:pt x="10932" y="20009"/>
                    </a:lnTo>
                    <a:lnTo>
                      <a:pt x="10932" y="20027"/>
                    </a:lnTo>
                    <a:lnTo>
                      <a:pt x="10922" y="20045"/>
                    </a:lnTo>
                    <a:lnTo>
                      <a:pt x="10912" y="20055"/>
                    </a:lnTo>
                    <a:lnTo>
                      <a:pt x="10891" y="20064"/>
                    </a:lnTo>
                    <a:lnTo>
                      <a:pt x="10881" y="20055"/>
                    </a:lnTo>
                    <a:lnTo>
                      <a:pt x="10871" y="20027"/>
                    </a:lnTo>
                    <a:lnTo>
                      <a:pt x="10902" y="19864"/>
                    </a:lnTo>
                    <a:lnTo>
                      <a:pt x="10922" y="19718"/>
                    </a:lnTo>
                    <a:lnTo>
                      <a:pt x="10932" y="19591"/>
                    </a:lnTo>
                    <a:lnTo>
                      <a:pt x="10932" y="19473"/>
                    </a:lnTo>
                    <a:lnTo>
                      <a:pt x="10922" y="19273"/>
                    </a:lnTo>
                    <a:lnTo>
                      <a:pt x="10902" y="19091"/>
                    </a:lnTo>
                    <a:lnTo>
                      <a:pt x="10871" y="18918"/>
                    </a:lnTo>
                    <a:lnTo>
                      <a:pt x="10861" y="18709"/>
                    </a:lnTo>
                    <a:lnTo>
                      <a:pt x="10881" y="18473"/>
                    </a:lnTo>
                    <a:lnTo>
                      <a:pt x="10902" y="18327"/>
                    </a:lnTo>
                    <a:lnTo>
                      <a:pt x="10922" y="18164"/>
                    </a:lnTo>
                    <a:lnTo>
                      <a:pt x="10942" y="18127"/>
                    </a:lnTo>
                    <a:lnTo>
                      <a:pt x="10962" y="18100"/>
                    </a:lnTo>
                    <a:lnTo>
                      <a:pt x="10983" y="18082"/>
                    </a:lnTo>
                    <a:lnTo>
                      <a:pt x="11013" y="18064"/>
                    </a:lnTo>
                    <a:lnTo>
                      <a:pt x="11074" y="18045"/>
                    </a:lnTo>
                    <a:lnTo>
                      <a:pt x="11125" y="18064"/>
                    </a:lnTo>
                    <a:lnTo>
                      <a:pt x="11186" y="18091"/>
                    </a:lnTo>
                    <a:lnTo>
                      <a:pt x="11206" y="18091"/>
                    </a:lnTo>
                    <a:lnTo>
                      <a:pt x="11267" y="18118"/>
                    </a:lnTo>
                    <a:lnTo>
                      <a:pt x="11297" y="18127"/>
                    </a:lnTo>
                    <a:lnTo>
                      <a:pt x="11470" y="18373"/>
                    </a:lnTo>
                    <a:lnTo>
                      <a:pt x="11632" y="18618"/>
                    </a:lnTo>
                    <a:lnTo>
                      <a:pt x="11764" y="18864"/>
                    </a:lnTo>
                    <a:lnTo>
                      <a:pt x="11906" y="19127"/>
                    </a:lnTo>
                    <a:lnTo>
                      <a:pt x="12028" y="19373"/>
                    </a:lnTo>
                    <a:lnTo>
                      <a:pt x="12160" y="19627"/>
                    </a:lnTo>
                    <a:lnTo>
                      <a:pt x="12282" y="19873"/>
                    </a:lnTo>
                    <a:lnTo>
                      <a:pt x="12434" y="20127"/>
                    </a:lnTo>
                    <a:lnTo>
                      <a:pt x="12475" y="20191"/>
                    </a:lnTo>
                    <a:lnTo>
                      <a:pt x="12526" y="20273"/>
                    </a:lnTo>
                    <a:lnTo>
                      <a:pt x="12576" y="20345"/>
                    </a:lnTo>
                    <a:lnTo>
                      <a:pt x="12698" y="20491"/>
                    </a:lnTo>
                    <a:lnTo>
                      <a:pt x="12759" y="20555"/>
                    </a:lnTo>
                    <a:lnTo>
                      <a:pt x="12830" y="20600"/>
                    </a:lnTo>
                    <a:lnTo>
                      <a:pt x="12921" y="20645"/>
                    </a:lnTo>
                    <a:lnTo>
                      <a:pt x="12952" y="20664"/>
                    </a:lnTo>
                    <a:lnTo>
                      <a:pt x="13135" y="20664"/>
                    </a:lnTo>
                    <a:lnTo>
                      <a:pt x="13155" y="20645"/>
                    </a:lnTo>
                    <a:lnTo>
                      <a:pt x="13256" y="20627"/>
                    </a:lnTo>
                    <a:lnTo>
                      <a:pt x="13358" y="20600"/>
                    </a:lnTo>
                    <a:lnTo>
                      <a:pt x="13449" y="20564"/>
                    </a:lnTo>
                    <a:lnTo>
                      <a:pt x="13612" y="20473"/>
                    </a:lnTo>
                    <a:lnTo>
                      <a:pt x="13673" y="20400"/>
                    </a:lnTo>
                    <a:lnTo>
                      <a:pt x="13723" y="20336"/>
                    </a:lnTo>
                    <a:lnTo>
                      <a:pt x="13754" y="20264"/>
                    </a:lnTo>
                    <a:lnTo>
                      <a:pt x="13784" y="20182"/>
                    </a:lnTo>
                    <a:lnTo>
                      <a:pt x="13794" y="20109"/>
                    </a:lnTo>
                    <a:lnTo>
                      <a:pt x="13805" y="20027"/>
                    </a:lnTo>
                    <a:lnTo>
                      <a:pt x="13794" y="19945"/>
                    </a:lnTo>
                    <a:lnTo>
                      <a:pt x="13784" y="19873"/>
                    </a:lnTo>
                    <a:lnTo>
                      <a:pt x="13764" y="19800"/>
                    </a:lnTo>
                    <a:lnTo>
                      <a:pt x="13744" y="19718"/>
                    </a:lnTo>
                    <a:lnTo>
                      <a:pt x="13713" y="19645"/>
                    </a:lnTo>
                    <a:lnTo>
                      <a:pt x="13673" y="19573"/>
                    </a:lnTo>
                    <a:lnTo>
                      <a:pt x="13632" y="19491"/>
                    </a:lnTo>
                    <a:lnTo>
                      <a:pt x="13510" y="19364"/>
                    </a:lnTo>
                    <a:lnTo>
                      <a:pt x="13398" y="19227"/>
                    </a:lnTo>
                    <a:lnTo>
                      <a:pt x="13246" y="19118"/>
                    </a:lnTo>
                    <a:lnTo>
                      <a:pt x="13236" y="19091"/>
                    </a:lnTo>
                    <a:lnTo>
                      <a:pt x="13226" y="19073"/>
                    </a:lnTo>
                    <a:lnTo>
                      <a:pt x="13226" y="18991"/>
                    </a:lnTo>
                    <a:lnTo>
                      <a:pt x="13327" y="19045"/>
                    </a:lnTo>
                    <a:lnTo>
                      <a:pt x="13449" y="19100"/>
                    </a:lnTo>
                    <a:lnTo>
                      <a:pt x="13510" y="19136"/>
                    </a:lnTo>
                    <a:lnTo>
                      <a:pt x="13561" y="19164"/>
                    </a:lnTo>
                    <a:lnTo>
                      <a:pt x="13632" y="19200"/>
                    </a:lnTo>
                    <a:lnTo>
                      <a:pt x="13683" y="19227"/>
                    </a:lnTo>
                    <a:lnTo>
                      <a:pt x="13733" y="19282"/>
                    </a:lnTo>
                    <a:lnTo>
                      <a:pt x="13794" y="19345"/>
                    </a:lnTo>
                    <a:lnTo>
                      <a:pt x="13855" y="19400"/>
                    </a:lnTo>
                    <a:lnTo>
                      <a:pt x="13906" y="19455"/>
                    </a:lnTo>
                    <a:lnTo>
                      <a:pt x="13957" y="19500"/>
                    </a:lnTo>
                    <a:lnTo>
                      <a:pt x="14008" y="19564"/>
                    </a:lnTo>
                    <a:lnTo>
                      <a:pt x="14058" y="19618"/>
                    </a:lnTo>
                    <a:lnTo>
                      <a:pt x="14160" y="19709"/>
                    </a:lnTo>
                    <a:lnTo>
                      <a:pt x="14200" y="19727"/>
                    </a:lnTo>
                    <a:lnTo>
                      <a:pt x="14251" y="19745"/>
                    </a:lnTo>
                    <a:lnTo>
                      <a:pt x="14292" y="19745"/>
                    </a:lnTo>
                    <a:lnTo>
                      <a:pt x="14342" y="19736"/>
                    </a:lnTo>
                    <a:lnTo>
                      <a:pt x="14383" y="19718"/>
                    </a:lnTo>
                    <a:lnTo>
                      <a:pt x="14414" y="19700"/>
                    </a:lnTo>
                    <a:lnTo>
                      <a:pt x="14444" y="19673"/>
                    </a:lnTo>
                    <a:lnTo>
                      <a:pt x="14474" y="19636"/>
                    </a:lnTo>
                    <a:lnTo>
                      <a:pt x="14495" y="19600"/>
                    </a:lnTo>
                    <a:lnTo>
                      <a:pt x="14505" y="19564"/>
                    </a:lnTo>
                    <a:lnTo>
                      <a:pt x="14515" y="19518"/>
                    </a:lnTo>
                    <a:lnTo>
                      <a:pt x="14515" y="19436"/>
                    </a:lnTo>
                    <a:lnTo>
                      <a:pt x="14495" y="19364"/>
                    </a:lnTo>
                    <a:lnTo>
                      <a:pt x="14454" y="19273"/>
                    </a:lnTo>
                    <a:lnTo>
                      <a:pt x="14414" y="19200"/>
                    </a:lnTo>
                    <a:lnTo>
                      <a:pt x="14363" y="19127"/>
                    </a:lnTo>
                    <a:lnTo>
                      <a:pt x="14302" y="19055"/>
                    </a:lnTo>
                    <a:lnTo>
                      <a:pt x="14211" y="18927"/>
                    </a:lnTo>
                    <a:lnTo>
                      <a:pt x="14109" y="18800"/>
                    </a:lnTo>
                    <a:lnTo>
                      <a:pt x="13997" y="18682"/>
                    </a:lnTo>
                    <a:lnTo>
                      <a:pt x="13886" y="18555"/>
                    </a:lnTo>
                    <a:lnTo>
                      <a:pt x="13662" y="18327"/>
                    </a:lnTo>
                    <a:lnTo>
                      <a:pt x="13195" y="17891"/>
                    </a:lnTo>
                    <a:lnTo>
                      <a:pt x="12952" y="17673"/>
                    </a:lnTo>
                    <a:lnTo>
                      <a:pt x="12718" y="17445"/>
                    </a:lnTo>
                    <a:lnTo>
                      <a:pt x="12485" y="17200"/>
                    </a:lnTo>
                    <a:lnTo>
                      <a:pt x="12414" y="17100"/>
                    </a:lnTo>
                    <a:lnTo>
                      <a:pt x="12333" y="16991"/>
                    </a:lnTo>
                    <a:lnTo>
                      <a:pt x="12180" y="16664"/>
                    </a:lnTo>
                    <a:lnTo>
                      <a:pt x="12150" y="16555"/>
                    </a:lnTo>
                    <a:lnTo>
                      <a:pt x="12109" y="16436"/>
                    </a:lnTo>
                    <a:lnTo>
                      <a:pt x="12059" y="16327"/>
                    </a:lnTo>
                    <a:lnTo>
                      <a:pt x="11967" y="16173"/>
                    </a:lnTo>
                    <a:lnTo>
                      <a:pt x="11876" y="16036"/>
                    </a:lnTo>
                    <a:lnTo>
                      <a:pt x="11764" y="15891"/>
                    </a:lnTo>
                    <a:lnTo>
                      <a:pt x="11663" y="15755"/>
                    </a:lnTo>
                    <a:lnTo>
                      <a:pt x="11622" y="15682"/>
                    </a:lnTo>
                    <a:lnTo>
                      <a:pt x="11582" y="15618"/>
                    </a:lnTo>
                    <a:lnTo>
                      <a:pt x="11551" y="15545"/>
                    </a:lnTo>
                    <a:lnTo>
                      <a:pt x="11531" y="15473"/>
                    </a:lnTo>
                    <a:lnTo>
                      <a:pt x="11531" y="15327"/>
                    </a:lnTo>
                    <a:lnTo>
                      <a:pt x="11551" y="15264"/>
                    </a:lnTo>
                    <a:lnTo>
                      <a:pt x="11582" y="15191"/>
                    </a:lnTo>
                    <a:lnTo>
                      <a:pt x="11612" y="15164"/>
                    </a:lnTo>
                    <a:lnTo>
                      <a:pt x="11642" y="15145"/>
                    </a:lnTo>
                    <a:lnTo>
                      <a:pt x="11663" y="15118"/>
                    </a:lnTo>
                    <a:lnTo>
                      <a:pt x="11693" y="15109"/>
                    </a:lnTo>
                    <a:lnTo>
                      <a:pt x="11754" y="15100"/>
                    </a:lnTo>
                    <a:lnTo>
                      <a:pt x="11825" y="15109"/>
                    </a:lnTo>
                    <a:lnTo>
                      <a:pt x="11967" y="15173"/>
                    </a:lnTo>
                    <a:lnTo>
                      <a:pt x="12018" y="15209"/>
                    </a:lnTo>
                    <a:lnTo>
                      <a:pt x="12059" y="15255"/>
                    </a:lnTo>
                    <a:lnTo>
                      <a:pt x="12140" y="15364"/>
                    </a:lnTo>
                    <a:lnTo>
                      <a:pt x="12282" y="15545"/>
                    </a:lnTo>
                    <a:lnTo>
                      <a:pt x="12363" y="15645"/>
                    </a:lnTo>
                    <a:lnTo>
                      <a:pt x="12434" y="15727"/>
                    </a:lnTo>
                    <a:lnTo>
                      <a:pt x="12515" y="15827"/>
                    </a:lnTo>
                    <a:lnTo>
                      <a:pt x="12607" y="15927"/>
                    </a:lnTo>
                    <a:lnTo>
                      <a:pt x="12688" y="16027"/>
                    </a:lnTo>
                    <a:lnTo>
                      <a:pt x="12789" y="16136"/>
                    </a:lnTo>
                    <a:lnTo>
                      <a:pt x="12901" y="16255"/>
                    </a:lnTo>
                    <a:lnTo>
                      <a:pt x="13013" y="16345"/>
                    </a:lnTo>
                    <a:lnTo>
                      <a:pt x="13135" y="16436"/>
                    </a:lnTo>
                    <a:lnTo>
                      <a:pt x="13236" y="16545"/>
                    </a:lnTo>
                    <a:lnTo>
                      <a:pt x="13358" y="16636"/>
                    </a:lnTo>
                    <a:lnTo>
                      <a:pt x="13470" y="16745"/>
                    </a:lnTo>
                    <a:lnTo>
                      <a:pt x="13683" y="16936"/>
                    </a:lnTo>
                    <a:lnTo>
                      <a:pt x="13764" y="17027"/>
                    </a:lnTo>
                    <a:lnTo>
                      <a:pt x="13855" y="17109"/>
                    </a:lnTo>
                    <a:lnTo>
                      <a:pt x="13936" y="17209"/>
                    </a:lnTo>
                    <a:lnTo>
                      <a:pt x="14008" y="17300"/>
                    </a:lnTo>
                    <a:lnTo>
                      <a:pt x="14079" y="17409"/>
                    </a:lnTo>
                    <a:lnTo>
                      <a:pt x="14150" y="17509"/>
                    </a:lnTo>
                    <a:lnTo>
                      <a:pt x="14231" y="17655"/>
                    </a:lnTo>
                    <a:lnTo>
                      <a:pt x="14251" y="17682"/>
                    </a:lnTo>
                    <a:lnTo>
                      <a:pt x="14271" y="17718"/>
                    </a:lnTo>
                    <a:lnTo>
                      <a:pt x="14302" y="17745"/>
                    </a:lnTo>
                    <a:lnTo>
                      <a:pt x="14322" y="17791"/>
                    </a:lnTo>
                    <a:lnTo>
                      <a:pt x="14363" y="17818"/>
                    </a:lnTo>
                    <a:lnTo>
                      <a:pt x="14373" y="17855"/>
                    </a:lnTo>
                    <a:lnTo>
                      <a:pt x="14383" y="17882"/>
                    </a:lnTo>
                    <a:lnTo>
                      <a:pt x="14454" y="18018"/>
                    </a:lnTo>
                    <a:lnTo>
                      <a:pt x="14525" y="18136"/>
                    </a:lnTo>
                    <a:lnTo>
                      <a:pt x="14617" y="18255"/>
                    </a:lnTo>
                    <a:lnTo>
                      <a:pt x="14779" y="18491"/>
                    </a:lnTo>
                    <a:lnTo>
                      <a:pt x="14870" y="18609"/>
                    </a:lnTo>
                    <a:lnTo>
                      <a:pt x="15012" y="18864"/>
                    </a:lnTo>
                    <a:lnTo>
                      <a:pt x="14982" y="18836"/>
                    </a:lnTo>
                    <a:lnTo>
                      <a:pt x="14982" y="18827"/>
                    </a:lnTo>
                    <a:lnTo>
                      <a:pt x="14972" y="18818"/>
                    </a:lnTo>
                    <a:lnTo>
                      <a:pt x="14972" y="18764"/>
                    </a:lnTo>
                    <a:lnTo>
                      <a:pt x="14992" y="18818"/>
                    </a:lnTo>
                    <a:lnTo>
                      <a:pt x="15033" y="18945"/>
                    </a:lnTo>
                    <a:lnTo>
                      <a:pt x="15063" y="19000"/>
                    </a:lnTo>
                    <a:lnTo>
                      <a:pt x="15144" y="19100"/>
                    </a:lnTo>
                    <a:lnTo>
                      <a:pt x="15226" y="19209"/>
                    </a:lnTo>
                    <a:lnTo>
                      <a:pt x="15307" y="19300"/>
                    </a:lnTo>
                    <a:lnTo>
                      <a:pt x="15408" y="19409"/>
                    </a:lnTo>
                    <a:lnTo>
                      <a:pt x="15479" y="19509"/>
                    </a:lnTo>
                    <a:lnTo>
                      <a:pt x="15550" y="19618"/>
                    </a:lnTo>
                    <a:lnTo>
                      <a:pt x="15581" y="19673"/>
                    </a:lnTo>
                    <a:lnTo>
                      <a:pt x="15621" y="19718"/>
                    </a:lnTo>
                    <a:lnTo>
                      <a:pt x="15652" y="19782"/>
                    </a:lnTo>
                    <a:lnTo>
                      <a:pt x="15713" y="19873"/>
                    </a:lnTo>
                    <a:lnTo>
                      <a:pt x="15743" y="19927"/>
                    </a:lnTo>
                    <a:lnTo>
                      <a:pt x="15784" y="19973"/>
                    </a:lnTo>
                    <a:lnTo>
                      <a:pt x="15824" y="20027"/>
                    </a:lnTo>
                    <a:lnTo>
                      <a:pt x="15906" y="20127"/>
                    </a:lnTo>
                    <a:lnTo>
                      <a:pt x="15977" y="20245"/>
                    </a:lnTo>
                    <a:lnTo>
                      <a:pt x="16190" y="20573"/>
                    </a:lnTo>
                    <a:lnTo>
                      <a:pt x="16271" y="20682"/>
                    </a:lnTo>
                    <a:lnTo>
                      <a:pt x="16342" y="20791"/>
                    </a:lnTo>
                    <a:lnTo>
                      <a:pt x="16433" y="20900"/>
                    </a:lnTo>
                    <a:lnTo>
                      <a:pt x="16494" y="20945"/>
                    </a:lnTo>
                    <a:lnTo>
                      <a:pt x="16545" y="20991"/>
                    </a:lnTo>
                    <a:lnTo>
                      <a:pt x="16606" y="21027"/>
                    </a:lnTo>
                    <a:lnTo>
                      <a:pt x="16677" y="21064"/>
                    </a:lnTo>
                    <a:lnTo>
                      <a:pt x="16819" y="21118"/>
                    </a:lnTo>
                    <a:lnTo>
                      <a:pt x="16890" y="21136"/>
                    </a:lnTo>
                    <a:lnTo>
                      <a:pt x="16961" y="21145"/>
                    </a:lnTo>
                    <a:lnTo>
                      <a:pt x="17144" y="21164"/>
                    </a:lnTo>
                    <a:lnTo>
                      <a:pt x="17215" y="21164"/>
                    </a:lnTo>
                    <a:lnTo>
                      <a:pt x="17296" y="21145"/>
                    </a:lnTo>
                    <a:lnTo>
                      <a:pt x="17388" y="21127"/>
                    </a:lnTo>
                    <a:lnTo>
                      <a:pt x="17459" y="21091"/>
                    </a:lnTo>
                    <a:lnTo>
                      <a:pt x="17530" y="21064"/>
                    </a:lnTo>
                    <a:lnTo>
                      <a:pt x="17601" y="21027"/>
                    </a:lnTo>
                    <a:lnTo>
                      <a:pt x="17743" y="20936"/>
                    </a:lnTo>
                    <a:lnTo>
                      <a:pt x="17875" y="20827"/>
                    </a:lnTo>
                    <a:lnTo>
                      <a:pt x="17986" y="20718"/>
                    </a:lnTo>
                    <a:lnTo>
                      <a:pt x="18088" y="20600"/>
                    </a:lnTo>
                    <a:lnTo>
                      <a:pt x="18129" y="20564"/>
                    </a:lnTo>
                    <a:lnTo>
                      <a:pt x="18129" y="20500"/>
                    </a:lnTo>
                    <a:lnTo>
                      <a:pt x="18088" y="20482"/>
                    </a:lnTo>
                    <a:lnTo>
                      <a:pt x="17997" y="20318"/>
                    </a:lnTo>
                    <a:lnTo>
                      <a:pt x="17905" y="20164"/>
                    </a:lnTo>
                    <a:lnTo>
                      <a:pt x="17804" y="20018"/>
                    </a:lnTo>
                    <a:lnTo>
                      <a:pt x="17712" y="19864"/>
                    </a:lnTo>
                    <a:lnTo>
                      <a:pt x="17601" y="19709"/>
                    </a:lnTo>
                    <a:lnTo>
                      <a:pt x="17509" y="19573"/>
                    </a:lnTo>
                    <a:lnTo>
                      <a:pt x="17398" y="19427"/>
                    </a:lnTo>
                    <a:lnTo>
                      <a:pt x="17276" y="19282"/>
                    </a:lnTo>
                    <a:lnTo>
                      <a:pt x="17144" y="19127"/>
                    </a:lnTo>
                    <a:lnTo>
                      <a:pt x="17002" y="18964"/>
                    </a:lnTo>
                    <a:lnTo>
                      <a:pt x="16890" y="18800"/>
                    </a:lnTo>
                    <a:lnTo>
                      <a:pt x="16758" y="18636"/>
                    </a:lnTo>
                    <a:lnTo>
                      <a:pt x="16647" y="18482"/>
                    </a:lnTo>
                    <a:lnTo>
                      <a:pt x="16525" y="18318"/>
                    </a:lnTo>
                    <a:lnTo>
                      <a:pt x="16413" y="18155"/>
                    </a:lnTo>
                    <a:lnTo>
                      <a:pt x="16281" y="17982"/>
                    </a:lnTo>
                    <a:lnTo>
                      <a:pt x="16251" y="17945"/>
                    </a:lnTo>
                    <a:lnTo>
                      <a:pt x="16149" y="17855"/>
                    </a:lnTo>
                    <a:lnTo>
                      <a:pt x="16098" y="17827"/>
                    </a:lnTo>
                    <a:lnTo>
                      <a:pt x="16068" y="17800"/>
                    </a:lnTo>
                    <a:lnTo>
                      <a:pt x="16038" y="17764"/>
                    </a:lnTo>
                    <a:lnTo>
                      <a:pt x="16007" y="17736"/>
                    </a:lnTo>
                    <a:lnTo>
                      <a:pt x="16170" y="17755"/>
                    </a:lnTo>
                    <a:lnTo>
                      <a:pt x="16322" y="17791"/>
                    </a:lnTo>
                    <a:lnTo>
                      <a:pt x="16484" y="17818"/>
                    </a:lnTo>
                    <a:lnTo>
                      <a:pt x="16809" y="17909"/>
                    </a:lnTo>
                    <a:lnTo>
                      <a:pt x="16961" y="17955"/>
                    </a:lnTo>
                    <a:lnTo>
                      <a:pt x="17124" y="18018"/>
                    </a:lnTo>
                    <a:lnTo>
                      <a:pt x="17276" y="18064"/>
                    </a:lnTo>
                    <a:lnTo>
                      <a:pt x="17347" y="18082"/>
                    </a:lnTo>
                    <a:lnTo>
                      <a:pt x="17428" y="18109"/>
                    </a:lnTo>
                    <a:lnTo>
                      <a:pt x="17499" y="18145"/>
                    </a:lnTo>
                    <a:lnTo>
                      <a:pt x="17570" y="18173"/>
                    </a:lnTo>
                    <a:lnTo>
                      <a:pt x="17652" y="18209"/>
                    </a:lnTo>
                    <a:lnTo>
                      <a:pt x="17723" y="18264"/>
                    </a:lnTo>
                    <a:lnTo>
                      <a:pt x="17783" y="18300"/>
                    </a:lnTo>
                    <a:lnTo>
                      <a:pt x="17855" y="18336"/>
                    </a:lnTo>
                    <a:lnTo>
                      <a:pt x="17976" y="18409"/>
                    </a:lnTo>
                    <a:lnTo>
                      <a:pt x="18088" y="18491"/>
                    </a:lnTo>
                    <a:lnTo>
                      <a:pt x="18189" y="18582"/>
                    </a:lnTo>
                    <a:lnTo>
                      <a:pt x="18281" y="18673"/>
                    </a:lnTo>
                    <a:lnTo>
                      <a:pt x="18362" y="18773"/>
                    </a:lnTo>
                    <a:lnTo>
                      <a:pt x="18443" y="18864"/>
                    </a:lnTo>
                    <a:lnTo>
                      <a:pt x="18524" y="18964"/>
                    </a:lnTo>
                    <a:lnTo>
                      <a:pt x="18595" y="19055"/>
                    </a:lnTo>
                    <a:lnTo>
                      <a:pt x="18748" y="19209"/>
                    </a:lnTo>
                    <a:lnTo>
                      <a:pt x="18890" y="19373"/>
                    </a:lnTo>
                    <a:lnTo>
                      <a:pt x="19022" y="19518"/>
                    </a:lnTo>
                    <a:lnTo>
                      <a:pt x="19154" y="19682"/>
                    </a:lnTo>
                    <a:lnTo>
                      <a:pt x="19265" y="19855"/>
                    </a:lnTo>
                    <a:lnTo>
                      <a:pt x="19397" y="20027"/>
                    </a:lnTo>
                    <a:lnTo>
                      <a:pt x="19519" y="20191"/>
                    </a:lnTo>
                    <a:lnTo>
                      <a:pt x="19661" y="20373"/>
                    </a:lnTo>
                    <a:lnTo>
                      <a:pt x="19682" y="20391"/>
                    </a:lnTo>
                    <a:lnTo>
                      <a:pt x="19702" y="20427"/>
                    </a:lnTo>
                    <a:lnTo>
                      <a:pt x="19712" y="20464"/>
                    </a:lnTo>
                    <a:lnTo>
                      <a:pt x="19753" y="20518"/>
                    </a:lnTo>
                    <a:lnTo>
                      <a:pt x="19763" y="20555"/>
                    </a:lnTo>
                    <a:lnTo>
                      <a:pt x="19814" y="20600"/>
                    </a:lnTo>
                    <a:lnTo>
                      <a:pt x="19895" y="20691"/>
                    </a:lnTo>
                    <a:lnTo>
                      <a:pt x="19966" y="20782"/>
                    </a:lnTo>
                    <a:lnTo>
                      <a:pt x="20027" y="20864"/>
                    </a:lnTo>
                    <a:lnTo>
                      <a:pt x="20098" y="20955"/>
                    </a:lnTo>
                    <a:lnTo>
                      <a:pt x="20179" y="21027"/>
                    </a:lnTo>
                    <a:lnTo>
                      <a:pt x="20260" y="21118"/>
                    </a:lnTo>
                    <a:lnTo>
                      <a:pt x="20331" y="21191"/>
                    </a:lnTo>
                    <a:lnTo>
                      <a:pt x="20423" y="21264"/>
                    </a:lnTo>
                    <a:lnTo>
                      <a:pt x="20453" y="21291"/>
                    </a:lnTo>
                    <a:lnTo>
                      <a:pt x="20483" y="21327"/>
                    </a:lnTo>
                    <a:lnTo>
                      <a:pt x="20514" y="21355"/>
                    </a:lnTo>
                    <a:lnTo>
                      <a:pt x="20544" y="21391"/>
                    </a:lnTo>
                    <a:lnTo>
                      <a:pt x="20565" y="21418"/>
                    </a:lnTo>
                    <a:lnTo>
                      <a:pt x="20595" y="21455"/>
                    </a:lnTo>
                    <a:lnTo>
                      <a:pt x="20676" y="21509"/>
                    </a:lnTo>
                    <a:lnTo>
                      <a:pt x="20707" y="21527"/>
                    </a:lnTo>
                    <a:lnTo>
                      <a:pt x="20737" y="21555"/>
                    </a:lnTo>
                    <a:lnTo>
                      <a:pt x="20768" y="21573"/>
                    </a:lnTo>
                    <a:lnTo>
                      <a:pt x="20808" y="21582"/>
                    </a:lnTo>
                    <a:lnTo>
                      <a:pt x="20839" y="21600"/>
                    </a:lnTo>
                    <a:lnTo>
                      <a:pt x="20920" y="21600"/>
                    </a:lnTo>
                    <a:lnTo>
                      <a:pt x="20950" y="21582"/>
                    </a:lnTo>
                    <a:lnTo>
                      <a:pt x="21011" y="21555"/>
                    </a:lnTo>
                    <a:lnTo>
                      <a:pt x="21062" y="21518"/>
                    </a:lnTo>
                    <a:lnTo>
                      <a:pt x="21153" y="21436"/>
                    </a:lnTo>
                    <a:lnTo>
                      <a:pt x="21184" y="21391"/>
                    </a:lnTo>
                    <a:lnTo>
                      <a:pt x="21204" y="21345"/>
                    </a:lnTo>
                    <a:lnTo>
                      <a:pt x="21224" y="21282"/>
                    </a:lnTo>
                    <a:lnTo>
                      <a:pt x="21235" y="21236"/>
                    </a:lnTo>
                    <a:lnTo>
                      <a:pt x="21235" y="21127"/>
                    </a:lnTo>
                    <a:lnTo>
                      <a:pt x="21224" y="21064"/>
                    </a:lnTo>
                    <a:lnTo>
                      <a:pt x="21214" y="21018"/>
                    </a:lnTo>
                    <a:lnTo>
                      <a:pt x="21194" y="20964"/>
                    </a:lnTo>
                    <a:lnTo>
                      <a:pt x="21164" y="20918"/>
                    </a:lnTo>
                    <a:lnTo>
                      <a:pt x="21123" y="20864"/>
                    </a:lnTo>
                    <a:lnTo>
                      <a:pt x="21082" y="20827"/>
                    </a:lnTo>
                    <a:lnTo>
                      <a:pt x="20950" y="20682"/>
                    </a:lnTo>
                    <a:lnTo>
                      <a:pt x="20646" y="20391"/>
                    </a:lnTo>
                    <a:lnTo>
                      <a:pt x="20483" y="20264"/>
                    </a:lnTo>
                    <a:lnTo>
                      <a:pt x="20169" y="19982"/>
                    </a:lnTo>
                    <a:lnTo>
                      <a:pt x="20006" y="19845"/>
                    </a:lnTo>
                    <a:lnTo>
                      <a:pt x="19854" y="19700"/>
                    </a:lnTo>
                    <a:lnTo>
                      <a:pt x="19773" y="19627"/>
                    </a:lnTo>
                    <a:lnTo>
                      <a:pt x="19702" y="19536"/>
                    </a:lnTo>
                    <a:lnTo>
                      <a:pt x="19560" y="19373"/>
                    </a:lnTo>
                    <a:lnTo>
                      <a:pt x="19509" y="19273"/>
                    </a:lnTo>
                    <a:lnTo>
                      <a:pt x="19448" y="19191"/>
                    </a:lnTo>
                    <a:lnTo>
                      <a:pt x="19408" y="19091"/>
                    </a:lnTo>
                    <a:lnTo>
                      <a:pt x="19347" y="19000"/>
                    </a:lnTo>
                    <a:lnTo>
                      <a:pt x="19245" y="18855"/>
                    </a:lnTo>
                    <a:lnTo>
                      <a:pt x="19144" y="18727"/>
                    </a:lnTo>
                    <a:lnTo>
                      <a:pt x="18890" y="18500"/>
                    </a:lnTo>
                    <a:lnTo>
                      <a:pt x="18758" y="18391"/>
                    </a:lnTo>
                    <a:lnTo>
                      <a:pt x="18626" y="18291"/>
                    </a:lnTo>
                    <a:lnTo>
                      <a:pt x="18474" y="18191"/>
                    </a:lnTo>
                    <a:lnTo>
                      <a:pt x="18332" y="18091"/>
                    </a:lnTo>
                    <a:lnTo>
                      <a:pt x="18301" y="18073"/>
                    </a:lnTo>
                    <a:lnTo>
                      <a:pt x="18261" y="18036"/>
                    </a:lnTo>
                    <a:lnTo>
                      <a:pt x="18230" y="18018"/>
                    </a:lnTo>
                    <a:lnTo>
                      <a:pt x="18200" y="17991"/>
                    </a:lnTo>
                    <a:lnTo>
                      <a:pt x="18139" y="17955"/>
                    </a:lnTo>
                    <a:lnTo>
                      <a:pt x="18088" y="17936"/>
                    </a:lnTo>
                    <a:lnTo>
                      <a:pt x="17905" y="17791"/>
                    </a:lnTo>
                    <a:lnTo>
                      <a:pt x="17804" y="17709"/>
                    </a:lnTo>
                    <a:lnTo>
                      <a:pt x="17723" y="17627"/>
                    </a:lnTo>
                    <a:lnTo>
                      <a:pt x="17631" y="17536"/>
                    </a:lnTo>
                    <a:lnTo>
                      <a:pt x="17347" y="17282"/>
                    </a:lnTo>
                    <a:lnTo>
                      <a:pt x="17205" y="17191"/>
                    </a:lnTo>
                    <a:lnTo>
                      <a:pt x="17053" y="17100"/>
                    </a:lnTo>
                    <a:lnTo>
                      <a:pt x="16911" y="17009"/>
                    </a:lnTo>
                    <a:lnTo>
                      <a:pt x="16758" y="16927"/>
                    </a:lnTo>
                    <a:lnTo>
                      <a:pt x="16606" y="16836"/>
                    </a:lnTo>
                    <a:lnTo>
                      <a:pt x="16464" y="16755"/>
                    </a:lnTo>
                    <a:lnTo>
                      <a:pt x="16302" y="16655"/>
                    </a:lnTo>
                    <a:lnTo>
                      <a:pt x="16170" y="16573"/>
                    </a:lnTo>
                    <a:lnTo>
                      <a:pt x="16139" y="16545"/>
                    </a:lnTo>
                    <a:lnTo>
                      <a:pt x="16098" y="16518"/>
                    </a:lnTo>
                    <a:lnTo>
                      <a:pt x="16038" y="16445"/>
                    </a:lnTo>
                    <a:lnTo>
                      <a:pt x="16007" y="16427"/>
                    </a:lnTo>
                    <a:lnTo>
                      <a:pt x="15977" y="16400"/>
                    </a:lnTo>
                    <a:lnTo>
                      <a:pt x="15946" y="16382"/>
                    </a:lnTo>
                    <a:lnTo>
                      <a:pt x="15916" y="16373"/>
                    </a:lnTo>
                    <a:lnTo>
                      <a:pt x="15824" y="16336"/>
                    </a:lnTo>
                    <a:lnTo>
                      <a:pt x="15743" y="16291"/>
                    </a:lnTo>
                    <a:lnTo>
                      <a:pt x="15672" y="16255"/>
                    </a:lnTo>
                    <a:lnTo>
                      <a:pt x="15591" y="16209"/>
                    </a:lnTo>
                    <a:lnTo>
                      <a:pt x="15510" y="16173"/>
                    </a:lnTo>
                    <a:lnTo>
                      <a:pt x="15439" y="16127"/>
                    </a:lnTo>
                    <a:lnTo>
                      <a:pt x="15378" y="16082"/>
                    </a:lnTo>
                    <a:lnTo>
                      <a:pt x="15297" y="16027"/>
                    </a:lnTo>
                    <a:lnTo>
                      <a:pt x="15155" y="15918"/>
                    </a:lnTo>
                    <a:lnTo>
                      <a:pt x="15083" y="15855"/>
                    </a:lnTo>
                    <a:lnTo>
                      <a:pt x="15012" y="15800"/>
                    </a:lnTo>
                    <a:lnTo>
                      <a:pt x="14952" y="15727"/>
                    </a:lnTo>
                    <a:lnTo>
                      <a:pt x="14880" y="15664"/>
                    </a:lnTo>
                    <a:lnTo>
                      <a:pt x="14809" y="15609"/>
                    </a:lnTo>
                    <a:lnTo>
                      <a:pt x="14759" y="15536"/>
                    </a:lnTo>
                    <a:lnTo>
                      <a:pt x="14688" y="15464"/>
                    </a:lnTo>
                    <a:lnTo>
                      <a:pt x="14627" y="15391"/>
                    </a:lnTo>
                    <a:lnTo>
                      <a:pt x="14485" y="15264"/>
                    </a:lnTo>
                    <a:lnTo>
                      <a:pt x="14424" y="15200"/>
                    </a:lnTo>
                    <a:lnTo>
                      <a:pt x="14342" y="15145"/>
                    </a:lnTo>
                    <a:lnTo>
                      <a:pt x="14282" y="15073"/>
                    </a:lnTo>
                    <a:lnTo>
                      <a:pt x="14231" y="15009"/>
                    </a:lnTo>
                    <a:lnTo>
                      <a:pt x="14160" y="14900"/>
                    </a:lnTo>
                    <a:lnTo>
                      <a:pt x="14079" y="14809"/>
                    </a:lnTo>
                    <a:lnTo>
                      <a:pt x="14018" y="14709"/>
                    </a:lnTo>
                    <a:lnTo>
                      <a:pt x="13947" y="14609"/>
                    </a:lnTo>
                    <a:lnTo>
                      <a:pt x="13886" y="14518"/>
                    </a:lnTo>
                    <a:lnTo>
                      <a:pt x="13805" y="14418"/>
                    </a:lnTo>
                    <a:lnTo>
                      <a:pt x="13723" y="14336"/>
                    </a:lnTo>
                    <a:lnTo>
                      <a:pt x="13642" y="14236"/>
                    </a:lnTo>
                    <a:lnTo>
                      <a:pt x="13581" y="14173"/>
                    </a:lnTo>
                    <a:lnTo>
                      <a:pt x="13398" y="14009"/>
                    </a:lnTo>
                    <a:lnTo>
                      <a:pt x="13327" y="13955"/>
                    </a:lnTo>
                    <a:lnTo>
                      <a:pt x="13267" y="13900"/>
                    </a:lnTo>
                    <a:lnTo>
                      <a:pt x="13216" y="13836"/>
                    </a:lnTo>
                    <a:lnTo>
                      <a:pt x="13175" y="13764"/>
                    </a:lnTo>
                    <a:lnTo>
                      <a:pt x="13135" y="13673"/>
                    </a:lnTo>
                    <a:lnTo>
                      <a:pt x="13114" y="13636"/>
                    </a:lnTo>
                    <a:lnTo>
                      <a:pt x="13084" y="13591"/>
                    </a:lnTo>
                    <a:lnTo>
                      <a:pt x="13064" y="13536"/>
                    </a:lnTo>
                    <a:lnTo>
                      <a:pt x="13043" y="13491"/>
                    </a:lnTo>
                    <a:lnTo>
                      <a:pt x="13033" y="13445"/>
                    </a:lnTo>
                    <a:lnTo>
                      <a:pt x="13013" y="13400"/>
                    </a:lnTo>
                    <a:lnTo>
                      <a:pt x="13003" y="13355"/>
                    </a:lnTo>
                    <a:lnTo>
                      <a:pt x="12962" y="13282"/>
                    </a:lnTo>
                    <a:lnTo>
                      <a:pt x="12932" y="13245"/>
                    </a:lnTo>
                    <a:lnTo>
                      <a:pt x="12911" y="13209"/>
                    </a:lnTo>
                    <a:lnTo>
                      <a:pt x="12881" y="13173"/>
                    </a:lnTo>
                    <a:lnTo>
                      <a:pt x="12850" y="13127"/>
                    </a:lnTo>
                    <a:lnTo>
                      <a:pt x="12820" y="13100"/>
                    </a:lnTo>
                    <a:lnTo>
                      <a:pt x="12749" y="13009"/>
                    </a:lnTo>
                    <a:lnTo>
                      <a:pt x="12668" y="12936"/>
                    </a:lnTo>
                    <a:lnTo>
                      <a:pt x="12586" y="12845"/>
                    </a:lnTo>
                    <a:lnTo>
                      <a:pt x="12505" y="12773"/>
                    </a:lnTo>
                    <a:lnTo>
                      <a:pt x="12424" y="12682"/>
                    </a:lnTo>
                    <a:lnTo>
                      <a:pt x="12353" y="12609"/>
                    </a:lnTo>
                    <a:lnTo>
                      <a:pt x="12272" y="12527"/>
                    </a:lnTo>
                    <a:lnTo>
                      <a:pt x="12201" y="12436"/>
                    </a:lnTo>
                    <a:lnTo>
                      <a:pt x="12160" y="12382"/>
                    </a:lnTo>
                    <a:lnTo>
                      <a:pt x="12120" y="12336"/>
                    </a:lnTo>
                    <a:lnTo>
                      <a:pt x="12079" y="12300"/>
                    </a:lnTo>
                    <a:lnTo>
                      <a:pt x="12038" y="12245"/>
                    </a:lnTo>
                    <a:lnTo>
                      <a:pt x="11947" y="12109"/>
                    </a:lnTo>
                    <a:lnTo>
                      <a:pt x="11896" y="11973"/>
                    </a:lnTo>
                    <a:lnTo>
                      <a:pt x="11886" y="11936"/>
                    </a:lnTo>
                    <a:lnTo>
                      <a:pt x="11886" y="11891"/>
                    </a:lnTo>
                    <a:lnTo>
                      <a:pt x="11896" y="11873"/>
                    </a:lnTo>
                    <a:lnTo>
                      <a:pt x="11988" y="11845"/>
                    </a:lnTo>
                    <a:lnTo>
                      <a:pt x="12048" y="11836"/>
                    </a:lnTo>
                    <a:lnTo>
                      <a:pt x="12109" y="11836"/>
                    </a:lnTo>
                    <a:lnTo>
                      <a:pt x="12170" y="11845"/>
                    </a:lnTo>
                    <a:lnTo>
                      <a:pt x="12221" y="11864"/>
                    </a:lnTo>
                    <a:lnTo>
                      <a:pt x="12272" y="11891"/>
                    </a:lnTo>
                    <a:lnTo>
                      <a:pt x="12373" y="11964"/>
                    </a:lnTo>
                    <a:lnTo>
                      <a:pt x="12475" y="12064"/>
                    </a:lnTo>
                    <a:lnTo>
                      <a:pt x="12586" y="12145"/>
                    </a:lnTo>
                    <a:lnTo>
                      <a:pt x="12708" y="12227"/>
                    </a:lnTo>
                    <a:lnTo>
                      <a:pt x="12820" y="12327"/>
                    </a:lnTo>
                    <a:lnTo>
                      <a:pt x="12932" y="12409"/>
                    </a:lnTo>
                    <a:lnTo>
                      <a:pt x="13023" y="12509"/>
                    </a:lnTo>
                    <a:lnTo>
                      <a:pt x="13064" y="12564"/>
                    </a:lnTo>
                    <a:lnTo>
                      <a:pt x="13114" y="12618"/>
                    </a:lnTo>
                    <a:lnTo>
                      <a:pt x="13145" y="12673"/>
                    </a:lnTo>
                    <a:lnTo>
                      <a:pt x="13175" y="12736"/>
                    </a:lnTo>
                    <a:lnTo>
                      <a:pt x="13216" y="12809"/>
                    </a:lnTo>
                    <a:lnTo>
                      <a:pt x="13256" y="12873"/>
                    </a:lnTo>
                    <a:lnTo>
                      <a:pt x="13358" y="13018"/>
                    </a:lnTo>
                    <a:lnTo>
                      <a:pt x="13398" y="13082"/>
                    </a:lnTo>
                    <a:lnTo>
                      <a:pt x="13439" y="13155"/>
                    </a:lnTo>
                    <a:lnTo>
                      <a:pt x="13470" y="13227"/>
                    </a:lnTo>
                    <a:lnTo>
                      <a:pt x="13500" y="13291"/>
                    </a:lnTo>
                    <a:lnTo>
                      <a:pt x="13571" y="13445"/>
                    </a:lnTo>
                    <a:lnTo>
                      <a:pt x="13662" y="13591"/>
                    </a:lnTo>
                    <a:lnTo>
                      <a:pt x="13754" y="13718"/>
                    </a:lnTo>
                    <a:lnTo>
                      <a:pt x="13855" y="13855"/>
                    </a:lnTo>
                    <a:lnTo>
                      <a:pt x="13947" y="13982"/>
                    </a:lnTo>
                    <a:lnTo>
                      <a:pt x="14150" y="14236"/>
                    </a:lnTo>
                    <a:lnTo>
                      <a:pt x="14231" y="14382"/>
                    </a:lnTo>
                    <a:lnTo>
                      <a:pt x="14322" y="14527"/>
                    </a:lnTo>
                    <a:lnTo>
                      <a:pt x="14505" y="14800"/>
                    </a:lnTo>
                    <a:lnTo>
                      <a:pt x="14596" y="14945"/>
                    </a:lnTo>
                    <a:lnTo>
                      <a:pt x="14688" y="15073"/>
                    </a:lnTo>
                    <a:lnTo>
                      <a:pt x="14779" y="15218"/>
                    </a:lnTo>
                    <a:lnTo>
                      <a:pt x="14880" y="15364"/>
                    </a:lnTo>
                    <a:lnTo>
                      <a:pt x="14972" y="15500"/>
                    </a:lnTo>
                    <a:lnTo>
                      <a:pt x="15023" y="15564"/>
                    </a:lnTo>
                    <a:lnTo>
                      <a:pt x="15073" y="15636"/>
                    </a:lnTo>
                    <a:lnTo>
                      <a:pt x="15134" y="15691"/>
                    </a:lnTo>
                    <a:lnTo>
                      <a:pt x="15185" y="15755"/>
                    </a:lnTo>
                    <a:lnTo>
                      <a:pt x="15246" y="15818"/>
                    </a:lnTo>
                    <a:lnTo>
                      <a:pt x="15317" y="15873"/>
                    </a:lnTo>
                    <a:lnTo>
                      <a:pt x="15398" y="15927"/>
                    </a:lnTo>
                    <a:lnTo>
                      <a:pt x="15479" y="15973"/>
                    </a:lnTo>
                    <a:lnTo>
                      <a:pt x="15530" y="15991"/>
                    </a:lnTo>
                    <a:lnTo>
                      <a:pt x="15581" y="16027"/>
                    </a:lnTo>
                    <a:lnTo>
                      <a:pt x="15642" y="16045"/>
                    </a:lnTo>
                    <a:lnTo>
                      <a:pt x="15692" y="16073"/>
                    </a:lnTo>
                    <a:lnTo>
                      <a:pt x="15733" y="16100"/>
                    </a:lnTo>
                    <a:lnTo>
                      <a:pt x="15784" y="16127"/>
                    </a:lnTo>
                    <a:lnTo>
                      <a:pt x="15824" y="16155"/>
                    </a:lnTo>
                    <a:lnTo>
                      <a:pt x="15875" y="16200"/>
                    </a:lnTo>
                    <a:lnTo>
                      <a:pt x="15875" y="16218"/>
                    </a:lnTo>
                    <a:lnTo>
                      <a:pt x="15885" y="16255"/>
                    </a:lnTo>
                    <a:lnTo>
                      <a:pt x="15895" y="16282"/>
                    </a:lnTo>
                    <a:lnTo>
                      <a:pt x="15895" y="16309"/>
                    </a:lnTo>
                    <a:lnTo>
                      <a:pt x="15906" y="16336"/>
                    </a:lnTo>
                    <a:lnTo>
                      <a:pt x="15926" y="16373"/>
                    </a:lnTo>
                    <a:lnTo>
                      <a:pt x="15946" y="16373"/>
                    </a:lnTo>
                    <a:lnTo>
                      <a:pt x="16048" y="16400"/>
                    </a:lnTo>
                    <a:lnTo>
                      <a:pt x="16159" y="16427"/>
                    </a:lnTo>
                    <a:lnTo>
                      <a:pt x="16261" y="16445"/>
                    </a:lnTo>
                    <a:lnTo>
                      <a:pt x="16383" y="16464"/>
                    </a:lnTo>
                    <a:lnTo>
                      <a:pt x="16484" y="16464"/>
                    </a:lnTo>
                    <a:lnTo>
                      <a:pt x="16535" y="16445"/>
                    </a:lnTo>
                    <a:lnTo>
                      <a:pt x="16576" y="16436"/>
                    </a:lnTo>
                    <a:lnTo>
                      <a:pt x="16636" y="16418"/>
                    </a:lnTo>
                    <a:lnTo>
                      <a:pt x="16718" y="16364"/>
                    </a:lnTo>
                    <a:lnTo>
                      <a:pt x="16748" y="16327"/>
                    </a:lnTo>
                    <a:lnTo>
                      <a:pt x="16768" y="16300"/>
                    </a:lnTo>
                    <a:lnTo>
                      <a:pt x="16779" y="16282"/>
                    </a:lnTo>
                    <a:lnTo>
                      <a:pt x="16779" y="16255"/>
                    </a:lnTo>
                    <a:lnTo>
                      <a:pt x="16789" y="16227"/>
                    </a:lnTo>
                    <a:lnTo>
                      <a:pt x="16768" y="16173"/>
                    </a:lnTo>
                    <a:lnTo>
                      <a:pt x="16748" y="16127"/>
                    </a:lnTo>
                    <a:lnTo>
                      <a:pt x="16708" y="16073"/>
                    </a:lnTo>
                    <a:lnTo>
                      <a:pt x="16667" y="16027"/>
                    </a:lnTo>
                    <a:lnTo>
                      <a:pt x="16626" y="15964"/>
                    </a:lnTo>
                    <a:lnTo>
                      <a:pt x="16565" y="15918"/>
                    </a:lnTo>
                    <a:lnTo>
                      <a:pt x="16515" y="15845"/>
                    </a:lnTo>
                    <a:lnTo>
                      <a:pt x="16393" y="15700"/>
                    </a:lnTo>
                    <a:lnTo>
                      <a:pt x="16322" y="15636"/>
                    </a:lnTo>
                    <a:lnTo>
                      <a:pt x="16251" y="15564"/>
                    </a:lnTo>
                    <a:lnTo>
                      <a:pt x="16180" y="15509"/>
                    </a:lnTo>
                    <a:lnTo>
                      <a:pt x="16119" y="15445"/>
                    </a:lnTo>
                    <a:lnTo>
                      <a:pt x="16038" y="15382"/>
                    </a:lnTo>
                    <a:lnTo>
                      <a:pt x="15926" y="15255"/>
                    </a:lnTo>
                    <a:lnTo>
                      <a:pt x="15804" y="15136"/>
                    </a:lnTo>
                    <a:lnTo>
                      <a:pt x="15703" y="15000"/>
                    </a:lnTo>
                    <a:lnTo>
                      <a:pt x="15601" y="14855"/>
                    </a:lnTo>
                    <a:lnTo>
                      <a:pt x="15510" y="14718"/>
                    </a:lnTo>
                    <a:lnTo>
                      <a:pt x="15408" y="14582"/>
                    </a:lnTo>
                    <a:lnTo>
                      <a:pt x="15307" y="14436"/>
                    </a:lnTo>
                    <a:lnTo>
                      <a:pt x="15205" y="14309"/>
                    </a:lnTo>
                    <a:lnTo>
                      <a:pt x="15165" y="14264"/>
                    </a:lnTo>
                    <a:lnTo>
                      <a:pt x="15063" y="14155"/>
                    </a:lnTo>
                    <a:lnTo>
                      <a:pt x="14982" y="14064"/>
                    </a:lnTo>
                    <a:lnTo>
                      <a:pt x="14941" y="14009"/>
                    </a:lnTo>
                    <a:lnTo>
                      <a:pt x="14911" y="13973"/>
                    </a:lnTo>
                    <a:lnTo>
                      <a:pt x="14880" y="13927"/>
                    </a:lnTo>
                    <a:lnTo>
                      <a:pt x="14830" y="13873"/>
                    </a:lnTo>
                    <a:lnTo>
                      <a:pt x="14789" y="13836"/>
                    </a:lnTo>
                    <a:lnTo>
                      <a:pt x="14728" y="13745"/>
                    </a:lnTo>
                    <a:lnTo>
                      <a:pt x="14698" y="13718"/>
                    </a:lnTo>
                    <a:lnTo>
                      <a:pt x="14688" y="13673"/>
                    </a:lnTo>
                    <a:lnTo>
                      <a:pt x="14688" y="13636"/>
                    </a:lnTo>
                    <a:lnTo>
                      <a:pt x="14708" y="13564"/>
                    </a:lnTo>
                    <a:lnTo>
                      <a:pt x="14718" y="13555"/>
                    </a:lnTo>
                    <a:lnTo>
                      <a:pt x="14728" y="13536"/>
                    </a:lnTo>
                    <a:lnTo>
                      <a:pt x="14748" y="13527"/>
                    </a:lnTo>
                    <a:lnTo>
                      <a:pt x="14789" y="13518"/>
                    </a:lnTo>
                    <a:lnTo>
                      <a:pt x="14840" y="13518"/>
                    </a:lnTo>
                    <a:lnTo>
                      <a:pt x="14901" y="13527"/>
                    </a:lnTo>
                    <a:lnTo>
                      <a:pt x="14952" y="13536"/>
                    </a:lnTo>
                    <a:lnTo>
                      <a:pt x="15002" y="13555"/>
                    </a:lnTo>
                    <a:lnTo>
                      <a:pt x="15043" y="13573"/>
                    </a:lnTo>
                    <a:lnTo>
                      <a:pt x="15134" y="13618"/>
                    </a:lnTo>
                    <a:lnTo>
                      <a:pt x="15205" y="13655"/>
                    </a:lnTo>
                    <a:lnTo>
                      <a:pt x="15276" y="13700"/>
                    </a:lnTo>
                    <a:lnTo>
                      <a:pt x="15337" y="13745"/>
                    </a:lnTo>
                    <a:lnTo>
                      <a:pt x="15418" y="13791"/>
                    </a:lnTo>
                    <a:lnTo>
                      <a:pt x="15479" y="13855"/>
                    </a:lnTo>
                    <a:lnTo>
                      <a:pt x="15540" y="13909"/>
                    </a:lnTo>
                    <a:lnTo>
                      <a:pt x="15621" y="13955"/>
                    </a:lnTo>
                    <a:lnTo>
                      <a:pt x="15703" y="14036"/>
                    </a:lnTo>
                    <a:lnTo>
                      <a:pt x="15774" y="14109"/>
                    </a:lnTo>
                    <a:lnTo>
                      <a:pt x="15845" y="14191"/>
                    </a:lnTo>
                    <a:lnTo>
                      <a:pt x="15916" y="14282"/>
                    </a:lnTo>
                    <a:lnTo>
                      <a:pt x="15967" y="14364"/>
                    </a:lnTo>
                    <a:lnTo>
                      <a:pt x="16038" y="14436"/>
                    </a:lnTo>
                    <a:lnTo>
                      <a:pt x="16119" y="14527"/>
                    </a:lnTo>
                    <a:lnTo>
                      <a:pt x="16200" y="14591"/>
                    </a:lnTo>
                    <a:lnTo>
                      <a:pt x="16352" y="14700"/>
                    </a:lnTo>
                    <a:lnTo>
                      <a:pt x="16413" y="14727"/>
                    </a:lnTo>
                    <a:lnTo>
                      <a:pt x="16454" y="14755"/>
                    </a:lnTo>
                    <a:lnTo>
                      <a:pt x="16505" y="14791"/>
                    </a:lnTo>
                    <a:lnTo>
                      <a:pt x="16565" y="14882"/>
                    </a:lnTo>
                    <a:lnTo>
                      <a:pt x="16626" y="14955"/>
                    </a:lnTo>
                    <a:lnTo>
                      <a:pt x="16667" y="15027"/>
                    </a:lnTo>
                    <a:lnTo>
                      <a:pt x="16697" y="15091"/>
                    </a:lnTo>
                    <a:lnTo>
                      <a:pt x="16738" y="15173"/>
                    </a:lnTo>
                    <a:lnTo>
                      <a:pt x="16819" y="15300"/>
                    </a:lnTo>
                    <a:lnTo>
                      <a:pt x="16880" y="15373"/>
                    </a:lnTo>
                    <a:lnTo>
                      <a:pt x="16941" y="15436"/>
                    </a:lnTo>
                    <a:lnTo>
                      <a:pt x="16982" y="15455"/>
                    </a:lnTo>
                    <a:lnTo>
                      <a:pt x="16992" y="15482"/>
                    </a:lnTo>
                    <a:lnTo>
                      <a:pt x="17002" y="15500"/>
                    </a:lnTo>
                    <a:lnTo>
                      <a:pt x="17022" y="15555"/>
                    </a:lnTo>
                    <a:lnTo>
                      <a:pt x="17032" y="15591"/>
                    </a:lnTo>
                    <a:lnTo>
                      <a:pt x="17083" y="15682"/>
                    </a:lnTo>
                    <a:lnTo>
                      <a:pt x="17144" y="15745"/>
                    </a:lnTo>
                    <a:lnTo>
                      <a:pt x="17205" y="15818"/>
                    </a:lnTo>
                    <a:lnTo>
                      <a:pt x="17266" y="15882"/>
                    </a:lnTo>
                    <a:lnTo>
                      <a:pt x="17317" y="15945"/>
                    </a:lnTo>
                    <a:lnTo>
                      <a:pt x="17388" y="16009"/>
                    </a:lnTo>
                    <a:lnTo>
                      <a:pt x="17428" y="16082"/>
                    </a:lnTo>
                    <a:lnTo>
                      <a:pt x="17469" y="16145"/>
                    </a:lnTo>
                    <a:lnTo>
                      <a:pt x="17509" y="16255"/>
                    </a:lnTo>
                    <a:lnTo>
                      <a:pt x="17560" y="16345"/>
                    </a:lnTo>
                    <a:lnTo>
                      <a:pt x="17682" y="16509"/>
                    </a:lnTo>
                    <a:lnTo>
                      <a:pt x="17824" y="16655"/>
                    </a:lnTo>
                    <a:lnTo>
                      <a:pt x="17915" y="16736"/>
                    </a:lnTo>
                    <a:lnTo>
                      <a:pt x="17997" y="16818"/>
                    </a:lnTo>
                    <a:lnTo>
                      <a:pt x="18301" y="17145"/>
                    </a:lnTo>
                    <a:lnTo>
                      <a:pt x="18819" y="17582"/>
                    </a:lnTo>
                    <a:lnTo>
                      <a:pt x="18991" y="17718"/>
                    </a:lnTo>
                    <a:lnTo>
                      <a:pt x="19174" y="17864"/>
                    </a:lnTo>
                    <a:lnTo>
                      <a:pt x="19347" y="18009"/>
                    </a:lnTo>
                    <a:lnTo>
                      <a:pt x="19428" y="18082"/>
                    </a:lnTo>
                    <a:lnTo>
                      <a:pt x="19499" y="18155"/>
                    </a:lnTo>
                    <a:lnTo>
                      <a:pt x="19570" y="18236"/>
                    </a:lnTo>
                    <a:lnTo>
                      <a:pt x="19651" y="18318"/>
                    </a:lnTo>
                    <a:lnTo>
                      <a:pt x="19712" y="18391"/>
                    </a:lnTo>
                    <a:lnTo>
                      <a:pt x="19783" y="18473"/>
                    </a:lnTo>
                    <a:lnTo>
                      <a:pt x="19864" y="18545"/>
                    </a:lnTo>
                    <a:lnTo>
                      <a:pt x="19956" y="18600"/>
                    </a:lnTo>
                    <a:lnTo>
                      <a:pt x="20027" y="18627"/>
                    </a:lnTo>
                    <a:lnTo>
                      <a:pt x="20098" y="18636"/>
                    </a:lnTo>
                    <a:lnTo>
                      <a:pt x="20179" y="18627"/>
                    </a:lnTo>
                    <a:lnTo>
                      <a:pt x="20250" y="18609"/>
                    </a:lnTo>
                    <a:lnTo>
                      <a:pt x="20321" y="18582"/>
                    </a:lnTo>
                    <a:lnTo>
                      <a:pt x="20392" y="18536"/>
                    </a:lnTo>
                    <a:lnTo>
                      <a:pt x="20443" y="18491"/>
                    </a:lnTo>
                    <a:lnTo>
                      <a:pt x="20483" y="18418"/>
                    </a:lnTo>
                    <a:lnTo>
                      <a:pt x="20514" y="18345"/>
                    </a:lnTo>
                    <a:lnTo>
                      <a:pt x="20534" y="18264"/>
                    </a:lnTo>
                    <a:lnTo>
                      <a:pt x="20534" y="18164"/>
                    </a:lnTo>
                    <a:lnTo>
                      <a:pt x="20524" y="18073"/>
                    </a:lnTo>
                    <a:lnTo>
                      <a:pt x="20494" y="17973"/>
                    </a:lnTo>
                    <a:lnTo>
                      <a:pt x="20453" y="17891"/>
                    </a:lnTo>
                    <a:lnTo>
                      <a:pt x="20412" y="17800"/>
                    </a:lnTo>
                    <a:lnTo>
                      <a:pt x="20341" y="17709"/>
                    </a:lnTo>
                    <a:lnTo>
                      <a:pt x="20311" y="17664"/>
                    </a:lnTo>
                    <a:lnTo>
                      <a:pt x="20280" y="17627"/>
                    </a:lnTo>
                    <a:lnTo>
                      <a:pt x="20240" y="17582"/>
                    </a:lnTo>
                    <a:lnTo>
                      <a:pt x="20209" y="17536"/>
                    </a:lnTo>
                    <a:lnTo>
                      <a:pt x="20169" y="17500"/>
                    </a:lnTo>
                    <a:lnTo>
                      <a:pt x="20118" y="17464"/>
                    </a:lnTo>
                    <a:lnTo>
                      <a:pt x="20088" y="17418"/>
                    </a:lnTo>
                    <a:lnTo>
                      <a:pt x="20047" y="17382"/>
                    </a:lnTo>
                    <a:lnTo>
                      <a:pt x="19915" y="17209"/>
                    </a:lnTo>
                    <a:lnTo>
                      <a:pt x="19773" y="17045"/>
                    </a:lnTo>
                    <a:lnTo>
                      <a:pt x="19641" y="16882"/>
                    </a:lnTo>
                    <a:lnTo>
                      <a:pt x="19215" y="16418"/>
                    </a:lnTo>
                    <a:lnTo>
                      <a:pt x="19062" y="16282"/>
                    </a:lnTo>
                    <a:lnTo>
                      <a:pt x="18900" y="16127"/>
                    </a:lnTo>
                    <a:lnTo>
                      <a:pt x="18900" y="16100"/>
                    </a:lnTo>
                    <a:lnTo>
                      <a:pt x="18880" y="16064"/>
                    </a:lnTo>
                    <a:lnTo>
                      <a:pt x="18859" y="16045"/>
                    </a:lnTo>
                    <a:lnTo>
                      <a:pt x="18839" y="16036"/>
                    </a:lnTo>
                    <a:lnTo>
                      <a:pt x="18829" y="16009"/>
                    </a:lnTo>
                    <a:lnTo>
                      <a:pt x="18819" y="16009"/>
                    </a:lnTo>
                    <a:lnTo>
                      <a:pt x="18768" y="15945"/>
                    </a:lnTo>
                    <a:lnTo>
                      <a:pt x="18667" y="15836"/>
                    </a:lnTo>
                    <a:lnTo>
                      <a:pt x="18606" y="15782"/>
                    </a:lnTo>
                    <a:lnTo>
                      <a:pt x="18453" y="15618"/>
                    </a:lnTo>
                    <a:lnTo>
                      <a:pt x="18392" y="15555"/>
                    </a:lnTo>
                    <a:lnTo>
                      <a:pt x="18311" y="15464"/>
                    </a:lnTo>
                    <a:lnTo>
                      <a:pt x="18250" y="15382"/>
                    </a:lnTo>
                    <a:lnTo>
                      <a:pt x="18189" y="15282"/>
                    </a:lnTo>
                    <a:lnTo>
                      <a:pt x="18129" y="15191"/>
                    </a:lnTo>
                    <a:lnTo>
                      <a:pt x="18047" y="15100"/>
                    </a:lnTo>
                    <a:lnTo>
                      <a:pt x="17926" y="14918"/>
                    </a:lnTo>
                    <a:lnTo>
                      <a:pt x="17855" y="14818"/>
                    </a:lnTo>
                    <a:lnTo>
                      <a:pt x="17743" y="14700"/>
                    </a:lnTo>
                    <a:lnTo>
                      <a:pt x="17601" y="14591"/>
                    </a:lnTo>
                    <a:lnTo>
                      <a:pt x="17469" y="14491"/>
                    </a:lnTo>
                    <a:lnTo>
                      <a:pt x="17337" y="14382"/>
                    </a:lnTo>
                    <a:lnTo>
                      <a:pt x="17215" y="14282"/>
                    </a:lnTo>
                    <a:lnTo>
                      <a:pt x="17032" y="14118"/>
                    </a:lnTo>
                    <a:lnTo>
                      <a:pt x="16992" y="14055"/>
                    </a:lnTo>
                    <a:lnTo>
                      <a:pt x="16941" y="13991"/>
                    </a:lnTo>
                    <a:lnTo>
                      <a:pt x="16911" y="13927"/>
                    </a:lnTo>
                    <a:lnTo>
                      <a:pt x="16900" y="13873"/>
                    </a:lnTo>
                    <a:lnTo>
                      <a:pt x="16911" y="13827"/>
                    </a:lnTo>
                    <a:lnTo>
                      <a:pt x="16921" y="13773"/>
                    </a:lnTo>
                    <a:lnTo>
                      <a:pt x="16941" y="13727"/>
                    </a:lnTo>
                    <a:lnTo>
                      <a:pt x="16961" y="13691"/>
                    </a:lnTo>
                    <a:lnTo>
                      <a:pt x="16992" y="13655"/>
                    </a:lnTo>
                    <a:lnTo>
                      <a:pt x="17073" y="13600"/>
                    </a:lnTo>
                    <a:lnTo>
                      <a:pt x="17185" y="13555"/>
                    </a:lnTo>
                    <a:lnTo>
                      <a:pt x="17286" y="13527"/>
                    </a:lnTo>
                    <a:lnTo>
                      <a:pt x="17388" y="13518"/>
                    </a:lnTo>
                    <a:lnTo>
                      <a:pt x="17489" y="13518"/>
                    </a:lnTo>
                    <a:lnTo>
                      <a:pt x="17580" y="13527"/>
                    </a:lnTo>
                    <a:lnTo>
                      <a:pt x="17682" y="13545"/>
                    </a:lnTo>
                    <a:lnTo>
                      <a:pt x="17773" y="13573"/>
                    </a:lnTo>
                    <a:lnTo>
                      <a:pt x="17855" y="13627"/>
                    </a:lnTo>
                    <a:lnTo>
                      <a:pt x="18017" y="13718"/>
                    </a:lnTo>
                    <a:lnTo>
                      <a:pt x="18159" y="13818"/>
                    </a:lnTo>
                    <a:lnTo>
                      <a:pt x="18443" y="14000"/>
                    </a:lnTo>
                    <a:lnTo>
                      <a:pt x="18727" y="14200"/>
                    </a:lnTo>
                    <a:lnTo>
                      <a:pt x="18880" y="14309"/>
                    </a:lnTo>
                    <a:lnTo>
                      <a:pt x="19012" y="14409"/>
                    </a:lnTo>
                    <a:lnTo>
                      <a:pt x="19062" y="14455"/>
                    </a:lnTo>
                    <a:lnTo>
                      <a:pt x="19113" y="14509"/>
                    </a:lnTo>
                    <a:lnTo>
                      <a:pt x="19174" y="14555"/>
                    </a:lnTo>
                    <a:lnTo>
                      <a:pt x="19225" y="14600"/>
                    </a:lnTo>
                    <a:lnTo>
                      <a:pt x="19276" y="14636"/>
                    </a:lnTo>
                    <a:lnTo>
                      <a:pt x="19336" y="14682"/>
                    </a:lnTo>
                    <a:lnTo>
                      <a:pt x="19408" y="14727"/>
                    </a:lnTo>
                    <a:lnTo>
                      <a:pt x="19468" y="14764"/>
                    </a:lnTo>
                    <a:lnTo>
                      <a:pt x="19539" y="14827"/>
                    </a:lnTo>
                    <a:lnTo>
                      <a:pt x="19631" y="14882"/>
                    </a:lnTo>
                    <a:lnTo>
                      <a:pt x="19712" y="14945"/>
                    </a:lnTo>
                    <a:lnTo>
                      <a:pt x="19793" y="15000"/>
                    </a:lnTo>
                    <a:lnTo>
                      <a:pt x="19885" y="15045"/>
                    </a:lnTo>
                    <a:lnTo>
                      <a:pt x="19966" y="15100"/>
                    </a:lnTo>
                    <a:lnTo>
                      <a:pt x="20209" y="15245"/>
                    </a:lnTo>
                    <a:lnTo>
                      <a:pt x="20260" y="15291"/>
                    </a:lnTo>
                    <a:lnTo>
                      <a:pt x="20301" y="15345"/>
                    </a:lnTo>
                    <a:lnTo>
                      <a:pt x="20352" y="15409"/>
                    </a:lnTo>
                    <a:lnTo>
                      <a:pt x="20402" y="15464"/>
                    </a:lnTo>
                    <a:lnTo>
                      <a:pt x="20443" y="15509"/>
                    </a:lnTo>
                    <a:lnTo>
                      <a:pt x="20483" y="15564"/>
                    </a:lnTo>
                    <a:lnTo>
                      <a:pt x="20534" y="15609"/>
                    </a:lnTo>
                    <a:lnTo>
                      <a:pt x="20646" y="15655"/>
                    </a:lnTo>
                    <a:lnTo>
                      <a:pt x="20727" y="15718"/>
                    </a:lnTo>
                    <a:lnTo>
                      <a:pt x="20818" y="15782"/>
                    </a:lnTo>
                    <a:lnTo>
                      <a:pt x="20910" y="15855"/>
                    </a:lnTo>
                    <a:lnTo>
                      <a:pt x="21072" y="15982"/>
                    </a:lnTo>
                    <a:lnTo>
                      <a:pt x="21164" y="16045"/>
                    </a:lnTo>
                    <a:lnTo>
                      <a:pt x="21265" y="16100"/>
                    </a:lnTo>
                    <a:lnTo>
                      <a:pt x="21295" y="16109"/>
                    </a:lnTo>
                    <a:lnTo>
                      <a:pt x="21326" y="16109"/>
                    </a:lnTo>
                    <a:lnTo>
                      <a:pt x="21448" y="16082"/>
                    </a:lnTo>
                    <a:lnTo>
                      <a:pt x="21478" y="16064"/>
                    </a:lnTo>
                    <a:lnTo>
                      <a:pt x="21539" y="16009"/>
                    </a:lnTo>
                    <a:lnTo>
                      <a:pt x="21559" y="15918"/>
                    </a:lnTo>
                    <a:lnTo>
                      <a:pt x="21580" y="15836"/>
                    </a:lnTo>
                    <a:lnTo>
                      <a:pt x="21590" y="15745"/>
                    </a:lnTo>
                    <a:lnTo>
                      <a:pt x="21600" y="15673"/>
                    </a:lnTo>
                    <a:lnTo>
                      <a:pt x="21590" y="15591"/>
                    </a:lnTo>
                    <a:lnTo>
                      <a:pt x="21570" y="15509"/>
                    </a:lnTo>
                    <a:lnTo>
                      <a:pt x="21529" y="15445"/>
                    </a:lnTo>
                    <a:lnTo>
                      <a:pt x="21478" y="15382"/>
                    </a:lnTo>
                    <a:lnTo>
                      <a:pt x="21275" y="15182"/>
                    </a:lnTo>
                    <a:lnTo>
                      <a:pt x="21184" y="15073"/>
                    </a:lnTo>
                    <a:lnTo>
                      <a:pt x="21082" y="14982"/>
                    </a:lnTo>
                    <a:lnTo>
                      <a:pt x="20991" y="14882"/>
                    </a:lnTo>
                    <a:lnTo>
                      <a:pt x="20889" y="14791"/>
                    </a:lnTo>
                    <a:lnTo>
                      <a:pt x="20778" y="14700"/>
                    </a:lnTo>
                    <a:lnTo>
                      <a:pt x="20656" y="14609"/>
                    </a:lnTo>
                    <a:lnTo>
                      <a:pt x="20524" y="14527"/>
                    </a:lnTo>
                    <a:lnTo>
                      <a:pt x="20402" y="14436"/>
                    </a:lnTo>
                    <a:lnTo>
                      <a:pt x="20138" y="14291"/>
                    </a:lnTo>
                    <a:lnTo>
                      <a:pt x="19996" y="14218"/>
                    </a:lnTo>
                    <a:lnTo>
                      <a:pt x="19844" y="14145"/>
                    </a:lnTo>
                    <a:lnTo>
                      <a:pt x="19712" y="14082"/>
                    </a:lnTo>
                    <a:lnTo>
                      <a:pt x="19560" y="14009"/>
                    </a:lnTo>
                    <a:lnTo>
                      <a:pt x="19438" y="13945"/>
                    </a:lnTo>
                    <a:lnTo>
                      <a:pt x="19306" y="13873"/>
                    </a:lnTo>
                    <a:lnTo>
                      <a:pt x="19184" y="13782"/>
                    </a:lnTo>
                    <a:lnTo>
                      <a:pt x="19052" y="13709"/>
                    </a:lnTo>
                    <a:lnTo>
                      <a:pt x="18930" y="13627"/>
                    </a:lnTo>
                    <a:lnTo>
                      <a:pt x="18798" y="13545"/>
                    </a:lnTo>
                    <a:lnTo>
                      <a:pt x="18667" y="13482"/>
                    </a:lnTo>
                    <a:lnTo>
                      <a:pt x="18342" y="13336"/>
                    </a:lnTo>
                    <a:lnTo>
                      <a:pt x="17976" y="13191"/>
                    </a:lnTo>
                    <a:lnTo>
                      <a:pt x="17783" y="13127"/>
                    </a:lnTo>
                    <a:lnTo>
                      <a:pt x="17601" y="13064"/>
                    </a:lnTo>
                    <a:lnTo>
                      <a:pt x="17418" y="13009"/>
                    </a:lnTo>
                    <a:lnTo>
                      <a:pt x="17215" y="12955"/>
                    </a:lnTo>
                    <a:lnTo>
                      <a:pt x="17022" y="12891"/>
                    </a:lnTo>
                    <a:lnTo>
                      <a:pt x="16738" y="12791"/>
                    </a:lnTo>
                    <a:lnTo>
                      <a:pt x="16454" y="12673"/>
                    </a:lnTo>
                    <a:lnTo>
                      <a:pt x="16180" y="12564"/>
                    </a:lnTo>
                    <a:lnTo>
                      <a:pt x="15916" y="12427"/>
                    </a:lnTo>
                    <a:lnTo>
                      <a:pt x="15652" y="12300"/>
                    </a:lnTo>
                    <a:lnTo>
                      <a:pt x="15388" y="12155"/>
                    </a:lnTo>
                    <a:lnTo>
                      <a:pt x="14880" y="11845"/>
                    </a:lnTo>
                    <a:lnTo>
                      <a:pt x="14708" y="11727"/>
                    </a:lnTo>
                    <a:lnTo>
                      <a:pt x="14545" y="11609"/>
                    </a:lnTo>
                    <a:lnTo>
                      <a:pt x="14403" y="11491"/>
                    </a:lnTo>
                    <a:lnTo>
                      <a:pt x="14251" y="11364"/>
                    </a:lnTo>
                    <a:lnTo>
                      <a:pt x="13967" y="11109"/>
                    </a:lnTo>
                    <a:lnTo>
                      <a:pt x="13825" y="10991"/>
                    </a:lnTo>
                    <a:lnTo>
                      <a:pt x="13703" y="10855"/>
                    </a:lnTo>
                    <a:lnTo>
                      <a:pt x="13632" y="10791"/>
                    </a:lnTo>
                    <a:lnTo>
                      <a:pt x="13551" y="10727"/>
                    </a:lnTo>
                    <a:lnTo>
                      <a:pt x="13398" y="10591"/>
                    </a:lnTo>
                    <a:lnTo>
                      <a:pt x="13307" y="10527"/>
                    </a:lnTo>
                    <a:lnTo>
                      <a:pt x="13226" y="10455"/>
                    </a:lnTo>
                    <a:lnTo>
                      <a:pt x="13145" y="10391"/>
                    </a:lnTo>
                    <a:lnTo>
                      <a:pt x="13053" y="10336"/>
                    </a:lnTo>
                    <a:lnTo>
                      <a:pt x="13155" y="10336"/>
                    </a:lnTo>
                    <a:lnTo>
                      <a:pt x="13074" y="10309"/>
                    </a:lnTo>
                    <a:lnTo>
                      <a:pt x="13003" y="10282"/>
                    </a:lnTo>
                    <a:lnTo>
                      <a:pt x="12921" y="10245"/>
                    </a:lnTo>
                    <a:lnTo>
                      <a:pt x="12850" y="10218"/>
                    </a:lnTo>
                    <a:lnTo>
                      <a:pt x="12769" y="10191"/>
                    </a:lnTo>
                    <a:lnTo>
                      <a:pt x="12627" y="10118"/>
                    </a:lnTo>
                    <a:lnTo>
                      <a:pt x="12566" y="10073"/>
                    </a:lnTo>
                    <a:lnTo>
                      <a:pt x="12475" y="9991"/>
                    </a:lnTo>
                    <a:lnTo>
                      <a:pt x="12434" y="9964"/>
                    </a:lnTo>
                    <a:lnTo>
                      <a:pt x="12353" y="9891"/>
                    </a:lnTo>
                    <a:lnTo>
                      <a:pt x="12292" y="9864"/>
                    </a:lnTo>
                    <a:lnTo>
                      <a:pt x="12252" y="9827"/>
                    </a:lnTo>
                    <a:lnTo>
                      <a:pt x="12201" y="9791"/>
                    </a:lnTo>
                    <a:lnTo>
                      <a:pt x="12160" y="9764"/>
                    </a:lnTo>
                    <a:lnTo>
                      <a:pt x="12130" y="9736"/>
                    </a:lnTo>
                    <a:lnTo>
                      <a:pt x="12099" y="9700"/>
                    </a:lnTo>
                    <a:lnTo>
                      <a:pt x="12059" y="9673"/>
                    </a:lnTo>
                    <a:lnTo>
                      <a:pt x="12028" y="9645"/>
                    </a:lnTo>
                    <a:lnTo>
                      <a:pt x="11988" y="9627"/>
                    </a:lnTo>
                    <a:lnTo>
                      <a:pt x="11947" y="9591"/>
                    </a:lnTo>
                    <a:lnTo>
                      <a:pt x="11744" y="9545"/>
                    </a:lnTo>
                    <a:lnTo>
                      <a:pt x="11602" y="9509"/>
                    </a:lnTo>
                    <a:lnTo>
                      <a:pt x="11439" y="9464"/>
                    </a:lnTo>
                    <a:lnTo>
                      <a:pt x="11287" y="9418"/>
                    </a:lnTo>
                    <a:lnTo>
                      <a:pt x="11155" y="9355"/>
                    </a:lnTo>
                    <a:lnTo>
                      <a:pt x="11013" y="9291"/>
                    </a:lnTo>
                    <a:lnTo>
                      <a:pt x="10962" y="9255"/>
                    </a:lnTo>
                    <a:lnTo>
                      <a:pt x="10902" y="9209"/>
                    </a:lnTo>
                    <a:lnTo>
                      <a:pt x="10790" y="9109"/>
                    </a:lnTo>
                    <a:lnTo>
                      <a:pt x="10729" y="9045"/>
                    </a:lnTo>
                    <a:lnTo>
                      <a:pt x="10678" y="8982"/>
                    </a:lnTo>
                    <a:lnTo>
                      <a:pt x="10627" y="8909"/>
                    </a:lnTo>
                    <a:lnTo>
                      <a:pt x="10567" y="8845"/>
                    </a:lnTo>
                    <a:lnTo>
                      <a:pt x="10516" y="8782"/>
                    </a:lnTo>
                    <a:lnTo>
                      <a:pt x="10465" y="8709"/>
                    </a:lnTo>
                    <a:lnTo>
                      <a:pt x="10364" y="8582"/>
                    </a:lnTo>
                    <a:lnTo>
                      <a:pt x="10343" y="8545"/>
                    </a:lnTo>
                    <a:lnTo>
                      <a:pt x="10303" y="8518"/>
                    </a:lnTo>
                    <a:lnTo>
                      <a:pt x="10272" y="8482"/>
                    </a:lnTo>
                    <a:lnTo>
                      <a:pt x="10191" y="8427"/>
                    </a:lnTo>
                    <a:lnTo>
                      <a:pt x="10150" y="8409"/>
                    </a:lnTo>
                    <a:lnTo>
                      <a:pt x="10110" y="8382"/>
                    </a:lnTo>
                    <a:lnTo>
                      <a:pt x="10059" y="8355"/>
                    </a:lnTo>
                    <a:lnTo>
                      <a:pt x="9958" y="8282"/>
                    </a:lnTo>
                    <a:lnTo>
                      <a:pt x="9866" y="8200"/>
                    </a:lnTo>
                    <a:lnTo>
                      <a:pt x="9765" y="8118"/>
                    </a:lnTo>
                    <a:lnTo>
                      <a:pt x="9683" y="8027"/>
                    </a:lnTo>
                    <a:lnTo>
                      <a:pt x="9592" y="7945"/>
                    </a:lnTo>
                    <a:lnTo>
                      <a:pt x="9501" y="7855"/>
                    </a:lnTo>
                    <a:lnTo>
                      <a:pt x="9420" y="7755"/>
                    </a:lnTo>
                    <a:lnTo>
                      <a:pt x="9318" y="7655"/>
                    </a:lnTo>
                    <a:lnTo>
                      <a:pt x="9288" y="7627"/>
                    </a:lnTo>
                    <a:lnTo>
                      <a:pt x="9257" y="7582"/>
                    </a:lnTo>
                    <a:lnTo>
                      <a:pt x="9237" y="7545"/>
                    </a:lnTo>
                    <a:lnTo>
                      <a:pt x="9206" y="7500"/>
                    </a:lnTo>
                    <a:lnTo>
                      <a:pt x="9186" y="7464"/>
                    </a:lnTo>
                    <a:lnTo>
                      <a:pt x="9156" y="7418"/>
                    </a:lnTo>
                    <a:lnTo>
                      <a:pt x="9135" y="7364"/>
                    </a:lnTo>
                    <a:lnTo>
                      <a:pt x="8993" y="7045"/>
                    </a:lnTo>
                    <a:lnTo>
                      <a:pt x="8932" y="6900"/>
                    </a:lnTo>
                    <a:lnTo>
                      <a:pt x="8871" y="6773"/>
                    </a:lnTo>
                    <a:lnTo>
                      <a:pt x="8790" y="6636"/>
                    </a:lnTo>
                    <a:lnTo>
                      <a:pt x="8729" y="6491"/>
                    </a:lnTo>
                    <a:lnTo>
                      <a:pt x="8658" y="6364"/>
                    </a:lnTo>
                    <a:lnTo>
                      <a:pt x="8587" y="6218"/>
                    </a:lnTo>
                    <a:lnTo>
                      <a:pt x="8516" y="6091"/>
                    </a:lnTo>
                    <a:lnTo>
                      <a:pt x="8394" y="5818"/>
                    </a:lnTo>
                    <a:lnTo>
                      <a:pt x="8333" y="5691"/>
                    </a:lnTo>
                    <a:lnTo>
                      <a:pt x="8252" y="5545"/>
                    </a:lnTo>
                    <a:lnTo>
                      <a:pt x="8191" y="5418"/>
                    </a:lnTo>
                    <a:lnTo>
                      <a:pt x="8130" y="5282"/>
                    </a:lnTo>
                    <a:lnTo>
                      <a:pt x="8049" y="5145"/>
                    </a:lnTo>
                    <a:lnTo>
                      <a:pt x="8009" y="5045"/>
                    </a:lnTo>
                    <a:lnTo>
                      <a:pt x="7968" y="4936"/>
                    </a:lnTo>
                    <a:lnTo>
                      <a:pt x="7938" y="4836"/>
                    </a:lnTo>
                    <a:lnTo>
                      <a:pt x="7917" y="4718"/>
                    </a:lnTo>
                    <a:lnTo>
                      <a:pt x="7887" y="4618"/>
                    </a:lnTo>
                    <a:lnTo>
                      <a:pt x="7846" y="4500"/>
                    </a:lnTo>
                    <a:lnTo>
                      <a:pt x="7795" y="4409"/>
                    </a:lnTo>
                    <a:lnTo>
                      <a:pt x="7735" y="4309"/>
                    </a:lnTo>
                    <a:lnTo>
                      <a:pt x="7694" y="4236"/>
                    </a:lnTo>
                    <a:lnTo>
                      <a:pt x="7592" y="4109"/>
                    </a:lnTo>
                    <a:lnTo>
                      <a:pt x="7521" y="4036"/>
                    </a:lnTo>
                    <a:lnTo>
                      <a:pt x="7461" y="3973"/>
                    </a:lnTo>
                    <a:lnTo>
                      <a:pt x="7410" y="3918"/>
                    </a:lnTo>
                    <a:lnTo>
                      <a:pt x="7359" y="3845"/>
                    </a:lnTo>
                    <a:lnTo>
                      <a:pt x="7308" y="3782"/>
                    </a:lnTo>
                    <a:lnTo>
                      <a:pt x="7176" y="3555"/>
                    </a:lnTo>
                    <a:lnTo>
                      <a:pt x="7055" y="3336"/>
                    </a:lnTo>
                    <a:lnTo>
                      <a:pt x="6852" y="2882"/>
                    </a:lnTo>
                    <a:lnTo>
                      <a:pt x="6628" y="2427"/>
                    </a:lnTo>
                    <a:lnTo>
                      <a:pt x="6496" y="2200"/>
                    </a:lnTo>
                    <a:lnTo>
                      <a:pt x="6354" y="1982"/>
                    </a:lnTo>
                    <a:lnTo>
                      <a:pt x="6171" y="1764"/>
                    </a:lnTo>
                    <a:lnTo>
                      <a:pt x="6080" y="1664"/>
                    </a:lnTo>
                    <a:lnTo>
                      <a:pt x="5979" y="1555"/>
                    </a:lnTo>
                    <a:lnTo>
                      <a:pt x="5887" y="1464"/>
                    </a:lnTo>
                    <a:lnTo>
                      <a:pt x="5786" y="1355"/>
                    </a:lnTo>
                    <a:lnTo>
                      <a:pt x="5694" y="1255"/>
                    </a:lnTo>
                    <a:lnTo>
                      <a:pt x="5613" y="1136"/>
                    </a:lnTo>
                    <a:lnTo>
                      <a:pt x="5542" y="1055"/>
                    </a:lnTo>
                    <a:lnTo>
                      <a:pt x="5491" y="955"/>
                    </a:lnTo>
                    <a:lnTo>
                      <a:pt x="5410" y="773"/>
                    </a:lnTo>
                    <a:lnTo>
                      <a:pt x="5390" y="664"/>
                    </a:lnTo>
                    <a:lnTo>
                      <a:pt x="5390" y="573"/>
                    </a:lnTo>
                    <a:lnTo>
                      <a:pt x="5400" y="518"/>
                    </a:lnTo>
                    <a:lnTo>
                      <a:pt x="5420" y="464"/>
                    </a:lnTo>
                    <a:lnTo>
                      <a:pt x="5441" y="418"/>
                    </a:lnTo>
                    <a:lnTo>
                      <a:pt x="5471" y="373"/>
                    </a:lnTo>
                    <a:lnTo>
                      <a:pt x="5491" y="345"/>
                    </a:lnTo>
                    <a:lnTo>
                      <a:pt x="5502" y="327"/>
                    </a:lnTo>
                    <a:lnTo>
                      <a:pt x="5512" y="291"/>
                    </a:lnTo>
                    <a:lnTo>
                      <a:pt x="5532" y="255"/>
                    </a:lnTo>
                    <a:lnTo>
                      <a:pt x="5542" y="218"/>
                    </a:lnTo>
                    <a:lnTo>
                      <a:pt x="5573" y="164"/>
                    </a:lnTo>
                    <a:lnTo>
                      <a:pt x="5603" y="82"/>
                    </a:lnTo>
                    <a:lnTo>
                      <a:pt x="5654" y="0"/>
                    </a:lnTo>
                    <a:lnTo>
                      <a:pt x="0"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59" name="Linia">
                <a:extLst>
                  <a:ext uri="{FF2B5EF4-FFF2-40B4-BE49-F238E27FC236}">
                    <a16:creationId xmlns:a16="http://schemas.microsoft.com/office/drawing/2014/main" id="{1EE9E5C9-D8BF-2CAF-4ED3-D729418FA010}"/>
                  </a:ext>
                </a:extLst>
              </p:cNvPr>
              <p:cNvSpPr/>
              <p:nvPr/>
            </p:nvSpPr>
            <p:spPr>
              <a:xfrm>
                <a:off x="1036320" y="935151"/>
                <a:ext cx="638952" cy="702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2" y="100"/>
                    </a:lnTo>
                    <a:lnTo>
                      <a:pt x="244" y="245"/>
                    </a:lnTo>
                    <a:lnTo>
                      <a:pt x="305" y="300"/>
                    </a:lnTo>
                    <a:lnTo>
                      <a:pt x="355" y="364"/>
                    </a:lnTo>
                    <a:lnTo>
                      <a:pt x="406" y="409"/>
                    </a:lnTo>
                    <a:lnTo>
                      <a:pt x="447" y="455"/>
                    </a:lnTo>
                    <a:lnTo>
                      <a:pt x="487" y="491"/>
                    </a:lnTo>
                    <a:lnTo>
                      <a:pt x="568" y="573"/>
                    </a:lnTo>
                    <a:lnTo>
                      <a:pt x="660" y="636"/>
                    </a:lnTo>
                    <a:lnTo>
                      <a:pt x="741" y="700"/>
                    </a:lnTo>
                    <a:lnTo>
                      <a:pt x="842" y="745"/>
                    </a:lnTo>
                    <a:lnTo>
                      <a:pt x="934" y="809"/>
                    </a:lnTo>
                    <a:lnTo>
                      <a:pt x="1015" y="873"/>
                    </a:lnTo>
                    <a:lnTo>
                      <a:pt x="1106" y="936"/>
                    </a:lnTo>
                    <a:lnTo>
                      <a:pt x="1177" y="1018"/>
                    </a:lnTo>
                    <a:lnTo>
                      <a:pt x="1238" y="1082"/>
                    </a:lnTo>
                    <a:lnTo>
                      <a:pt x="1309" y="1145"/>
                    </a:lnTo>
                    <a:lnTo>
                      <a:pt x="1370" y="1227"/>
                    </a:lnTo>
                    <a:lnTo>
                      <a:pt x="1431" y="1291"/>
                    </a:lnTo>
                    <a:lnTo>
                      <a:pt x="1482" y="1364"/>
                    </a:lnTo>
                    <a:lnTo>
                      <a:pt x="1553" y="1436"/>
                    </a:lnTo>
                    <a:lnTo>
                      <a:pt x="1614" y="1509"/>
                    </a:lnTo>
                    <a:lnTo>
                      <a:pt x="1685" y="1573"/>
                    </a:lnTo>
                    <a:lnTo>
                      <a:pt x="1705" y="1618"/>
                    </a:lnTo>
                    <a:lnTo>
                      <a:pt x="1736" y="1664"/>
                    </a:lnTo>
                    <a:lnTo>
                      <a:pt x="1766" y="1700"/>
                    </a:lnTo>
                    <a:lnTo>
                      <a:pt x="1807" y="1745"/>
                    </a:lnTo>
                    <a:lnTo>
                      <a:pt x="1837" y="1782"/>
                    </a:lnTo>
                    <a:lnTo>
                      <a:pt x="1898" y="1873"/>
                    </a:lnTo>
                    <a:lnTo>
                      <a:pt x="1939" y="1909"/>
                    </a:lnTo>
                    <a:lnTo>
                      <a:pt x="1939" y="1918"/>
                    </a:lnTo>
                    <a:lnTo>
                      <a:pt x="1949" y="1936"/>
                    </a:lnTo>
                    <a:lnTo>
                      <a:pt x="1959" y="1945"/>
                    </a:lnTo>
                    <a:lnTo>
                      <a:pt x="1989" y="2000"/>
                    </a:lnTo>
                    <a:lnTo>
                      <a:pt x="1989" y="2027"/>
                    </a:lnTo>
                    <a:lnTo>
                      <a:pt x="2010" y="2091"/>
                    </a:lnTo>
                    <a:lnTo>
                      <a:pt x="2040" y="2136"/>
                    </a:lnTo>
                    <a:lnTo>
                      <a:pt x="2121" y="2227"/>
                    </a:lnTo>
                    <a:lnTo>
                      <a:pt x="2172" y="2264"/>
                    </a:lnTo>
                    <a:lnTo>
                      <a:pt x="2223" y="2318"/>
                    </a:lnTo>
                    <a:lnTo>
                      <a:pt x="2274" y="2355"/>
                    </a:lnTo>
                    <a:lnTo>
                      <a:pt x="2335" y="2382"/>
                    </a:lnTo>
                    <a:lnTo>
                      <a:pt x="2456" y="2473"/>
                    </a:lnTo>
                    <a:lnTo>
                      <a:pt x="2598" y="2582"/>
                    </a:lnTo>
                    <a:lnTo>
                      <a:pt x="2720" y="2673"/>
                    </a:lnTo>
                    <a:lnTo>
                      <a:pt x="2954" y="2882"/>
                    </a:lnTo>
                    <a:lnTo>
                      <a:pt x="3086" y="2991"/>
                    </a:lnTo>
                    <a:lnTo>
                      <a:pt x="3197" y="3091"/>
                    </a:lnTo>
                    <a:lnTo>
                      <a:pt x="3329" y="3182"/>
                    </a:lnTo>
                    <a:lnTo>
                      <a:pt x="3339" y="3209"/>
                    </a:lnTo>
                    <a:lnTo>
                      <a:pt x="3350" y="3227"/>
                    </a:lnTo>
                    <a:lnTo>
                      <a:pt x="3350" y="3255"/>
                    </a:lnTo>
                    <a:lnTo>
                      <a:pt x="3360" y="3273"/>
                    </a:lnTo>
                    <a:lnTo>
                      <a:pt x="3360" y="3291"/>
                    </a:lnTo>
                    <a:lnTo>
                      <a:pt x="3380" y="3327"/>
                    </a:lnTo>
                    <a:lnTo>
                      <a:pt x="3400" y="3345"/>
                    </a:lnTo>
                    <a:lnTo>
                      <a:pt x="3512" y="3436"/>
                    </a:lnTo>
                    <a:lnTo>
                      <a:pt x="3624" y="3518"/>
                    </a:lnTo>
                    <a:lnTo>
                      <a:pt x="3725" y="3600"/>
                    </a:lnTo>
                    <a:lnTo>
                      <a:pt x="3837" y="3691"/>
                    </a:lnTo>
                    <a:lnTo>
                      <a:pt x="3938" y="3773"/>
                    </a:lnTo>
                    <a:lnTo>
                      <a:pt x="4030" y="3873"/>
                    </a:lnTo>
                    <a:lnTo>
                      <a:pt x="4131" y="3964"/>
                    </a:lnTo>
                    <a:lnTo>
                      <a:pt x="4223" y="4064"/>
                    </a:lnTo>
                    <a:lnTo>
                      <a:pt x="4395" y="4264"/>
                    </a:lnTo>
                    <a:lnTo>
                      <a:pt x="4537" y="4473"/>
                    </a:lnTo>
                    <a:lnTo>
                      <a:pt x="4689" y="4682"/>
                    </a:lnTo>
                    <a:lnTo>
                      <a:pt x="4842" y="4900"/>
                    </a:lnTo>
                    <a:lnTo>
                      <a:pt x="4974" y="5109"/>
                    </a:lnTo>
                    <a:lnTo>
                      <a:pt x="5116" y="5318"/>
                    </a:lnTo>
                    <a:lnTo>
                      <a:pt x="5258" y="5536"/>
                    </a:lnTo>
                    <a:lnTo>
                      <a:pt x="5420" y="5745"/>
                    </a:lnTo>
                    <a:lnTo>
                      <a:pt x="5461" y="5818"/>
                    </a:lnTo>
                    <a:lnTo>
                      <a:pt x="5502" y="5900"/>
                    </a:lnTo>
                    <a:lnTo>
                      <a:pt x="5542" y="5973"/>
                    </a:lnTo>
                    <a:lnTo>
                      <a:pt x="5593" y="6036"/>
                    </a:lnTo>
                    <a:lnTo>
                      <a:pt x="5623" y="6118"/>
                    </a:lnTo>
                    <a:lnTo>
                      <a:pt x="5654" y="6191"/>
                    </a:lnTo>
                    <a:lnTo>
                      <a:pt x="5674" y="6264"/>
                    </a:lnTo>
                    <a:lnTo>
                      <a:pt x="5684" y="6345"/>
                    </a:lnTo>
                    <a:lnTo>
                      <a:pt x="5715" y="6418"/>
                    </a:lnTo>
                    <a:lnTo>
                      <a:pt x="5735" y="6491"/>
                    </a:lnTo>
                    <a:lnTo>
                      <a:pt x="5755" y="6582"/>
                    </a:lnTo>
                    <a:lnTo>
                      <a:pt x="5765" y="6655"/>
                    </a:lnTo>
                    <a:lnTo>
                      <a:pt x="5786" y="6718"/>
                    </a:lnTo>
                    <a:lnTo>
                      <a:pt x="5806" y="6800"/>
                    </a:lnTo>
                    <a:lnTo>
                      <a:pt x="5847" y="6873"/>
                    </a:lnTo>
                    <a:lnTo>
                      <a:pt x="5887" y="6936"/>
                    </a:lnTo>
                    <a:lnTo>
                      <a:pt x="5948" y="7027"/>
                    </a:lnTo>
                    <a:lnTo>
                      <a:pt x="5979" y="7064"/>
                    </a:lnTo>
                    <a:lnTo>
                      <a:pt x="6009" y="7109"/>
                    </a:lnTo>
                    <a:lnTo>
                      <a:pt x="6029" y="7145"/>
                    </a:lnTo>
                    <a:lnTo>
                      <a:pt x="6050" y="7191"/>
                    </a:lnTo>
                    <a:lnTo>
                      <a:pt x="6060" y="7236"/>
                    </a:lnTo>
                    <a:lnTo>
                      <a:pt x="6080" y="7273"/>
                    </a:lnTo>
                    <a:lnTo>
                      <a:pt x="6100" y="7291"/>
                    </a:lnTo>
                    <a:lnTo>
                      <a:pt x="6151" y="7427"/>
                    </a:lnTo>
                    <a:lnTo>
                      <a:pt x="6161" y="7445"/>
                    </a:lnTo>
                    <a:lnTo>
                      <a:pt x="6182" y="7464"/>
                    </a:lnTo>
                    <a:lnTo>
                      <a:pt x="6182" y="7482"/>
                    </a:lnTo>
                    <a:lnTo>
                      <a:pt x="6192" y="7500"/>
                    </a:lnTo>
                    <a:lnTo>
                      <a:pt x="6212" y="7509"/>
                    </a:lnTo>
                    <a:lnTo>
                      <a:pt x="6232" y="7527"/>
                    </a:lnTo>
                    <a:lnTo>
                      <a:pt x="6242" y="7545"/>
                    </a:lnTo>
                    <a:lnTo>
                      <a:pt x="6253" y="7555"/>
                    </a:lnTo>
                    <a:lnTo>
                      <a:pt x="6253" y="7564"/>
                    </a:lnTo>
                    <a:lnTo>
                      <a:pt x="6273" y="7618"/>
                    </a:lnTo>
                    <a:lnTo>
                      <a:pt x="6293" y="7664"/>
                    </a:lnTo>
                    <a:lnTo>
                      <a:pt x="6303" y="7709"/>
                    </a:lnTo>
                    <a:lnTo>
                      <a:pt x="6334" y="7755"/>
                    </a:lnTo>
                    <a:lnTo>
                      <a:pt x="6354" y="7809"/>
                    </a:lnTo>
                    <a:lnTo>
                      <a:pt x="6364" y="7864"/>
                    </a:lnTo>
                    <a:lnTo>
                      <a:pt x="6374" y="7909"/>
                    </a:lnTo>
                    <a:lnTo>
                      <a:pt x="6395" y="7955"/>
                    </a:lnTo>
                    <a:lnTo>
                      <a:pt x="6486" y="8182"/>
                    </a:lnTo>
                    <a:lnTo>
                      <a:pt x="6598" y="8418"/>
                    </a:lnTo>
                    <a:lnTo>
                      <a:pt x="6801" y="8873"/>
                    </a:lnTo>
                    <a:lnTo>
                      <a:pt x="6912" y="9100"/>
                    </a:lnTo>
                    <a:lnTo>
                      <a:pt x="6994" y="9327"/>
                    </a:lnTo>
                    <a:lnTo>
                      <a:pt x="7075" y="9573"/>
                    </a:lnTo>
                    <a:lnTo>
                      <a:pt x="7136" y="9827"/>
                    </a:lnTo>
                    <a:lnTo>
                      <a:pt x="7156" y="9891"/>
                    </a:lnTo>
                    <a:lnTo>
                      <a:pt x="7186" y="9945"/>
                    </a:lnTo>
                    <a:lnTo>
                      <a:pt x="7247" y="10036"/>
                    </a:lnTo>
                    <a:lnTo>
                      <a:pt x="7278" y="10091"/>
                    </a:lnTo>
                    <a:lnTo>
                      <a:pt x="7298" y="10136"/>
                    </a:lnTo>
                    <a:lnTo>
                      <a:pt x="7329" y="10191"/>
                    </a:lnTo>
                    <a:lnTo>
                      <a:pt x="7339" y="10245"/>
                    </a:lnTo>
                    <a:lnTo>
                      <a:pt x="7349" y="10336"/>
                    </a:lnTo>
                    <a:lnTo>
                      <a:pt x="7369" y="10409"/>
                    </a:lnTo>
                    <a:lnTo>
                      <a:pt x="7389" y="10491"/>
                    </a:lnTo>
                    <a:lnTo>
                      <a:pt x="7410" y="10636"/>
                    </a:lnTo>
                    <a:lnTo>
                      <a:pt x="7420" y="10718"/>
                    </a:lnTo>
                    <a:lnTo>
                      <a:pt x="7430" y="10791"/>
                    </a:lnTo>
                    <a:lnTo>
                      <a:pt x="7450" y="10855"/>
                    </a:lnTo>
                    <a:lnTo>
                      <a:pt x="7471" y="11109"/>
                    </a:lnTo>
                    <a:lnTo>
                      <a:pt x="7501" y="11364"/>
                    </a:lnTo>
                    <a:lnTo>
                      <a:pt x="7542" y="11618"/>
                    </a:lnTo>
                    <a:lnTo>
                      <a:pt x="7592" y="11855"/>
                    </a:lnTo>
                    <a:lnTo>
                      <a:pt x="7643" y="12100"/>
                    </a:lnTo>
                    <a:lnTo>
                      <a:pt x="7704" y="12336"/>
                    </a:lnTo>
                    <a:lnTo>
                      <a:pt x="7775" y="12582"/>
                    </a:lnTo>
                    <a:lnTo>
                      <a:pt x="7877" y="12818"/>
                    </a:lnTo>
                    <a:lnTo>
                      <a:pt x="7917" y="12855"/>
                    </a:lnTo>
                    <a:lnTo>
                      <a:pt x="7938" y="12864"/>
                    </a:lnTo>
                    <a:lnTo>
                      <a:pt x="7958" y="12882"/>
                    </a:lnTo>
                    <a:lnTo>
                      <a:pt x="7978" y="12891"/>
                    </a:lnTo>
                    <a:lnTo>
                      <a:pt x="8019" y="12927"/>
                    </a:lnTo>
                    <a:lnTo>
                      <a:pt x="8029" y="12945"/>
                    </a:lnTo>
                    <a:lnTo>
                      <a:pt x="8090" y="13036"/>
                    </a:lnTo>
                    <a:lnTo>
                      <a:pt x="8141" y="13118"/>
                    </a:lnTo>
                    <a:lnTo>
                      <a:pt x="8181" y="13218"/>
                    </a:lnTo>
                    <a:lnTo>
                      <a:pt x="8232" y="13309"/>
                    </a:lnTo>
                    <a:lnTo>
                      <a:pt x="8313" y="13491"/>
                    </a:lnTo>
                    <a:lnTo>
                      <a:pt x="8354" y="13600"/>
                    </a:lnTo>
                    <a:lnTo>
                      <a:pt x="8384" y="13700"/>
                    </a:lnTo>
                    <a:lnTo>
                      <a:pt x="8465" y="13936"/>
                    </a:lnTo>
                    <a:lnTo>
                      <a:pt x="8526" y="14182"/>
                    </a:lnTo>
                    <a:lnTo>
                      <a:pt x="8597" y="14427"/>
                    </a:lnTo>
                    <a:lnTo>
                      <a:pt x="8699" y="14936"/>
                    </a:lnTo>
                    <a:lnTo>
                      <a:pt x="8739" y="15191"/>
                    </a:lnTo>
                    <a:lnTo>
                      <a:pt x="8770" y="15455"/>
                    </a:lnTo>
                    <a:lnTo>
                      <a:pt x="8790" y="15709"/>
                    </a:lnTo>
                    <a:lnTo>
                      <a:pt x="8811" y="15827"/>
                    </a:lnTo>
                    <a:lnTo>
                      <a:pt x="8841" y="15927"/>
                    </a:lnTo>
                    <a:lnTo>
                      <a:pt x="8861" y="16036"/>
                    </a:lnTo>
                    <a:lnTo>
                      <a:pt x="8892" y="16136"/>
                    </a:lnTo>
                    <a:lnTo>
                      <a:pt x="8953" y="16355"/>
                    </a:lnTo>
                    <a:lnTo>
                      <a:pt x="8993" y="16464"/>
                    </a:lnTo>
                    <a:lnTo>
                      <a:pt x="9024" y="16573"/>
                    </a:lnTo>
                    <a:lnTo>
                      <a:pt x="9064" y="16764"/>
                    </a:lnTo>
                    <a:lnTo>
                      <a:pt x="9095" y="16955"/>
                    </a:lnTo>
                    <a:lnTo>
                      <a:pt x="9105" y="17145"/>
                    </a:lnTo>
                    <a:lnTo>
                      <a:pt x="9105" y="17709"/>
                    </a:lnTo>
                    <a:lnTo>
                      <a:pt x="9115" y="17900"/>
                    </a:lnTo>
                    <a:lnTo>
                      <a:pt x="9135" y="18091"/>
                    </a:lnTo>
                    <a:lnTo>
                      <a:pt x="9176" y="18364"/>
                    </a:lnTo>
                    <a:lnTo>
                      <a:pt x="9206" y="18582"/>
                    </a:lnTo>
                    <a:lnTo>
                      <a:pt x="9227" y="18764"/>
                    </a:lnTo>
                    <a:lnTo>
                      <a:pt x="9227" y="18927"/>
                    </a:lnTo>
                    <a:lnTo>
                      <a:pt x="9237" y="19091"/>
                    </a:lnTo>
                    <a:lnTo>
                      <a:pt x="9247" y="19273"/>
                    </a:lnTo>
                    <a:lnTo>
                      <a:pt x="9277" y="19500"/>
                    </a:lnTo>
                    <a:lnTo>
                      <a:pt x="9318" y="19782"/>
                    </a:lnTo>
                    <a:lnTo>
                      <a:pt x="9338" y="19827"/>
                    </a:lnTo>
                    <a:lnTo>
                      <a:pt x="9338" y="20064"/>
                    </a:lnTo>
                    <a:lnTo>
                      <a:pt x="9318" y="20145"/>
                    </a:lnTo>
                    <a:lnTo>
                      <a:pt x="9318" y="20355"/>
                    </a:lnTo>
                    <a:lnTo>
                      <a:pt x="9379" y="20445"/>
                    </a:lnTo>
                    <a:lnTo>
                      <a:pt x="9430" y="20491"/>
                    </a:lnTo>
                    <a:lnTo>
                      <a:pt x="9480" y="20527"/>
                    </a:lnTo>
                    <a:lnTo>
                      <a:pt x="9531" y="20573"/>
                    </a:lnTo>
                    <a:lnTo>
                      <a:pt x="9592" y="20600"/>
                    </a:lnTo>
                    <a:lnTo>
                      <a:pt x="9653" y="20636"/>
                    </a:lnTo>
                    <a:lnTo>
                      <a:pt x="9694" y="20673"/>
                    </a:lnTo>
                    <a:lnTo>
                      <a:pt x="9795" y="20745"/>
                    </a:lnTo>
                    <a:lnTo>
                      <a:pt x="9856" y="20773"/>
                    </a:lnTo>
                    <a:lnTo>
                      <a:pt x="9917" y="20791"/>
                    </a:lnTo>
                    <a:lnTo>
                      <a:pt x="9968" y="20818"/>
                    </a:lnTo>
                    <a:lnTo>
                      <a:pt x="10029" y="20827"/>
                    </a:lnTo>
                    <a:lnTo>
                      <a:pt x="10100" y="20836"/>
                    </a:lnTo>
                    <a:lnTo>
                      <a:pt x="10313" y="20836"/>
                    </a:lnTo>
                    <a:lnTo>
                      <a:pt x="10445" y="20809"/>
                    </a:lnTo>
                    <a:lnTo>
                      <a:pt x="10546" y="20773"/>
                    </a:lnTo>
                    <a:lnTo>
                      <a:pt x="10638" y="20727"/>
                    </a:lnTo>
                    <a:lnTo>
                      <a:pt x="10698" y="20673"/>
                    </a:lnTo>
                    <a:lnTo>
                      <a:pt x="10739" y="20600"/>
                    </a:lnTo>
                    <a:lnTo>
                      <a:pt x="10780" y="20536"/>
                    </a:lnTo>
                    <a:lnTo>
                      <a:pt x="10800" y="20464"/>
                    </a:lnTo>
                    <a:lnTo>
                      <a:pt x="10820" y="20309"/>
                    </a:lnTo>
                    <a:lnTo>
                      <a:pt x="10820" y="20118"/>
                    </a:lnTo>
                    <a:lnTo>
                      <a:pt x="10830" y="20073"/>
                    </a:lnTo>
                    <a:lnTo>
                      <a:pt x="10851" y="20045"/>
                    </a:lnTo>
                    <a:lnTo>
                      <a:pt x="10871" y="20027"/>
                    </a:lnTo>
                    <a:lnTo>
                      <a:pt x="10912" y="20009"/>
                    </a:lnTo>
                    <a:lnTo>
                      <a:pt x="10932" y="20009"/>
                    </a:lnTo>
                    <a:lnTo>
                      <a:pt x="10932" y="20027"/>
                    </a:lnTo>
                    <a:lnTo>
                      <a:pt x="10922" y="20045"/>
                    </a:lnTo>
                    <a:lnTo>
                      <a:pt x="10912" y="20055"/>
                    </a:lnTo>
                    <a:lnTo>
                      <a:pt x="10891" y="20064"/>
                    </a:lnTo>
                    <a:lnTo>
                      <a:pt x="10881" y="20055"/>
                    </a:lnTo>
                    <a:lnTo>
                      <a:pt x="10871" y="20027"/>
                    </a:lnTo>
                    <a:lnTo>
                      <a:pt x="10902" y="19864"/>
                    </a:lnTo>
                    <a:lnTo>
                      <a:pt x="10922" y="19718"/>
                    </a:lnTo>
                    <a:lnTo>
                      <a:pt x="10932" y="19591"/>
                    </a:lnTo>
                    <a:lnTo>
                      <a:pt x="10932" y="19473"/>
                    </a:lnTo>
                    <a:lnTo>
                      <a:pt x="10922" y="19273"/>
                    </a:lnTo>
                    <a:lnTo>
                      <a:pt x="10902" y="19091"/>
                    </a:lnTo>
                    <a:lnTo>
                      <a:pt x="10871" y="18918"/>
                    </a:lnTo>
                    <a:lnTo>
                      <a:pt x="10861" y="18709"/>
                    </a:lnTo>
                    <a:lnTo>
                      <a:pt x="10881" y="18473"/>
                    </a:lnTo>
                    <a:lnTo>
                      <a:pt x="10902" y="18327"/>
                    </a:lnTo>
                    <a:lnTo>
                      <a:pt x="10922" y="18164"/>
                    </a:lnTo>
                    <a:lnTo>
                      <a:pt x="10942" y="18127"/>
                    </a:lnTo>
                    <a:lnTo>
                      <a:pt x="10962" y="18100"/>
                    </a:lnTo>
                    <a:lnTo>
                      <a:pt x="10983" y="18082"/>
                    </a:lnTo>
                    <a:lnTo>
                      <a:pt x="11013" y="18064"/>
                    </a:lnTo>
                    <a:lnTo>
                      <a:pt x="11074" y="18045"/>
                    </a:lnTo>
                    <a:lnTo>
                      <a:pt x="11125" y="18064"/>
                    </a:lnTo>
                    <a:lnTo>
                      <a:pt x="11186" y="18091"/>
                    </a:lnTo>
                    <a:lnTo>
                      <a:pt x="11206" y="18091"/>
                    </a:lnTo>
                    <a:lnTo>
                      <a:pt x="11267" y="18118"/>
                    </a:lnTo>
                    <a:lnTo>
                      <a:pt x="11297" y="18127"/>
                    </a:lnTo>
                    <a:lnTo>
                      <a:pt x="11470" y="18373"/>
                    </a:lnTo>
                    <a:lnTo>
                      <a:pt x="11632" y="18618"/>
                    </a:lnTo>
                    <a:lnTo>
                      <a:pt x="11764" y="18864"/>
                    </a:lnTo>
                    <a:lnTo>
                      <a:pt x="11906" y="19127"/>
                    </a:lnTo>
                    <a:lnTo>
                      <a:pt x="12028" y="19373"/>
                    </a:lnTo>
                    <a:lnTo>
                      <a:pt x="12160" y="19627"/>
                    </a:lnTo>
                    <a:lnTo>
                      <a:pt x="12282" y="19873"/>
                    </a:lnTo>
                    <a:lnTo>
                      <a:pt x="12434" y="20127"/>
                    </a:lnTo>
                    <a:lnTo>
                      <a:pt x="12475" y="20191"/>
                    </a:lnTo>
                    <a:lnTo>
                      <a:pt x="12526" y="20273"/>
                    </a:lnTo>
                    <a:lnTo>
                      <a:pt x="12576" y="20345"/>
                    </a:lnTo>
                    <a:lnTo>
                      <a:pt x="12698" y="20491"/>
                    </a:lnTo>
                    <a:lnTo>
                      <a:pt x="12759" y="20555"/>
                    </a:lnTo>
                    <a:lnTo>
                      <a:pt x="12830" y="20600"/>
                    </a:lnTo>
                    <a:lnTo>
                      <a:pt x="12921" y="20645"/>
                    </a:lnTo>
                    <a:lnTo>
                      <a:pt x="12952" y="20664"/>
                    </a:lnTo>
                    <a:lnTo>
                      <a:pt x="13135" y="20664"/>
                    </a:lnTo>
                    <a:lnTo>
                      <a:pt x="13155" y="20645"/>
                    </a:lnTo>
                    <a:lnTo>
                      <a:pt x="13256" y="20627"/>
                    </a:lnTo>
                    <a:lnTo>
                      <a:pt x="13358" y="20600"/>
                    </a:lnTo>
                    <a:lnTo>
                      <a:pt x="13449" y="20564"/>
                    </a:lnTo>
                    <a:lnTo>
                      <a:pt x="13612" y="20473"/>
                    </a:lnTo>
                    <a:lnTo>
                      <a:pt x="13673" y="20400"/>
                    </a:lnTo>
                    <a:lnTo>
                      <a:pt x="13723" y="20336"/>
                    </a:lnTo>
                    <a:lnTo>
                      <a:pt x="13754" y="20264"/>
                    </a:lnTo>
                    <a:lnTo>
                      <a:pt x="13784" y="20182"/>
                    </a:lnTo>
                    <a:lnTo>
                      <a:pt x="13794" y="20109"/>
                    </a:lnTo>
                    <a:lnTo>
                      <a:pt x="13805" y="20027"/>
                    </a:lnTo>
                    <a:lnTo>
                      <a:pt x="13794" y="19945"/>
                    </a:lnTo>
                    <a:lnTo>
                      <a:pt x="13784" y="19873"/>
                    </a:lnTo>
                    <a:lnTo>
                      <a:pt x="13764" y="19800"/>
                    </a:lnTo>
                    <a:lnTo>
                      <a:pt x="13744" y="19718"/>
                    </a:lnTo>
                    <a:lnTo>
                      <a:pt x="13713" y="19645"/>
                    </a:lnTo>
                    <a:lnTo>
                      <a:pt x="13673" y="19573"/>
                    </a:lnTo>
                    <a:lnTo>
                      <a:pt x="13632" y="19491"/>
                    </a:lnTo>
                    <a:lnTo>
                      <a:pt x="13510" y="19364"/>
                    </a:lnTo>
                    <a:lnTo>
                      <a:pt x="13398" y="19227"/>
                    </a:lnTo>
                    <a:lnTo>
                      <a:pt x="13246" y="19118"/>
                    </a:lnTo>
                    <a:lnTo>
                      <a:pt x="13236" y="19091"/>
                    </a:lnTo>
                    <a:lnTo>
                      <a:pt x="13226" y="19073"/>
                    </a:lnTo>
                    <a:lnTo>
                      <a:pt x="13226" y="18991"/>
                    </a:lnTo>
                    <a:lnTo>
                      <a:pt x="13327" y="19045"/>
                    </a:lnTo>
                    <a:lnTo>
                      <a:pt x="13449" y="19100"/>
                    </a:lnTo>
                    <a:lnTo>
                      <a:pt x="13510" y="19136"/>
                    </a:lnTo>
                    <a:lnTo>
                      <a:pt x="13561" y="19164"/>
                    </a:lnTo>
                    <a:lnTo>
                      <a:pt x="13632" y="19200"/>
                    </a:lnTo>
                    <a:lnTo>
                      <a:pt x="13683" y="19227"/>
                    </a:lnTo>
                    <a:lnTo>
                      <a:pt x="13733" y="19282"/>
                    </a:lnTo>
                    <a:lnTo>
                      <a:pt x="13794" y="19345"/>
                    </a:lnTo>
                    <a:lnTo>
                      <a:pt x="13855" y="19400"/>
                    </a:lnTo>
                    <a:lnTo>
                      <a:pt x="13906" y="19455"/>
                    </a:lnTo>
                    <a:lnTo>
                      <a:pt x="13957" y="19500"/>
                    </a:lnTo>
                    <a:lnTo>
                      <a:pt x="14008" y="19564"/>
                    </a:lnTo>
                    <a:lnTo>
                      <a:pt x="14058" y="19618"/>
                    </a:lnTo>
                    <a:lnTo>
                      <a:pt x="14160" y="19709"/>
                    </a:lnTo>
                    <a:lnTo>
                      <a:pt x="14200" y="19727"/>
                    </a:lnTo>
                    <a:lnTo>
                      <a:pt x="14251" y="19745"/>
                    </a:lnTo>
                    <a:lnTo>
                      <a:pt x="14292" y="19745"/>
                    </a:lnTo>
                    <a:lnTo>
                      <a:pt x="14342" y="19736"/>
                    </a:lnTo>
                    <a:lnTo>
                      <a:pt x="14383" y="19718"/>
                    </a:lnTo>
                    <a:lnTo>
                      <a:pt x="14414" y="19700"/>
                    </a:lnTo>
                    <a:lnTo>
                      <a:pt x="14444" y="19673"/>
                    </a:lnTo>
                    <a:lnTo>
                      <a:pt x="14474" y="19636"/>
                    </a:lnTo>
                    <a:lnTo>
                      <a:pt x="14495" y="19600"/>
                    </a:lnTo>
                    <a:lnTo>
                      <a:pt x="14505" y="19564"/>
                    </a:lnTo>
                    <a:lnTo>
                      <a:pt x="14515" y="19518"/>
                    </a:lnTo>
                    <a:lnTo>
                      <a:pt x="14515" y="19436"/>
                    </a:lnTo>
                    <a:lnTo>
                      <a:pt x="14495" y="19364"/>
                    </a:lnTo>
                    <a:lnTo>
                      <a:pt x="14454" y="19273"/>
                    </a:lnTo>
                    <a:lnTo>
                      <a:pt x="14414" y="19200"/>
                    </a:lnTo>
                    <a:lnTo>
                      <a:pt x="14363" y="19127"/>
                    </a:lnTo>
                    <a:lnTo>
                      <a:pt x="14302" y="19055"/>
                    </a:lnTo>
                    <a:lnTo>
                      <a:pt x="14211" y="18927"/>
                    </a:lnTo>
                    <a:lnTo>
                      <a:pt x="14109" y="18800"/>
                    </a:lnTo>
                    <a:lnTo>
                      <a:pt x="13997" y="18682"/>
                    </a:lnTo>
                    <a:lnTo>
                      <a:pt x="13886" y="18555"/>
                    </a:lnTo>
                    <a:lnTo>
                      <a:pt x="13662" y="18327"/>
                    </a:lnTo>
                    <a:lnTo>
                      <a:pt x="13195" y="17891"/>
                    </a:lnTo>
                    <a:lnTo>
                      <a:pt x="12952" y="17673"/>
                    </a:lnTo>
                    <a:lnTo>
                      <a:pt x="12718" y="17445"/>
                    </a:lnTo>
                    <a:lnTo>
                      <a:pt x="12485" y="17200"/>
                    </a:lnTo>
                    <a:lnTo>
                      <a:pt x="12414" y="17100"/>
                    </a:lnTo>
                    <a:lnTo>
                      <a:pt x="12333" y="16991"/>
                    </a:lnTo>
                    <a:lnTo>
                      <a:pt x="12180" y="16664"/>
                    </a:lnTo>
                    <a:lnTo>
                      <a:pt x="12150" y="16555"/>
                    </a:lnTo>
                    <a:lnTo>
                      <a:pt x="12109" y="16436"/>
                    </a:lnTo>
                    <a:lnTo>
                      <a:pt x="12059" y="16327"/>
                    </a:lnTo>
                    <a:lnTo>
                      <a:pt x="11967" y="16173"/>
                    </a:lnTo>
                    <a:lnTo>
                      <a:pt x="11876" y="16036"/>
                    </a:lnTo>
                    <a:lnTo>
                      <a:pt x="11764" y="15891"/>
                    </a:lnTo>
                    <a:lnTo>
                      <a:pt x="11663" y="15755"/>
                    </a:lnTo>
                    <a:lnTo>
                      <a:pt x="11622" y="15682"/>
                    </a:lnTo>
                    <a:lnTo>
                      <a:pt x="11582" y="15618"/>
                    </a:lnTo>
                    <a:lnTo>
                      <a:pt x="11551" y="15545"/>
                    </a:lnTo>
                    <a:lnTo>
                      <a:pt x="11531" y="15473"/>
                    </a:lnTo>
                    <a:lnTo>
                      <a:pt x="11531" y="15327"/>
                    </a:lnTo>
                    <a:lnTo>
                      <a:pt x="11551" y="15264"/>
                    </a:lnTo>
                    <a:lnTo>
                      <a:pt x="11582" y="15191"/>
                    </a:lnTo>
                    <a:lnTo>
                      <a:pt x="11612" y="15164"/>
                    </a:lnTo>
                    <a:lnTo>
                      <a:pt x="11642" y="15145"/>
                    </a:lnTo>
                    <a:lnTo>
                      <a:pt x="11663" y="15118"/>
                    </a:lnTo>
                    <a:lnTo>
                      <a:pt x="11693" y="15109"/>
                    </a:lnTo>
                    <a:lnTo>
                      <a:pt x="11754" y="15100"/>
                    </a:lnTo>
                    <a:lnTo>
                      <a:pt x="11825" y="15109"/>
                    </a:lnTo>
                    <a:lnTo>
                      <a:pt x="11967" y="15173"/>
                    </a:lnTo>
                    <a:lnTo>
                      <a:pt x="12018" y="15209"/>
                    </a:lnTo>
                    <a:lnTo>
                      <a:pt x="12059" y="15255"/>
                    </a:lnTo>
                    <a:lnTo>
                      <a:pt x="12140" y="15364"/>
                    </a:lnTo>
                    <a:lnTo>
                      <a:pt x="12282" y="15545"/>
                    </a:lnTo>
                    <a:lnTo>
                      <a:pt x="12363" y="15645"/>
                    </a:lnTo>
                    <a:lnTo>
                      <a:pt x="12434" y="15727"/>
                    </a:lnTo>
                    <a:lnTo>
                      <a:pt x="12515" y="15827"/>
                    </a:lnTo>
                    <a:lnTo>
                      <a:pt x="12607" y="15927"/>
                    </a:lnTo>
                    <a:lnTo>
                      <a:pt x="12688" y="16027"/>
                    </a:lnTo>
                    <a:lnTo>
                      <a:pt x="12789" y="16136"/>
                    </a:lnTo>
                    <a:lnTo>
                      <a:pt x="12901" y="16255"/>
                    </a:lnTo>
                    <a:lnTo>
                      <a:pt x="13013" y="16345"/>
                    </a:lnTo>
                    <a:lnTo>
                      <a:pt x="13135" y="16436"/>
                    </a:lnTo>
                    <a:lnTo>
                      <a:pt x="13236" y="16545"/>
                    </a:lnTo>
                    <a:lnTo>
                      <a:pt x="13358" y="16636"/>
                    </a:lnTo>
                    <a:lnTo>
                      <a:pt x="13470" y="16745"/>
                    </a:lnTo>
                    <a:lnTo>
                      <a:pt x="13683" y="16936"/>
                    </a:lnTo>
                    <a:lnTo>
                      <a:pt x="13764" y="17027"/>
                    </a:lnTo>
                    <a:lnTo>
                      <a:pt x="13855" y="17109"/>
                    </a:lnTo>
                    <a:lnTo>
                      <a:pt x="13936" y="17209"/>
                    </a:lnTo>
                    <a:lnTo>
                      <a:pt x="14008" y="17300"/>
                    </a:lnTo>
                    <a:lnTo>
                      <a:pt x="14079" y="17409"/>
                    </a:lnTo>
                    <a:lnTo>
                      <a:pt x="14150" y="17509"/>
                    </a:lnTo>
                    <a:lnTo>
                      <a:pt x="14231" y="17655"/>
                    </a:lnTo>
                    <a:lnTo>
                      <a:pt x="14251" y="17682"/>
                    </a:lnTo>
                    <a:lnTo>
                      <a:pt x="14271" y="17718"/>
                    </a:lnTo>
                    <a:lnTo>
                      <a:pt x="14302" y="17745"/>
                    </a:lnTo>
                    <a:lnTo>
                      <a:pt x="14322" y="17791"/>
                    </a:lnTo>
                    <a:lnTo>
                      <a:pt x="14363" y="17818"/>
                    </a:lnTo>
                    <a:lnTo>
                      <a:pt x="14373" y="17855"/>
                    </a:lnTo>
                    <a:lnTo>
                      <a:pt x="14383" y="17882"/>
                    </a:lnTo>
                    <a:lnTo>
                      <a:pt x="14454" y="18018"/>
                    </a:lnTo>
                    <a:lnTo>
                      <a:pt x="14525" y="18136"/>
                    </a:lnTo>
                    <a:lnTo>
                      <a:pt x="14617" y="18255"/>
                    </a:lnTo>
                    <a:lnTo>
                      <a:pt x="14779" y="18491"/>
                    </a:lnTo>
                    <a:lnTo>
                      <a:pt x="14870" y="18609"/>
                    </a:lnTo>
                    <a:lnTo>
                      <a:pt x="15012" y="18864"/>
                    </a:lnTo>
                    <a:lnTo>
                      <a:pt x="14982" y="18836"/>
                    </a:lnTo>
                    <a:lnTo>
                      <a:pt x="14982" y="18827"/>
                    </a:lnTo>
                    <a:lnTo>
                      <a:pt x="14972" y="18818"/>
                    </a:lnTo>
                    <a:lnTo>
                      <a:pt x="14972" y="18764"/>
                    </a:lnTo>
                    <a:lnTo>
                      <a:pt x="14992" y="18818"/>
                    </a:lnTo>
                    <a:lnTo>
                      <a:pt x="15033" y="18945"/>
                    </a:lnTo>
                    <a:lnTo>
                      <a:pt x="15063" y="19000"/>
                    </a:lnTo>
                    <a:lnTo>
                      <a:pt x="15144" y="19100"/>
                    </a:lnTo>
                    <a:lnTo>
                      <a:pt x="15226" y="19209"/>
                    </a:lnTo>
                    <a:lnTo>
                      <a:pt x="15307" y="19300"/>
                    </a:lnTo>
                    <a:lnTo>
                      <a:pt x="15408" y="19409"/>
                    </a:lnTo>
                    <a:lnTo>
                      <a:pt x="15479" y="19509"/>
                    </a:lnTo>
                    <a:lnTo>
                      <a:pt x="15550" y="19618"/>
                    </a:lnTo>
                    <a:lnTo>
                      <a:pt x="15581" y="19673"/>
                    </a:lnTo>
                    <a:lnTo>
                      <a:pt x="15621" y="19718"/>
                    </a:lnTo>
                    <a:lnTo>
                      <a:pt x="15652" y="19782"/>
                    </a:lnTo>
                    <a:lnTo>
                      <a:pt x="15713" y="19873"/>
                    </a:lnTo>
                    <a:lnTo>
                      <a:pt x="15743" y="19927"/>
                    </a:lnTo>
                    <a:lnTo>
                      <a:pt x="15784" y="19973"/>
                    </a:lnTo>
                    <a:lnTo>
                      <a:pt x="15824" y="20027"/>
                    </a:lnTo>
                    <a:lnTo>
                      <a:pt x="15906" y="20127"/>
                    </a:lnTo>
                    <a:lnTo>
                      <a:pt x="15977" y="20245"/>
                    </a:lnTo>
                    <a:lnTo>
                      <a:pt x="16190" y="20573"/>
                    </a:lnTo>
                    <a:lnTo>
                      <a:pt x="16271" y="20682"/>
                    </a:lnTo>
                    <a:lnTo>
                      <a:pt x="16342" y="20791"/>
                    </a:lnTo>
                    <a:lnTo>
                      <a:pt x="16433" y="20900"/>
                    </a:lnTo>
                    <a:lnTo>
                      <a:pt x="16494" y="20945"/>
                    </a:lnTo>
                    <a:lnTo>
                      <a:pt x="16545" y="20991"/>
                    </a:lnTo>
                    <a:lnTo>
                      <a:pt x="16606" y="21027"/>
                    </a:lnTo>
                    <a:lnTo>
                      <a:pt x="16677" y="21064"/>
                    </a:lnTo>
                    <a:lnTo>
                      <a:pt x="16819" y="21118"/>
                    </a:lnTo>
                    <a:lnTo>
                      <a:pt x="16890" y="21136"/>
                    </a:lnTo>
                    <a:lnTo>
                      <a:pt x="16961" y="21145"/>
                    </a:lnTo>
                    <a:lnTo>
                      <a:pt x="17144" y="21164"/>
                    </a:lnTo>
                    <a:lnTo>
                      <a:pt x="17215" y="21164"/>
                    </a:lnTo>
                    <a:lnTo>
                      <a:pt x="17296" y="21145"/>
                    </a:lnTo>
                    <a:lnTo>
                      <a:pt x="17388" y="21127"/>
                    </a:lnTo>
                    <a:lnTo>
                      <a:pt x="17459" y="21091"/>
                    </a:lnTo>
                    <a:lnTo>
                      <a:pt x="17530" y="21064"/>
                    </a:lnTo>
                    <a:lnTo>
                      <a:pt x="17601" y="21027"/>
                    </a:lnTo>
                    <a:lnTo>
                      <a:pt x="17743" y="20936"/>
                    </a:lnTo>
                    <a:lnTo>
                      <a:pt x="17875" y="20827"/>
                    </a:lnTo>
                    <a:lnTo>
                      <a:pt x="17986" y="20718"/>
                    </a:lnTo>
                    <a:lnTo>
                      <a:pt x="18088" y="20600"/>
                    </a:lnTo>
                    <a:lnTo>
                      <a:pt x="18129" y="20564"/>
                    </a:lnTo>
                    <a:lnTo>
                      <a:pt x="18129" y="20500"/>
                    </a:lnTo>
                    <a:lnTo>
                      <a:pt x="18088" y="20482"/>
                    </a:lnTo>
                    <a:lnTo>
                      <a:pt x="17997" y="20318"/>
                    </a:lnTo>
                    <a:lnTo>
                      <a:pt x="17905" y="20164"/>
                    </a:lnTo>
                    <a:lnTo>
                      <a:pt x="17804" y="20018"/>
                    </a:lnTo>
                    <a:lnTo>
                      <a:pt x="17712" y="19864"/>
                    </a:lnTo>
                    <a:lnTo>
                      <a:pt x="17601" y="19709"/>
                    </a:lnTo>
                    <a:lnTo>
                      <a:pt x="17509" y="19573"/>
                    </a:lnTo>
                    <a:lnTo>
                      <a:pt x="17398" y="19427"/>
                    </a:lnTo>
                    <a:lnTo>
                      <a:pt x="17276" y="19282"/>
                    </a:lnTo>
                    <a:lnTo>
                      <a:pt x="17144" y="19127"/>
                    </a:lnTo>
                    <a:lnTo>
                      <a:pt x="17002" y="18964"/>
                    </a:lnTo>
                    <a:lnTo>
                      <a:pt x="16890" y="18800"/>
                    </a:lnTo>
                    <a:lnTo>
                      <a:pt x="16758" y="18636"/>
                    </a:lnTo>
                    <a:lnTo>
                      <a:pt x="16647" y="18482"/>
                    </a:lnTo>
                    <a:lnTo>
                      <a:pt x="16525" y="18318"/>
                    </a:lnTo>
                    <a:lnTo>
                      <a:pt x="16413" y="18155"/>
                    </a:lnTo>
                    <a:lnTo>
                      <a:pt x="16281" y="17982"/>
                    </a:lnTo>
                    <a:lnTo>
                      <a:pt x="16251" y="17945"/>
                    </a:lnTo>
                    <a:lnTo>
                      <a:pt x="16149" y="17855"/>
                    </a:lnTo>
                    <a:lnTo>
                      <a:pt x="16098" y="17827"/>
                    </a:lnTo>
                    <a:lnTo>
                      <a:pt x="16068" y="17800"/>
                    </a:lnTo>
                    <a:lnTo>
                      <a:pt x="16038" y="17764"/>
                    </a:lnTo>
                    <a:lnTo>
                      <a:pt x="16007" y="17736"/>
                    </a:lnTo>
                    <a:lnTo>
                      <a:pt x="16170" y="17755"/>
                    </a:lnTo>
                    <a:lnTo>
                      <a:pt x="16322" y="17791"/>
                    </a:lnTo>
                    <a:lnTo>
                      <a:pt x="16484" y="17818"/>
                    </a:lnTo>
                    <a:lnTo>
                      <a:pt x="16809" y="17909"/>
                    </a:lnTo>
                    <a:lnTo>
                      <a:pt x="16961" y="17955"/>
                    </a:lnTo>
                    <a:lnTo>
                      <a:pt x="17124" y="18018"/>
                    </a:lnTo>
                    <a:lnTo>
                      <a:pt x="17276" y="18064"/>
                    </a:lnTo>
                    <a:lnTo>
                      <a:pt x="17347" y="18082"/>
                    </a:lnTo>
                    <a:lnTo>
                      <a:pt x="17428" y="18109"/>
                    </a:lnTo>
                    <a:lnTo>
                      <a:pt x="17499" y="18145"/>
                    </a:lnTo>
                    <a:lnTo>
                      <a:pt x="17570" y="18173"/>
                    </a:lnTo>
                    <a:lnTo>
                      <a:pt x="17652" y="18209"/>
                    </a:lnTo>
                    <a:lnTo>
                      <a:pt x="17723" y="18264"/>
                    </a:lnTo>
                    <a:lnTo>
                      <a:pt x="17783" y="18300"/>
                    </a:lnTo>
                    <a:lnTo>
                      <a:pt x="17855" y="18336"/>
                    </a:lnTo>
                    <a:lnTo>
                      <a:pt x="17976" y="18409"/>
                    </a:lnTo>
                    <a:lnTo>
                      <a:pt x="18088" y="18491"/>
                    </a:lnTo>
                    <a:lnTo>
                      <a:pt x="18189" y="18582"/>
                    </a:lnTo>
                    <a:lnTo>
                      <a:pt x="18281" y="18673"/>
                    </a:lnTo>
                    <a:lnTo>
                      <a:pt x="18362" y="18773"/>
                    </a:lnTo>
                    <a:lnTo>
                      <a:pt x="18443" y="18864"/>
                    </a:lnTo>
                    <a:lnTo>
                      <a:pt x="18524" y="18964"/>
                    </a:lnTo>
                    <a:lnTo>
                      <a:pt x="18595" y="19055"/>
                    </a:lnTo>
                    <a:lnTo>
                      <a:pt x="18748" y="19209"/>
                    </a:lnTo>
                    <a:lnTo>
                      <a:pt x="18890" y="19373"/>
                    </a:lnTo>
                    <a:lnTo>
                      <a:pt x="19022" y="19518"/>
                    </a:lnTo>
                    <a:lnTo>
                      <a:pt x="19154" y="19682"/>
                    </a:lnTo>
                    <a:lnTo>
                      <a:pt x="19265" y="19855"/>
                    </a:lnTo>
                    <a:lnTo>
                      <a:pt x="19397" y="20027"/>
                    </a:lnTo>
                    <a:lnTo>
                      <a:pt x="19519" y="20191"/>
                    </a:lnTo>
                    <a:lnTo>
                      <a:pt x="19661" y="20373"/>
                    </a:lnTo>
                    <a:lnTo>
                      <a:pt x="19682" y="20391"/>
                    </a:lnTo>
                    <a:lnTo>
                      <a:pt x="19702" y="20427"/>
                    </a:lnTo>
                    <a:lnTo>
                      <a:pt x="19712" y="20464"/>
                    </a:lnTo>
                    <a:lnTo>
                      <a:pt x="19753" y="20518"/>
                    </a:lnTo>
                    <a:lnTo>
                      <a:pt x="19763" y="20555"/>
                    </a:lnTo>
                    <a:lnTo>
                      <a:pt x="19814" y="20600"/>
                    </a:lnTo>
                    <a:lnTo>
                      <a:pt x="19895" y="20691"/>
                    </a:lnTo>
                    <a:lnTo>
                      <a:pt x="19966" y="20782"/>
                    </a:lnTo>
                    <a:lnTo>
                      <a:pt x="20027" y="20864"/>
                    </a:lnTo>
                    <a:lnTo>
                      <a:pt x="20098" y="20955"/>
                    </a:lnTo>
                    <a:lnTo>
                      <a:pt x="20179" y="21027"/>
                    </a:lnTo>
                    <a:lnTo>
                      <a:pt x="20260" y="21118"/>
                    </a:lnTo>
                    <a:lnTo>
                      <a:pt x="20331" y="21191"/>
                    </a:lnTo>
                    <a:lnTo>
                      <a:pt x="20423" y="21264"/>
                    </a:lnTo>
                    <a:lnTo>
                      <a:pt x="20453" y="21291"/>
                    </a:lnTo>
                    <a:lnTo>
                      <a:pt x="20483" y="21327"/>
                    </a:lnTo>
                    <a:lnTo>
                      <a:pt x="20514" y="21355"/>
                    </a:lnTo>
                    <a:lnTo>
                      <a:pt x="20544" y="21391"/>
                    </a:lnTo>
                    <a:lnTo>
                      <a:pt x="20565" y="21418"/>
                    </a:lnTo>
                    <a:lnTo>
                      <a:pt x="20595" y="21455"/>
                    </a:lnTo>
                    <a:lnTo>
                      <a:pt x="20676" y="21509"/>
                    </a:lnTo>
                    <a:lnTo>
                      <a:pt x="20707" y="21527"/>
                    </a:lnTo>
                    <a:lnTo>
                      <a:pt x="20737" y="21555"/>
                    </a:lnTo>
                    <a:lnTo>
                      <a:pt x="20768" y="21573"/>
                    </a:lnTo>
                    <a:lnTo>
                      <a:pt x="20808" y="21582"/>
                    </a:lnTo>
                    <a:lnTo>
                      <a:pt x="20839" y="21600"/>
                    </a:lnTo>
                    <a:lnTo>
                      <a:pt x="20920" y="21600"/>
                    </a:lnTo>
                    <a:lnTo>
                      <a:pt x="20950" y="21582"/>
                    </a:lnTo>
                    <a:lnTo>
                      <a:pt x="21011" y="21555"/>
                    </a:lnTo>
                    <a:lnTo>
                      <a:pt x="21062" y="21518"/>
                    </a:lnTo>
                    <a:lnTo>
                      <a:pt x="21153" y="21436"/>
                    </a:lnTo>
                    <a:lnTo>
                      <a:pt x="21184" y="21391"/>
                    </a:lnTo>
                    <a:lnTo>
                      <a:pt x="21204" y="21345"/>
                    </a:lnTo>
                    <a:lnTo>
                      <a:pt x="21224" y="21282"/>
                    </a:lnTo>
                    <a:lnTo>
                      <a:pt x="21235" y="21236"/>
                    </a:lnTo>
                    <a:lnTo>
                      <a:pt x="21235" y="21127"/>
                    </a:lnTo>
                    <a:lnTo>
                      <a:pt x="21224" y="21064"/>
                    </a:lnTo>
                    <a:lnTo>
                      <a:pt x="21214" y="21018"/>
                    </a:lnTo>
                    <a:lnTo>
                      <a:pt x="21194" y="20964"/>
                    </a:lnTo>
                    <a:lnTo>
                      <a:pt x="21164" y="20918"/>
                    </a:lnTo>
                    <a:lnTo>
                      <a:pt x="21123" y="20864"/>
                    </a:lnTo>
                    <a:lnTo>
                      <a:pt x="21082" y="20827"/>
                    </a:lnTo>
                    <a:lnTo>
                      <a:pt x="20950" y="20682"/>
                    </a:lnTo>
                    <a:lnTo>
                      <a:pt x="20646" y="20391"/>
                    </a:lnTo>
                    <a:lnTo>
                      <a:pt x="20483" y="20264"/>
                    </a:lnTo>
                    <a:lnTo>
                      <a:pt x="20169" y="19982"/>
                    </a:lnTo>
                    <a:lnTo>
                      <a:pt x="20006" y="19845"/>
                    </a:lnTo>
                    <a:lnTo>
                      <a:pt x="19854" y="19700"/>
                    </a:lnTo>
                    <a:lnTo>
                      <a:pt x="19773" y="19627"/>
                    </a:lnTo>
                    <a:lnTo>
                      <a:pt x="19702" y="19536"/>
                    </a:lnTo>
                    <a:lnTo>
                      <a:pt x="19560" y="19373"/>
                    </a:lnTo>
                    <a:lnTo>
                      <a:pt x="19509" y="19273"/>
                    </a:lnTo>
                    <a:lnTo>
                      <a:pt x="19448" y="19191"/>
                    </a:lnTo>
                    <a:lnTo>
                      <a:pt x="19408" y="19091"/>
                    </a:lnTo>
                    <a:lnTo>
                      <a:pt x="19347" y="19000"/>
                    </a:lnTo>
                    <a:lnTo>
                      <a:pt x="19245" y="18855"/>
                    </a:lnTo>
                    <a:lnTo>
                      <a:pt x="19144" y="18727"/>
                    </a:lnTo>
                    <a:lnTo>
                      <a:pt x="18890" y="18500"/>
                    </a:lnTo>
                    <a:lnTo>
                      <a:pt x="18758" y="18391"/>
                    </a:lnTo>
                    <a:lnTo>
                      <a:pt x="18626" y="18291"/>
                    </a:lnTo>
                    <a:lnTo>
                      <a:pt x="18474" y="18191"/>
                    </a:lnTo>
                    <a:lnTo>
                      <a:pt x="18332" y="18091"/>
                    </a:lnTo>
                    <a:lnTo>
                      <a:pt x="18301" y="18073"/>
                    </a:lnTo>
                    <a:lnTo>
                      <a:pt x="18261" y="18036"/>
                    </a:lnTo>
                    <a:lnTo>
                      <a:pt x="18230" y="18018"/>
                    </a:lnTo>
                    <a:lnTo>
                      <a:pt x="18200" y="17991"/>
                    </a:lnTo>
                    <a:lnTo>
                      <a:pt x="18139" y="17955"/>
                    </a:lnTo>
                    <a:lnTo>
                      <a:pt x="18088" y="17936"/>
                    </a:lnTo>
                    <a:lnTo>
                      <a:pt x="17905" y="17791"/>
                    </a:lnTo>
                    <a:lnTo>
                      <a:pt x="17804" y="17709"/>
                    </a:lnTo>
                    <a:lnTo>
                      <a:pt x="17723" y="17627"/>
                    </a:lnTo>
                    <a:lnTo>
                      <a:pt x="17631" y="17536"/>
                    </a:lnTo>
                    <a:lnTo>
                      <a:pt x="17347" y="17282"/>
                    </a:lnTo>
                    <a:lnTo>
                      <a:pt x="17205" y="17191"/>
                    </a:lnTo>
                    <a:lnTo>
                      <a:pt x="17053" y="17100"/>
                    </a:lnTo>
                    <a:lnTo>
                      <a:pt x="16911" y="17009"/>
                    </a:lnTo>
                    <a:lnTo>
                      <a:pt x="16758" y="16927"/>
                    </a:lnTo>
                    <a:lnTo>
                      <a:pt x="16606" y="16836"/>
                    </a:lnTo>
                    <a:lnTo>
                      <a:pt x="16464" y="16755"/>
                    </a:lnTo>
                    <a:lnTo>
                      <a:pt x="16302" y="16655"/>
                    </a:lnTo>
                    <a:lnTo>
                      <a:pt x="16170" y="16573"/>
                    </a:lnTo>
                    <a:lnTo>
                      <a:pt x="16139" y="16545"/>
                    </a:lnTo>
                    <a:lnTo>
                      <a:pt x="16098" y="16518"/>
                    </a:lnTo>
                    <a:lnTo>
                      <a:pt x="16038" y="16445"/>
                    </a:lnTo>
                    <a:lnTo>
                      <a:pt x="16007" y="16427"/>
                    </a:lnTo>
                    <a:lnTo>
                      <a:pt x="15977" y="16400"/>
                    </a:lnTo>
                    <a:lnTo>
                      <a:pt x="15946" y="16382"/>
                    </a:lnTo>
                    <a:lnTo>
                      <a:pt x="15916" y="16373"/>
                    </a:lnTo>
                    <a:lnTo>
                      <a:pt x="15824" y="16336"/>
                    </a:lnTo>
                    <a:lnTo>
                      <a:pt x="15743" y="16291"/>
                    </a:lnTo>
                    <a:lnTo>
                      <a:pt x="15672" y="16255"/>
                    </a:lnTo>
                    <a:lnTo>
                      <a:pt x="15591" y="16209"/>
                    </a:lnTo>
                    <a:lnTo>
                      <a:pt x="15510" y="16173"/>
                    </a:lnTo>
                    <a:lnTo>
                      <a:pt x="15439" y="16127"/>
                    </a:lnTo>
                    <a:lnTo>
                      <a:pt x="15378" y="16082"/>
                    </a:lnTo>
                    <a:lnTo>
                      <a:pt x="15297" y="16027"/>
                    </a:lnTo>
                    <a:lnTo>
                      <a:pt x="15155" y="15918"/>
                    </a:lnTo>
                    <a:lnTo>
                      <a:pt x="15083" y="15855"/>
                    </a:lnTo>
                    <a:lnTo>
                      <a:pt x="15012" y="15800"/>
                    </a:lnTo>
                    <a:lnTo>
                      <a:pt x="14952" y="15727"/>
                    </a:lnTo>
                    <a:lnTo>
                      <a:pt x="14880" y="15664"/>
                    </a:lnTo>
                    <a:lnTo>
                      <a:pt x="14809" y="15609"/>
                    </a:lnTo>
                    <a:lnTo>
                      <a:pt x="14759" y="15536"/>
                    </a:lnTo>
                    <a:lnTo>
                      <a:pt x="14688" y="15464"/>
                    </a:lnTo>
                    <a:lnTo>
                      <a:pt x="14627" y="15391"/>
                    </a:lnTo>
                    <a:lnTo>
                      <a:pt x="14485" y="15264"/>
                    </a:lnTo>
                    <a:lnTo>
                      <a:pt x="14424" y="15200"/>
                    </a:lnTo>
                    <a:lnTo>
                      <a:pt x="14342" y="15145"/>
                    </a:lnTo>
                    <a:lnTo>
                      <a:pt x="14282" y="15073"/>
                    </a:lnTo>
                    <a:lnTo>
                      <a:pt x="14231" y="15009"/>
                    </a:lnTo>
                    <a:lnTo>
                      <a:pt x="14160" y="14900"/>
                    </a:lnTo>
                    <a:lnTo>
                      <a:pt x="14079" y="14809"/>
                    </a:lnTo>
                    <a:lnTo>
                      <a:pt x="14018" y="14709"/>
                    </a:lnTo>
                    <a:lnTo>
                      <a:pt x="13947" y="14609"/>
                    </a:lnTo>
                    <a:lnTo>
                      <a:pt x="13886" y="14518"/>
                    </a:lnTo>
                    <a:lnTo>
                      <a:pt x="13805" y="14418"/>
                    </a:lnTo>
                    <a:lnTo>
                      <a:pt x="13723" y="14336"/>
                    </a:lnTo>
                    <a:lnTo>
                      <a:pt x="13642" y="14236"/>
                    </a:lnTo>
                    <a:lnTo>
                      <a:pt x="13581" y="14173"/>
                    </a:lnTo>
                    <a:lnTo>
                      <a:pt x="13398" y="14009"/>
                    </a:lnTo>
                    <a:lnTo>
                      <a:pt x="13327" y="13955"/>
                    </a:lnTo>
                    <a:lnTo>
                      <a:pt x="13267" y="13900"/>
                    </a:lnTo>
                    <a:lnTo>
                      <a:pt x="13216" y="13836"/>
                    </a:lnTo>
                    <a:lnTo>
                      <a:pt x="13175" y="13764"/>
                    </a:lnTo>
                    <a:lnTo>
                      <a:pt x="13135" y="13673"/>
                    </a:lnTo>
                    <a:lnTo>
                      <a:pt x="13114" y="13636"/>
                    </a:lnTo>
                    <a:lnTo>
                      <a:pt x="13084" y="13591"/>
                    </a:lnTo>
                    <a:lnTo>
                      <a:pt x="13064" y="13536"/>
                    </a:lnTo>
                    <a:lnTo>
                      <a:pt x="13043" y="13491"/>
                    </a:lnTo>
                    <a:lnTo>
                      <a:pt x="13033" y="13445"/>
                    </a:lnTo>
                    <a:lnTo>
                      <a:pt x="13013" y="13400"/>
                    </a:lnTo>
                    <a:lnTo>
                      <a:pt x="13003" y="13355"/>
                    </a:lnTo>
                    <a:lnTo>
                      <a:pt x="12962" y="13282"/>
                    </a:lnTo>
                    <a:lnTo>
                      <a:pt x="12932" y="13245"/>
                    </a:lnTo>
                    <a:lnTo>
                      <a:pt x="12911" y="13209"/>
                    </a:lnTo>
                    <a:lnTo>
                      <a:pt x="12881" y="13173"/>
                    </a:lnTo>
                    <a:lnTo>
                      <a:pt x="12850" y="13127"/>
                    </a:lnTo>
                    <a:lnTo>
                      <a:pt x="12820" y="13100"/>
                    </a:lnTo>
                    <a:lnTo>
                      <a:pt x="12749" y="13009"/>
                    </a:lnTo>
                    <a:lnTo>
                      <a:pt x="12668" y="12936"/>
                    </a:lnTo>
                    <a:lnTo>
                      <a:pt x="12586" y="12845"/>
                    </a:lnTo>
                    <a:lnTo>
                      <a:pt x="12505" y="12773"/>
                    </a:lnTo>
                    <a:lnTo>
                      <a:pt x="12424" y="12682"/>
                    </a:lnTo>
                    <a:lnTo>
                      <a:pt x="12353" y="12609"/>
                    </a:lnTo>
                    <a:lnTo>
                      <a:pt x="12272" y="12527"/>
                    </a:lnTo>
                    <a:lnTo>
                      <a:pt x="12201" y="12436"/>
                    </a:lnTo>
                    <a:lnTo>
                      <a:pt x="12160" y="12382"/>
                    </a:lnTo>
                    <a:lnTo>
                      <a:pt x="12120" y="12336"/>
                    </a:lnTo>
                    <a:lnTo>
                      <a:pt x="12079" y="12300"/>
                    </a:lnTo>
                    <a:lnTo>
                      <a:pt x="12038" y="12245"/>
                    </a:lnTo>
                    <a:lnTo>
                      <a:pt x="11947" y="12109"/>
                    </a:lnTo>
                    <a:lnTo>
                      <a:pt x="11896" y="11973"/>
                    </a:lnTo>
                    <a:lnTo>
                      <a:pt x="11886" y="11936"/>
                    </a:lnTo>
                    <a:lnTo>
                      <a:pt x="11886" y="11891"/>
                    </a:lnTo>
                    <a:lnTo>
                      <a:pt x="11896" y="11873"/>
                    </a:lnTo>
                    <a:lnTo>
                      <a:pt x="11988" y="11845"/>
                    </a:lnTo>
                    <a:lnTo>
                      <a:pt x="12048" y="11836"/>
                    </a:lnTo>
                    <a:lnTo>
                      <a:pt x="12109" y="11836"/>
                    </a:lnTo>
                    <a:lnTo>
                      <a:pt x="12170" y="11845"/>
                    </a:lnTo>
                    <a:lnTo>
                      <a:pt x="12221" y="11864"/>
                    </a:lnTo>
                    <a:lnTo>
                      <a:pt x="12272" y="11891"/>
                    </a:lnTo>
                    <a:lnTo>
                      <a:pt x="12373" y="11964"/>
                    </a:lnTo>
                    <a:lnTo>
                      <a:pt x="12475" y="12064"/>
                    </a:lnTo>
                    <a:lnTo>
                      <a:pt x="12586" y="12145"/>
                    </a:lnTo>
                    <a:lnTo>
                      <a:pt x="12708" y="12227"/>
                    </a:lnTo>
                    <a:lnTo>
                      <a:pt x="12820" y="12327"/>
                    </a:lnTo>
                    <a:lnTo>
                      <a:pt x="12932" y="12409"/>
                    </a:lnTo>
                    <a:lnTo>
                      <a:pt x="13023" y="12509"/>
                    </a:lnTo>
                    <a:lnTo>
                      <a:pt x="13064" y="12564"/>
                    </a:lnTo>
                    <a:lnTo>
                      <a:pt x="13114" y="12618"/>
                    </a:lnTo>
                    <a:lnTo>
                      <a:pt x="13145" y="12673"/>
                    </a:lnTo>
                    <a:lnTo>
                      <a:pt x="13175" y="12736"/>
                    </a:lnTo>
                    <a:lnTo>
                      <a:pt x="13216" y="12809"/>
                    </a:lnTo>
                    <a:lnTo>
                      <a:pt x="13256" y="12873"/>
                    </a:lnTo>
                    <a:lnTo>
                      <a:pt x="13358" y="13018"/>
                    </a:lnTo>
                    <a:lnTo>
                      <a:pt x="13398" y="13082"/>
                    </a:lnTo>
                    <a:lnTo>
                      <a:pt x="13439" y="13155"/>
                    </a:lnTo>
                    <a:lnTo>
                      <a:pt x="13470" y="13227"/>
                    </a:lnTo>
                    <a:lnTo>
                      <a:pt x="13500" y="13291"/>
                    </a:lnTo>
                    <a:lnTo>
                      <a:pt x="13571" y="13445"/>
                    </a:lnTo>
                    <a:lnTo>
                      <a:pt x="13662" y="13591"/>
                    </a:lnTo>
                    <a:lnTo>
                      <a:pt x="13754" y="13718"/>
                    </a:lnTo>
                    <a:lnTo>
                      <a:pt x="13855" y="13855"/>
                    </a:lnTo>
                    <a:lnTo>
                      <a:pt x="13947" y="13982"/>
                    </a:lnTo>
                    <a:lnTo>
                      <a:pt x="14150" y="14236"/>
                    </a:lnTo>
                    <a:lnTo>
                      <a:pt x="14231" y="14382"/>
                    </a:lnTo>
                    <a:lnTo>
                      <a:pt x="14322" y="14527"/>
                    </a:lnTo>
                    <a:lnTo>
                      <a:pt x="14505" y="14800"/>
                    </a:lnTo>
                    <a:lnTo>
                      <a:pt x="14596" y="14945"/>
                    </a:lnTo>
                    <a:lnTo>
                      <a:pt x="14688" y="15073"/>
                    </a:lnTo>
                    <a:lnTo>
                      <a:pt x="14779" y="15218"/>
                    </a:lnTo>
                    <a:lnTo>
                      <a:pt x="14880" y="15364"/>
                    </a:lnTo>
                    <a:lnTo>
                      <a:pt x="14972" y="15500"/>
                    </a:lnTo>
                    <a:lnTo>
                      <a:pt x="15023" y="15564"/>
                    </a:lnTo>
                    <a:lnTo>
                      <a:pt x="15073" y="15636"/>
                    </a:lnTo>
                    <a:lnTo>
                      <a:pt x="15134" y="15691"/>
                    </a:lnTo>
                    <a:lnTo>
                      <a:pt x="15185" y="15755"/>
                    </a:lnTo>
                    <a:lnTo>
                      <a:pt x="15246" y="15818"/>
                    </a:lnTo>
                    <a:lnTo>
                      <a:pt x="15317" y="15873"/>
                    </a:lnTo>
                    <a:lnTo>
                      <a:pt x="15398" y="15927"/>
                    </a:lnTo>
                    <a:lnTo>
                      <a:pt x="15479" y="15973"/>
                    </a:lnTo>
                    <a:lnTo>
                      <a:pt x="15530" y="15991"/>
                    </a:lnTo>
                    <a:lnTo>
                      <a:pt x="15581" y="16027"/>
                    </a:lnTo>
                    <a:lnTo>
                      <a:pt x="15642" y="16045"/>
                    </a:lnTo>
                    <a:lnTo>
                      <a:pt x="15692" y="16073"/>
                    </a:lnTo>
                    <a:lnTo>
                      <a:pt x="15733" y="16100"/>
                    </a:lnTo>
                    <a:lnTo>
                      <a:pt x="15784" y="16127"/>
                    </a:lnTo>
                    <a:lnTo>
                      <a:pt x="15824" y="16155"/>
                    </a:lnTo>
                    <a:lnTo>
                      <a:pt x="15875" y="16200"/>
                    </a:lnTo>
                    <a:lnTo>
                      <a:pt x="15875" y="16218"/>
                    </a:lnTo>
                    <a:lnTo>
                      <a:pt x="15885" y="16255"/>
                    </a:lnTo>
                    <a:lnTo>
                      <a:pt x="15895" y="16282"/>
                    </a:lnTo>
                    <a:lnTo>
                      <a:pt x="15895" y="16309"/>
                    </a:lnTo>
                    <a:lnTo>
                      <a:pt x="15906" y="16336"/>
                    </a:lnTo>
                    <a:lnTo>
                      <a:pt x="15926" y="16373"/>
                    </a:lnTo>
                    <a:lnTo>
                      <a:pt x="15946" y="16373"/>
                    </a:lnTo>
                    <a:lnTo>
                      <a:pt x="16048" y="16400"/>
                    </a:lnTo>
                    <a:lnTo>
                      <a:pt x="16159" y="16427"/>
                    </a:lnTo>
                    <a:lnTo>
                      <a:pt x="16261" y="16445"/>
                    </a:lnTo>
                    <a:lnTo>
                      <a:pt x="16383" y="16464"/>
                    </a:lnTo>
                    <a:lnTo>
                      <a:pt x="16484" y="16464"/>
                    </a:lnTo>
                    <a:lnTo>
                      <a:pt x="16535" y="16445"/>
                    </a:lnTo>
                    <a:lnTo>
                      <a:pt x="16576" y="16436"/>
                    </a:lnTo>
                    <a:lnTo>
                      <a:pt x="16636" y="16418"/>
                    </a:lnTo>
                    <a:lnTo>
                      <a:pt x="16718" y="16364"/>
                    </a:lnTo>
                    <a:lnTo>
                      <a:pt x="16748" y="16327"/>
                    </a:lnTo>
                    <a:lnTo>
                      <a:pt x="16768" y="16300"/>
                    </a:lnTo>
                    <a:lnTo>
                      <a:pt x="16779" y="16282"/>
                    </a:lnTo>
                    <a:lnTo>
                      <a:pt x="16779" y="16255"/>
                    </a:lnTo>
                    <a:lnTo>
                      <a:pt x="16789" y="16227"/>
                    </a:lnTo>
                    <a:lnTo>
                      <a:pt x="16768" y="16173"/>
                    </a:lnTo>
                    <a:lnTo>
                      <a:pt x="16748" y="16127"/>
                    </a:lnTo>
                    <a:lnTo>
                      <a:pt x="16708" y="16073"/>
                    </a:lnTo>
                    <a:lnTo>
                      <a:pt x="16667" y="16027"/>
                    </a:lnTo>
                    <a:lnTo>
                      <a:pt x="16626" y="15964"/>
                    </a:lnTo>
                    <a:lnTo>
                      <a:pt x="16565" y="15918"/>
                    </a:lnTo>
                    <a:lnTo>
                      <a:pt x="16515" y="15845"/>
                    </a:lnTo>
                    <a:lnTo>
                      <a:pt x="16393" y="15700"/>
                    </a:lnTo>
                    <a:lnTo>
                      <a:pt x="16322" y="15636"/>
                    </a:lnTo>
                    <a:lnTo>
                      <a:pt x="16251" y="15564"/>
                    </a:lnTo>
                    <a:lnTo>
                      <a:pt x="16180" y="15509"/>
                    </a:lnTo>
                    <a:lnTo>
                      <a:pt x="16119" y="15445"/>
                    </a:lnTo>
                    <a:lnTo>
                      <a:pt x="16038" y="15382"/>
                    </a:lnTo>
                    <a:lnTo>
                      <a:pt x="15926" y="15255"/>
                    </a:lnTo>
                    <a:lnTo>
                      <a:pt x="15804" y="15136"/>
                    </a:lnTo>
                    <a:lnTo>
                      <a:pt x="15703" y="15000"/>
                    </a:lnTo>
                    <a:lnTo>
                      <a:pt x="15601" y="14855"/>
                    </a:lnTo>
                    <a:lnTo>
                      <a:pt x="15510" y="14718"/>
                    </a:lnTo>
                    <a:lnTo>
                      <a:pt x="15408" y="14582"/>
                    </a:lnTo>
                    <a:lnTo>
                      <a:pt x="15307" y="14436"/>
                    </a:lnTo>
                    <a:lnTo>
                      <a:pt x="15205" y="14309"/>
                    </a:lnTo>
                    <a:lnTo>
                      <a:pt x="15165" y="14264"/>
                    </a:lnTo>
                    <a:lnTo>
                      <a:pt x="15063" y="14155"/>
                    </a:lnTo>
                    <a:lnTo>
                      <a:pt x="14982" y="14064"/>
                    </a:lnTo>
                    <a:lnTo>
                      <a:pt x="14941" y="14009"/>
                    </a:lnTo>
                    <a:lnTo>
                      <a:pt x="14911" y="13973"/>
                    </a:lnTo>
                    <a:lnTo>
                      <a:pt x="14880" y="13927"/>
                    </a:lnTo>
                    <a:lnTo>
                      <a:pt x="14830" y="13873"/>
                    </a:lnTo>
                    <a:lnTo>
                      <a:pt x="14789" y="13836"/>
                    </a:lnTo>
                    <a:lnTo>
                      <a:pt x="14728" y="13745"/>
                    </a:lnTo>
                    <a:lnTo>
                      <a:pt x="14698" y="13718"/>
                    </a:lnTo>
                    <a:lnTo>
                      <a:pt x="14688" y="13673"/>
                    </a:lnTo>
                    <a:lnTo>
                      <a:pt x="14688" y="13636"/>
                    </a:lnTo>
                    <a:lnTo>
                      <a:pt x="14708" y="13564"/>
                    </a:lnTo>
                    <a:lnTo>
                      <a:pt x="14718" y="13555"/>
                    </a:lnTo>
                    <a:lnTo>
                      <a:pt x="14728" y="13536"/>
                    </a:lnTo>
                    <a:lnTo>
                      <a:pt x="14748" y="13527"/>
                    </a:lnTo>
                    <a:lnTo>
                      <a:pt x="14789" y="13518"/>
                    </a:lnTo>
                    <a:lnTo>
                      <a:pt x="14840" y="13518"/>
                    </a:lnTo>
                    <a:lnTo>
                      <a:pt x="14901" y="13527"/>
                    </a:lnTo>
                    <a:lnTo>
                      <a:pt x="14952" y="13536"/>
                    </a:lnTo>
                    <a:lnTo>
                      <a:pt x="15002" y="13555"/>
                    </a:lnTo>
                    <a:lnTo>
                      <a:pt x="15043" y="13573"/>
                    </a:lnTo>
                    <a:lnTo>
                      <a:pt x="15134" y="13618"/>
                    </a:lnTo>
                    <a:lnTo>
                      <a:pt x="15205" y="13655"/>
                    </a:lnTo>
                    <a:lnTo>
                      <a:pt x="15276" y="13700"/>
                    </a:lnTo>
                    <a:lnTo>
                      <a:pt x="15337" y="13745"/>
                    </a:lnTo>
                    <a:lnTo>
                      <a:pt x="15418" y="13791"/>
                    </a:lnTo>
                    <a:lnTo>
                      <a:pt x="15479" y="13855"/>
                    </a:lnTo>
                    <a:lnTo>
                      <a:pt x="15540" y="13909"/>
                    </a:lnTo>
                    <a:lnTo>
                      <a:pt x="15621" y="13955"/>
                    </a:lnTo>
                    <a:lnTo>
                      <a:pt x="15703" y="14036"/>
                    </a:lnTo>
                    <a:lnTo>
                      <a:pt x="15774" y="14109"/>
                    </a:lnTo>
                    <a:lnTo>
                      <a:pt x="15845" y="14191"/>
                    </a:lnTo>
                    <a:lnTo>
                      <a:pt x="15916" y="14282"/>
                    </a:lnTo>
                    <a:lnTo>
                      <a:pt x="15967" y="14364"/>
                    </a:lnTo>
                    <a:lnTo>
                      <a:pt x="16038" y="14436"/>
                    </a:lnTo>
                    <a:lnTo>
                      <a:pt x="16119" y="14527"/>
                    </a:lnTo>
                    <a:lnTo>
                      <a:pt x="16200" y="14591"/>
                    </a:lnTo>
                    <a:lnTo>
                      <a:pt x="16352" y="14700"/>
                    </a:lnTo>
                    <a:lnTo>
                      <a:pt x="16413" y="14727"/>
                    </a:lnTo>
                    <a:lnTo>
                      <a:pt x="16454" y="14755"/>
                    </a:lnTo>
                    <a:lnTo>
                      <a:pt x="16505" y="14791"/>
                    </a:lnTo>
                    <a:lnTo>
                      <a:pt x="16565" y="14882"/>
                    </a:lnTo>
                    <a:lnTo>
                      <a:pt x="16626" y="14955"/>
                    </a:lnTo>
                    <a:lnTo>
                      <a:pt x="16667" y="15027"/>
                    </a:lnTo>
                    <a:lnTo>
                      <a:pt x="16697" y="15091"/>
                    </a:lnTo>
                    <a:lnTo>
                      <a:pt x="16738" y="15173"/>
                    </a:lnTo>
                    <a:lnTo>
                      <a:pt x="16819" y="15300"/>
                    </a:lnTo>
                    <a:lnTo>
                      <a:pt x="16880" y="15373"/>
                    </a:lnTo>
                    <a:lnTo>
                      <a:pt x="16941" y="15436"/>
                    </a:lnTo>
                    <a:lnTo>
                      <a:pt x="16982" y="15455"/>
                    </a:lnTo>
                    <a:lnTo>
                      <a:pt x="16992" y="15482"/>
                    </a:lnTo>
                    <a:lnTo>
                      <a:pt x="17002" y="15500"/>
                    </a:lnTo>
                    <a:lnTo>
                      <a:pt x="17022" y="15555"/>
                    </a:lnTo>
                    <a:lnTo>
                      <a:pt x="17032" y="15591"/>
                    </a:lnTo>
                    <a:lnTo>
                      <a:pt x="17083" y="15682"/>
                    </a:lnTo>
                    <a:lnTo>
                      <a:pt x="17144" y="15745"/>
                    </a:lnTo>
                    <a:lnTo>
                      <a:pt x="17205" y="15818"/>
                    </a:lnTo>
                    <a:lnTo>
                      <a:pt x="17266" y="15882"/>
                    </a:lnTo>
                    <a:lnTo>
                      <a:pt x="17317" y="15945"/>
                    </a:lnTo>
                    <a:lnTo>
                      <a:pt x="17388" y="16009"/>
                    </a:lnTo>
                    <a:lnTo>
                      <a:pt x="17428" y="16082"/>
                    </a:lnTo>
                    <a:lnTo>
                      <a:pt x="17469" y="16145"/>
                    </a:lnTo>
                    <a:lnTo>
                      <a:pt x="17509" y="16255"/>
                    </a:lnTo>
                    <a:lnTo>
                      <a:pt x="17560" y="16345"/>
                    </a:lnTo>
                    <a:lnTo>
                      <a:pt x="17682" y="16509"/>
                    </a:lnTo>
                    <a:lnTo>
                      <a:pt x="17824" y="16655"/>
                    </a:lnTo>
                    <a:lnTo>
                      <a:pt x="17915" y="16736"/>
                    </a:lnTo>
                    <a:lnTo>
                      <a:pt x="17997" y="16818"/>
                    </a:lnTo>
                    <a:lnTo>
                      <a:pt x="18301" y="17145"/>
                    </a:lnTo>
                    <a:lnTo>
                      <a:pt x="18819" y="17582"/>
                    </a:lnTo>
                    <a:lnTo>
                      <a:pt x="18991" y="17718"/>
                    </a:lnTo>
                    <a:lnTo>
                      <a:pt x="19174" y="17864"/>
                    </a:lnTo>
                    <a:lnTo>
                      <a:pt x="19347" y="18009"/>
                    </a:lnTo>
                    <a:lnTo>
                      <a:pt x="19428" y="18082"/>
                    </a:lnTo>
                    <a:lnTo>
                      <a:pt x="19499" y="18155"/>
                    </a:lnTo>
                    <a:lnTo>
                      <a:pt x="19570" y="18236"/>
                    </a:lnTo>
                    <a:lnTo>
                      <a:pt x="19651" y="18318"/>
                    </a:lnTo>
                    <a:lnTo>
                      <a:pt x="19712" y="18391"/>
                    </a:lnTo>
                    <a:lnTo>
                      <a:pt x="19783" y="18473"/>
                    </a:lnTo>
                    <a:lnTo>
                      <a:pt x="19864" y="18545"/>
                    </a:lnTo>
                    <a:lnTo>
                      <a:pt x="19956" y="18600"/>
                    </a:lnTo>
                    <a:lnTo>
                      <a:pt x="20027" y="18627"/>
                    </a:lnTo>
                    <a:lnTo>
                      <a:pt x="20098" y="18636"/>
                    </a:lnTo>
                    <a:lnTo>
                      <a:pt x="20179" y="18627"/>
                    </a:lnTo>
                    <a:lnTo>
                      <a:pt x="20250" y="18609"/>
                    </a:lnTo>
                    <a:lnTo>
                      <a:pt x="20321" y="18582"/>
                    </a:lnTo>
                    <a:lnTo>
                      <a:pt x="20392" y="18536"/>
                    </a:lnTo>
                    <a:lnTo>
                      <a:pt x="20443" y="18491"/>
                    </a:lnTo>
                    <a:lnTo>
                      <a:pt x="20483" y="18418"/>
                    </a:lnTo>
                    <a:lnTo>
                      <a:pt x="20514" y="18345"/>
                    </a:lnTo>
                    <a:lnTo>
                      <a:pt x="20534" y="18264"/>
                    </a:lnTo>
                    <a:lnTo>
                      <a:pt x="20534" y="18164"/>
                    </a:lnTo>
                    <a:lnTo>
                      <a:pt x="20524" y="18073"/>
                    </a:lnTo>
                    <a:lnTo>
                      <a:pt x="20494" y="17973"/>
                    </a:lnTo>
                    <a:lnTo>
                      <a:pt x="20453" y="17891"/>
                    </a:lnTo>
                    <a:lnTo>
                      <a:pt x="20412" y="17800"/>
                    </a:lnTo>
                    <a:lnTo>
                      <a:pt x="20341" y="17709"/>
                    </a:lnTo>
                    <a:lnTo>
                      <a:pt x="20311" y="17664"/>
                    </a:lnTo>
                    <a:lnTo>
                      <a:pt x="20280" y="17627"/>
                    </a:lnTo>
                    <a:lnTo>
                      <a:pt x="20240" y="17582"/>
                    </a:lnTo>
                    <a:lnTo>
                      <a:pt x="20209" y="17536"/>
                    </a:lnTo>
                    <a:lnTo>
                      <a:pt x="20169" y="17500"/>
                    </a:lnTo>
                    <a:lnTo>
                      <a:pt x="20118" y="17464"/>
                    </a:lnTo>
                    <a:lnTo>
                      <a:pt x="20088" y="17418"/>
                    </a:lnTo>
                    <a:lnTo>
                      <a:pt x="20047" y="17382"/>
                    </a:lnTo>
                    <a:lnTo>
                      <a:pt x="19915" y="17209"/>
                    </a:lnTo>
                    <a:lnTo>
                      <a:pt x="19773" y="17045"/>
                    </a:lnTo>
                    <a:lnTo>
                      <a:pt x="19641" y="16882"/>
                    </a:lnTo>
                    <a:lnTo>
                      <a:pt x="19215" y="16418"/>
                    </a:lnTo>
                    <a:lnTo>
                      <a:pt x="19062" y="16282"/>
                    </a:lnTo>
                    <a:lnTo>
                      <a:pt x="18900" y="16127"/>
                    </a:lnTo>
                    <a:lnTo>
                      <a:pt x="18900" y="16100"/>
                    </a:lnTo>
                    <a:lnTo>
                      <a:pt x="18880" y="16064"/>
                    </a:lnTo>
                    <a:lnTo>
                      <a:pt x="18859" y="16045"/>
                    </a:lnTo>
                    <a:lnTo>
                      <a:pt x="18839" y="16036"/>
                    </a:lnTo>
                    <a:lnTo>
                      <a:pt x="18829" y="16009"/>
                    </a:lnTo>
                    <a:lnTo>
                      <a:pt x="18819" y="16009"/>
                    </a:lnTo>
                    <a:lnTo>
                      <a:pt x="18768" y="15945"/>
                    </a:lnTo>
                    <a:lnTo>
                      <a:pt x="18667" y="15836"/>
                    </a:lnTo>
                    <a:lnTo>
                      <a:pt x="18606" y="15782"/>
                    </a:lnTo>
                    <a:lnTo>
                      <a:pt x="18453" y="15618"/>
                    </a:lnTo>
                    <a:lnTo>
                      <a:pt x="18392" y="15555"/>
                    </a:lnTo>
                    <a:lnTo>
                      <a:pt x="18311" y="15464"/>
                    </a:lnTo>
                    <a:lnTo>
                      <a:pt x="18250" y="15382"/>
                    </a:lnTo>
                    <a:lnTo>
                      <a:pt x="18189" y="15282"/>
                    </a:lnTo>
                    <a:lnTo>
                      <a:pt x="18129" y="15191"/>
                    </a:lnTo>
                    <a:lnTo>
                      <a:pt x="18047" y="15100"/>
                    </a:lnTo>
                    <a:lnTo>
                      <a:pt x="17926" y="14918"/>
                    </a:lnTo>
                    <a:lnTo>
                      <a:pt x="17855" y="14818"/>
                    </a:lnTo>
                    <a:lnTo>
                      <a:pt x="17743" y="14700"/>
                    </a:lnTo>
                    <a:lnTo>
                      <a:pt x="17601" y="14591"/>
                    </a:lnTo>
                    <a:lnTo>
                      <a:pt x="17469" y="14491"/>
                    </a:lnTo>
                    <a:lnTo>
                      <a:pt x="17337" y="14382"/>
                    </a:lnTo>
                    <a:lnTo>
                      <a:pt x="17215" y="14282"/>
                    </a:lnTo>
                    <a:lnTo>
                      <a:pt x="17032" y="14118"/>
                    </a:lnTo>
                    <a:lnTo>
                      <a:pt x="16992" y="14055"/>
                    </a:lnTo>
                    <a:lnTo>
                      <a:pt x="16941" y="13991"/>
                    </a:lnTo>
                    <a:lnTo>
                      <a:pt x="16911" y="13927"/>
                    </a:lnTo>
                    <a:lnTo>
                      <a:pt x="16900" y="13873"/>
                    </a:lnTo>
                    <a:lnTo>
                      <a:pt x="16911" y="13827"/>
                    </a:lnTo>
                    <a:lnTo>
                      <a:pt x="16921" y="13773"/>
                    </a:lnTo>
                    <a:lnTo>
                      <a:pt x="16941" y="13727"/>
                    </a:lnTo>
                    <a:lnTo>
                      <a:pt x="16961" y="13691"/>
                    </a:lnTo>
                    <a:lnTo>
                      <a:pt x="16992" y="13655"/>
                    </a:lnTo>
                    <a:lnTo>
                      <a:pt x="17073" y="13600"/>
                    </a:lnTo>
                    <a:lnTo>
                      <a:pt x="17185" y="13555"/>
                    </a:lnTo>
                    <a:lnTo>
                      <a:pt x="17286" y="13527"/>
                    </a:lnTo>
                    <a:lnTo>
                      <a:pt x="17388" y="13518"/>
                    </a:lnTo>
                    <a:lnTo>
                      <a:pt x="17489" y="13518"/>
                    </a:lnTo>
                    <a:lnTo>
                      <a:pt x="17580" y="13527"/>
                    </a:lnTo>
                    <a:lnTo>
                      <a:pt x="17682" y="13545"/>
                    </a:lnTo>
                    <a:lnTo>
                      <a:pt x="17773" y="13573"/>
                    </a:lnTo>
                    <a:lnTo>
                      <a:pt x="17855" y="13627"/>
                    </a:lnTo>
                    <a:lnTo>
                      <a:pt x="18017" y="13718"/>
                    </a:lnTo>
                    <a:lnTo>
                      <a:pt x="18159" y="13818"/>
                    </a:lnTo>
                    <a:lnTo>
                      <a:pt x="18443" y="14000"/>
                    </a:lnTo>
                    <a:lnTo>
                      <a:pt x="18727" y="14200"/>
                    </a:lnTo>
                    <a:lnTo>
                      <a:pt x="18880" y="14309"/>
                    </a:lnTo>
                    <a:lnTo>
                      <a:pt x="19012" y="14409"/>
                    </a:lnTo>
                    <a:lnTo>
                      <a:pt x="19062" y="14455"/>
                    </a:lnTo>
                    <a:lnTo>
                      <a:pt x="19113" y="14509"/>
                    </a:lnTo>
                    <a:lnTo>
                      <a:pt x="19174" y="14555"/>
                    </a:lnTo>
                    <a:lnTo>
                      <a:pt x="19225" y="14600"/>
                    </a:lnTo>
                    <a:lnTo>
                      <a:pt x="19276" y="14636"/>
                    </a:lnTo>
                    <a:lnTo>
                      <a:pt x="19336" y="14682"/>
                    </a:lnTo>
                    <a:lnTo>
                      <a:pt x="19408" y="14727"/>
                    </a:lnTo>
                    <a:lnTo>
                      <a:pt x="19468" y="14764"/>
                    </a:lnTo>
                    <a:lnTo>
                      <a:pt x="19539" y="14827"/>
                    </a:lnTo>
                    <a:lnTo>
                      <a:pt x="19631" y="14882"/>
                    </a:lnTo>
                    <a:lnTo>
                      <a:pt x="19712" y="14945"/>
                    </a:lnTo>
                    <a:lnTo>
                      <a:pt x="19793" y="15000"/>
                    </a:lnTo>
                    <a:lnTo>
                      <a:pt x="19885" y="15045"/>
                    </a:lnTo>
                    <a:lnTo>
                      <a:pt x="19966" y="15100"/>
                    </a:lnTo>
                    <a:lnTo>
                      <a:pt x="20209" y="15245"/>
                    </a:lnTo>
                    <a:lnTo>
                      <a:pt x="20260" y="15291"/>
                    </a:lnTo>
                    <a:lnTo>
                      <a:pt x="20301" y="15345"/>
                    </a:lnTo>
                    <a:lnTo>
                      <a:pt x="20352" y="15409"/>
                    </a:lnTo>
                    <a:lnTo>
                      <a:pt x="20402" y="15464"/>
                    </a:lnTo>
                    <a:lnTo>
                      <a:pt x="20443" y="15509"/>
                    </a:lnTo>
                    <a:lnTo>
                      <a:pt x="20483" y="15564"/>
                    </a:lnTo>
                    <a:lnTo>
                      <a:pt x="20534" y="15609"/>
                    </a:lnTo>
                    <a:lnTo>
                      <a:pt x="20646" y="15655"/>
                    </a:lnTo>
                    <a:lnTo>
                      <a:pt x="20727" y="15718"/>
                    </a:lnTo>
                    <a:lnTo>
                      <a:pt x="20818" y="15782"/>
                    </a:lnTo>
                    <a:lnTo>
                      <a:pt x="20910" y="15855"/>
                    </a:lnTo>
                    <a:lnTo>
                      <a:pt x="21072" y="15982"/>
                    </a:lnTo>
                    <a:lnTo>
                      <a:pt x="21164" y="16045"/>
                    </a:lnTo>
                    <a:lnTo>
                      <a:pt x="21265" y="16100"/>
                    </a:lnTo>
                    <a:lnTo>
                      <a:pt x="21295" y="16109"/>
                    </a:lnTo>
                    <a:lnTo>
                      <a:pt x="21326" y="16109"/>
                    </a:lnTo>
                    <a:lnTo>
                      <a:pt x="21448" y="16082"/>
                    </a:lnTo>
                    <a:lnTo>
                      <a:pt x="21478" y="16064"/>
                    </a:lnTo>
                    <a:lnTo>
                      <a:pt x="21539" y="16009"/>
                    </a:lnTo>
                    <a:lnTo>
                      <a:pt x="21559" y="15918"/>
                    </a:lnTo>
                    <a:lnTo>
                      <a:pt x="21580" y="15836"/>
                    </a:lnTo>
                    <a:lnTo>
                      <a:pt x="21590" y="15745"/>
                    </a:lnTo>
                    <a:lnTo>
                      <a:pt x="21600" y="15673"/>
                    </a:lnTo>
                    <a:lnTo>
                      <a:pt x="21590" y="15591"/>
                    </a:lnTo>
                    <a:lnTo>
                      <a:pt x="21570" y="15509"/>
                    </a:lnTo>
                    <a:lnTo>
                      <a:pt x="21529" y="15445"/>
                    </a:lnTo>
                    <a:lnTo>
                      <a:pt x="21478" y="15382"/>
                    </a:lnTo>
                    <a:lnTo>
                      <a:pt x="21275" y="15182"/>
                    </a:lnTo>
                    <a:lnTo>
                      <a:pt x="21184" y="15073"/>
                    </a:lnTo>
                    <a:lnTo>
                      <a:pt x="21082" y="14982"/>
                    </a:lnTo>
                    <a:lnTo>
                      <a:pt x="20991" y="14882"/>
                    </a:lnTo>
                    <a:lnTo>
                      <a:pt x="20889" y="14791"/>
                    </a:lnTo>
                    <a:lnTo>
                      <a:pt x="20778" y="14700"/>
                    </a:lnTo>
                    <a:lnTo>
                      <a:pt x="20656" y="14609"/>
                    </a:lnTo>
                    <a:lnTo>
                      <a:pt x="20524" y="14527"/>
                    </a:lnTo>
                    <a:lnTo>
                      <a:pt x="20402" y="14436"/>
                    </a:lnTo>
                    <a:lnTo>
                      <a:pt x="20138" y="14291"/>
                    </a:lnTo>
                    <a:lnTo>
                      <a:pt x="19996" y="14218"/>
                    </a:lnTo>
                    <a:lnTo>
                      <a:pt x="19844" y="14145"/>
                    </a:lnTo>
                    <a:lnTo>
                      <a:pt x="19712" y="14082"/>
                    </a:lnTo>
                    <a:lnTo>
                      <a:pt x="19560" y="14009"/>
                    </a:lnTo>
                    <a:lnTo>
                      <a:pt x="19438" y="13945"/>
                    </a:lnTo>
                    <a:lnTo>
                      <a:pt x="19306" y="13873"/>
                    </a:lnTo>
                    <a:lnTo>
                      <a:pt x="19184" y="13782"/>
                    </a:lnTo>
                    <a:lnTo>
                      <a:pt x="19052" y="13709"/>
                    </a:lnTo>
                    <a:lnTo>
                      <a:pt x="18930" y="13627"/>
                    </a:lnTo>
                    <a:lnTo>
                      <a:pt x="18798" y="13545"/>
                    </a:lnTo>
                    <a:lnTo>
                      <a:pt x="18667" y="13482"/>
                    </a:lnTo>
                    <a:lnTo>
                      <a:pt x="18342" y="13336"/>
                    </a:lnTo>
                    <a:lnTo>
                      <a:pt x="17976" y="13191"/>
                    </a:lnTo>
                    <a:lnTo>
                      <a:pt x="17783" y="13127"/>
                    </a:lnTo>
                    <a:lnTo>
                      <a:pt x="17601" y="13064"/>
                    </a:lnTo>
                    <a:lnTo>
                      <a:pt x="17418" y="13009"/>
                    </a:lnTo>
                    <a:lnTo>
                      <a:pt x="17215" y="12955"/>
                    </a:lnTo>
                    <a:lnTo>
                      <a:pt x="17022" y="12891"/>
                    </a:lnTo>
                    <a:lnTo>
                      <a:pt x="16738" y="12791"/>
                    </a:lnTo>
                    <a:lnTo>
                      <a:pt x="16454" y="12673"/>
                    </a:lnTo>
                    <a:lnTo>
                      <a:pt x="16180" y="12564"/>
                    </a:lnTo>
                    <a:lnTo>
                      <a:pt x="15916" y="12427"/>
                    </a:lnTo>
                    <a:lnTo>
                      <a:pt x="15652" y="12300"/>
                    </a:lnTo>
                    <a:lnTo>
                      <a:pt x="15388" y="12155"/>
                    </a:lnTo>
                    <a:lnTo>
                      <a:pt x="14880" y="11845"/>
                    </a:lnTo>
                    <a:lnTo>
                      <a:pt x="14708" y="11727"/>
                    </a:lnTo>
                    <a:lnTo>
                      <a:pt x="14545" y="11609"/>
                    </a:lnTo>
                    <a:lnTo>
                      <a:pt x="14403" y="11491"/>
                    </a:lnTo>
                    <a:lnTo>
                      <a:pt x="14251" y="11364"/>
                    </a:lnTo>
                    <a:lnTo>
                      <a:pt x="13967" y="11109"/>
                    </a:lnTo>
                    <a:lnTo>
                      <a:pt x="13825" y="10991"/>
                    </a:lnTo>
                    <a:lnTo>
                      <a:pt x="13703" y="10855"/>
                    </a:lnTo>
                    <a:lnTo>
                      <a:pt x="13632" y="10791"/>
                    </a:lnTo>
                    <a:lnTo>
                      <a:pt x="13551" y="10727"/>
                    </a:lnTo>
                    <a:lnTo>
                      <a:pt x="13398" y="10591"/>
                    </a:lnTo>
                    <a:lnTo>
                      <a:pt x="13307" y="10527"/>
                    </a:lnTo>
                    <a:lnTo>
                      <a:pt x="13226" y="10455"/>
                    </a:lnTo>
                    <a:lnTo>
                      <a:pt x="13145" y="10391"/>
                    </a:lnTo>
                    <a:lnTo>
                      <a:pt x="13053" y="10336"/>
                    </a:lnTo>
                    <a:lnTo>
                      <a:pt x="13155" y="10336"/>
                    </a:lnTo>
                    <a:lnTo>
                      <a:pt x="13074" y="10309"/>
                    </a:lnTo>
                    <a:lnTo>
                      <a:pt x="13003" y="10282"/>
                    </a:lnTo>
                    <a:lnTo>
                      <a:pt x="12921" y="10245"/>
                    </a:lnTo>
                    <a:lnTo>
                      <a:pt x="12850" y="10218"/>
                    </a:lnTo>
                    <a:lnTo>
                      <a:pt x="12769" y="10191"/>
                    </a:lnTo>
                    <a:lnTo>
                      <a:pt x="12627" y="10118"/>
                    </a:lnTo>
                    <a:lnTo>
                      <a:pt x="12566" y="10073"/>
                    </a:lnTo>
                    <a:lnTo>
                      <a:pt x="12475" y="9991"/>
                    </a:lnTo>
                    <a:lnTo>
                      <a:pt x="12434" y="9964"/>
                    </a:lnTo>
                    <a:lnTo>
                      <a:pt x="12353" y="9891"/>
                    </a:lnTo>
                    <a:lnTo>
                      <a:pt x="12292" y="9864"/>
                    </a:lnTo>
                    <a:lnTo>
                      <a:pt x="12252" y="9827"/>
                    </a:lnTo>
                    <a:lnTo>
                      <a:pt x="12201" y="9791"/>
                    </a:lnTo>
                    <a:lnTo>
                      <a:pt x="12160" y="9764"/>
                    </a:lnTo>
                    <a:lnTo>
                      <a:pt x="12130" y="9736"/>
                    </a:lnTo>
                    <a:lnTo>
                      <a:pt x="12099" y="9700"/>
                    </a:lnTo>
                    <a:lnTo>
                      <a:pt x="12059" y="9673"/>
                    </a:lnTo>
                    <a:lnTo>
                      <a:pt x="12028" y="9645"/>
                    </a:lnTo>
                    <a:lnTo>
                      <a:pt x="11988" y="9627"/>
                    </a:lnTo>
                    <a:lnTo>
                      <a:pt x="11947" y="9591"/>
                    </a:lnTo>
                    <a:lnTo>
                      <a:pt x="11744" y="9545"/>
                    </a:lnTo>
                    <a:lnTo>
                      <a:pt x="11602" y="9509"/>
                    </a:lnTo>
                    <a:lnTo>
                      <a:pt x="11439" y="9464"/>
                    </a:lnTo>
                    <a:lnTo>
                      <a:pt x="11287" y="9418"/>
                    </a:lnTo>
                    <a:lnTo>
                      <a:pt x="11155" y="9355"/>
                    </a:lnTo>
                    <a:lnTo>
                      <a:pt x="11013" y="9291"/>
                    </a:lnTo>
                    <a:lnTo>
                      <a:pt x="10962" y="9255"/>
                    </a:lnTo>
                    <a:lnTo>
                      <a:pt x="10902" y="9209"/>
                    </a:lnTo>
                    <a:lnTo>
                      <a:pt x="10790" y="9109"/>
                    </a:lnTo>
                    <a:lnTo>
                      <a:pt x="10729" y="9045"/>
                    </a:lnTo>
                    <a:lnTo>
                      <a:pt x="10678" y="8982"/>
                    </a:lnTo>
                    <a:lnTo>
                      <a:pt x="10627" y="8909"/>
                    </a:lnTo>
                    <a:lnTo>
                      <a:pt x="10567" y="8845"/>
                    </a:lnTo>
                    <a:lnTo>
                      <a:pt x="10516" y="8782"/>
                    </a:lnTo>
                    <a:lnTo>
                      <a:pt x="10465" y="8709"/>
                    </a:lnTo>
                    <a:lnTo>
                      <a:pt x="10364" y="8582"/>
                    </a:lnTo>
                    <a:lnTo>
                      <a:pt x="10343" y="8545"/>
                    </a:lnTo>
                    <a:lnTo>
                      <a:pt x="10303" y="8518"/>
                    </a:lnTo>
                    <a:lnTo>
                      <a:pt x="10272" y="8482"/>
                    </a:lnTo>
                    <a:lnTo>
                      <a:pt x="10191" y="8427"/>
                    </a:lnTo>
                    <a:lnTo>
                      <a:pt x="10150" y="8409"/>
                    </a:lnTo>
                    <a:lnTo>
                      <a:pt x="10110" y="8382"/>
                    </a:lnTo>
                    <a:lnTo>
                      <a:pt x="10059" y="8355"/>
                    </a:lnTo>
                    <a:lnTo>
                      <a:pt x="9958" y="8282"/>
                    </a:lnTo>
                    <a:lnTo>
                      <a:pt x="9866" y="8200"/>
                    </a:lnTo>
                    <a:lnTo>
                      <a:pt x="9765" y="8118"/>
                    </a:lnTo>
                    <a:lnTo>
                      <a:pt x="9683" y="8027"/>
                    </a:lnTo>
                    <a:lnTo>
                      <a:pt x="9592" y="7945"/>
                    </a:lnTo>
                    <a:lnTo>
                      <a:pt x="9501" y="7855"/>
                    </a:lnTo>
                    <a:lnTo>
                      <a:pt x="9420" y="7755"/>
                    </a:lnTo>
                    <a:lnTo>
                      <a:pt x="9318" y="7655"/>
                    </a:lnTo>
                    <a:lnTo>
                      <a:pt x="9288" y="7627"/>
                    </a:lnTo>
                    <a:lnTo>
                      <a:pt x="9257" y="7582"/>
                    </a:lnTo>
                    <a:lnTo>
                      <a:pt x="9237" y="7545"/>
                    </a:lnTo>
                    <a:lnTo>
                      <a:pt x="9206" y="7500"/>
                    </a:lnTo>
                    <a:lnTo>
                      <a:pt x="9186" y="7464"/>
                    </a:lnTo>
                    <a:lnTo>
                      <a:pt x="9156" y="7418"/>
                    </a:lnTo>
                    <a:lnTo>
                      <a:pt x="9135" y="7364"/>
                    </a:lnTo>
                    <a:lnTo>
                      <a:pt x="8993" y="7045"/>
                    </a:lnTo>
                    <a:lnTo>
                      <a:pt x="8932" y="6900"/>
                    </a:lnTo>
                    <a:lnTo>
                      <a:pt x="8871" y="6773"/>
                    </a:lnTo>
                    <a:lnTo>
                      <a:pt x="8790" y="6636"/>
                    </a:lnTo>
                    <a:lnTo>
                      <a:pt x="8729" y="6491"/>
                    </a:lnTo>
                    <a:lnTo>
                      <a:pt x="8658" y="6364"/>
                    </a:lnTo>
                    <a:lnTo>
                      <a:pt x="8587" y="6218"/>
                    </a:lnTo>
                    <a:lnTo>
                      <a:pt x="8516" y="6091"/>
                    </a:lnTo>
                    <a:lnTo>
                      <a:pt x="8394" y="5818"/>
                    </a:lnTo>
                    <a:lnTo>
                      <a:pt x="8333" y="5691"/>
                    </a:lnTo>
                    <a:lnTo>
                      <a:pt x="8252" y="5545"/>
                    </a:lnTo>
                    <a:lnTo>
                      <a:pt x="8191" y="5418"/>
                    </a:lnTo>
                    <a:lnTo>
                      <a:pt x="8130" y="5282"/>
                    </a:lnTo>
                    <a:lnTo>
                      <a:pt x="8049" y="5145"/>
                    </a:lnTo>
                    <a:lnTo>
                      <a:pt x="8009" y="5045"/>
                    </a:lnTo>
                    <a:lnTo>
                      <a:pt x="7968" y="4936"/>
                    </a:lnTo>
                    <a:lnTo>
                      <a:pt x="7938" y="4836"/>
                    </a:lnTo>
                    <a:lnTo>
                      <a:pt x="7917" y="4718"/>
                    </a:lnTo>
                    <a:lnTo>
                      <a:pt x="7887" y="4618"/>
                    </a:lnTo>
                    <a:lnTo>
                      <a:pt x="7846" y="4500"/>
                    </a:lnTo>
                    <a:lnTo>
                      <a:pt x="7795" y="4409"/>
                    </a:lnTo>
                    <a:lnTo>
                      <a:pt x="7735" y="4309"/>
                    </a:lnTo>
                    <a:lnTo>
                      <a:pt x="7694" y="4236"/>
                    </a:lnTo>
                    <a:lnTo>
                      <a:pt x="7592" y="4109"/>
                    </a:lnTo>
                    <a:lnTo>
                      <a:pt x="7521" y="4036"/>
                    </a:lnTo>
                    <a:lnTo>
                      <a:pt x="7461" y="3973"/>
                    </a:lnTo>
                    <a:lnTo>
                      <a:pt x="7410" y="3918"/>
                    </a:lnTo>
                    <a:lnTo>
                      <a:pt x="7359" y="3845"/>
                    </a:lnTo>
                    <a:lnTo>
                      <a:pt x="7308" y="3782"/>
                    </a:lnTo>
                    <a:lnTo>
                      <a:pt x="7176" y="3555"/>
                    </a:lnTo>
                    <a:lnTo>
                      <a:pt x="7055" y="3336"/>
                    </a:lnTo>
                    <a:lnTo>
                      <a:pt x="6852" y="2882"/>
                    </a:lnTo>
                    <a:lnTo>
                      <a:pt x="6628" y="2427"/>
                    </a:lnTo>
                    <a:lnTo>
                      <a:pt x="6496" y="2200"/>
                    </a:lnTo>
                    <a:lnTo>
                      <a:pt x="6354" y="1982"/>
                    </a:lnTo>
                    <a:lnTo>
                      <a:pt x="6171" y="1764"/>
                    </a:lnTo>
                    <a:lnTo>
                      <a:pt x="6080" y="1664"/>
                    </a:lnTo>
                    <a:lnTo>
                      <a:pt x="5979" y="1555"/>
                    </a:lnTo>
                    <a:lnTo>
                      <a:pt x="5887" y="1464"/>
                    </a:lnTo>
                    <a:lnTo>
                      <a:pt x="5786" y="1355"/>
                    </a:lnTo>
                    <a:lnTo>
                      <a:pt x="5694" y="1255"/>
                    </a:lnTo>
                    <a:lnTo>
                      <a:pt x="5613" y="1136"/>
                    </a:lnTo>
                    <a:lnTo>
                      <a:pt x="5542" y="1055"/>
                    </a:lnTo>
                    <a:lnTo>
                      <a:pt x="5491" y="955"/>
                    </a:lnTo>
                    <a:lnTo>
                      <a:pt x="5410" y="773"/>
                    </a:lnTo>
                    <a:lnTo>
                      <a:pt x="5390" y="664"/>
                    </a:lnTo>
                    <a:lnTo>
                      <a:pt x="5390" y="573"/>
                    </a:lnTo>
                    <a:lnTo>
                      <a:pt x="5400" y="518"/>
                    </a:lnTo>
                    <a:lnTo>
                      <a:pt x="5420" y="464"/>
                    </a:lnTo>
                    <a:lnTo>
                      <a:pt x="5441" y="418"/>
                    </a:lnTo>
                    <a:lnTo>
                      <a:pt x="5471" y="373"/>
                    </a:lnTo>
                    <a:lnTo>
                      <a:pt x="5491" y="345"/>
                    </a:lnTo>
                    <a:lnTo>
                      <a:pt x="5502" y="327"/>
                    </a:lnTo>
                    <a:lnTo>
                      <a:pt x="5512" y="291"/>
                    </a:lnTo>
                    <a:lnTo>
                      <a:pt x="5532" y="255"/>
                    </a:lnTo>
                    <a:lnTo>
                      <a:pt x="5542" y="218"/>
                    </a:lnTo>
                    <a:lnTo>
                      <a:pt x="5573" y="164"/>
                    </a:lnTo>
                    <a:lnTo>
                      <a:pt x="5603" y="82"/>
                    </a:lnTo>
                    <a:lnTo>
                      <a:pt x="5654"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0" name="Kształt">
                <a:extLst>
                  <a:ext uri="{FF2B5EF4-FFF2-40B4-BE49-F238E27FC236}">
                    <a16:creationId xmlns:a16="http://schemas.microsoft.com/office/drawing/2014/main" id="{A171F50B-E8A4-4842-2305-FA7AE96A48DB}"/>
                  </a:ext>
                </a:extLst>
              </p:cNvPr>
              <p:cNvSpPr/>
              <p:nvPr/>
            </p:nvSpPr>
            <p:spPr>
              <a:xfrm>
                <a:off x="1178561" y="1068422"/>
                <a:ext cx="108373" cy="97128"/>
              </a:xfrm>
              <a:custGeom>
                <a:avLst/>
                <a:gdLst/>
                <a:ahLst/>
                <a:cxnLst>
                  <a:cxn ang="0">
                    <a:pos x="wd2" y="hd2"/>
                  </a:cxn>
                  <a:cxn ang="5400000">
                    <a:pos x="wd2" y="hd2"/>
                  </a:cxn>
                  <a:cxn ang="10800000">
                    <a:pos x="wd2" y="hd2"/>
                  </a:cxn>
                  <a:cxn ang="16200000">
                    <a:pos x="wd2" y="hd2"/>
                  </a:cxn>
                </a:cxnLst>
                <a:rect l="0" t="0" r="r" b="b"/>
                <a:pathLst>
                  <a:path w="21600" h="21600" extrusionOk="0">
                    <a:moveTo>
                      <a:pt x="7998" y="7896"/>
                    </a:moveTo>
                    <a:lnTo>
                      <a:pt x="7239" y="7896"/>
                    </a:lnTo>
                    <a:lnTo>
                      <a:pt x="6830" y="7831"/>
                    </a:lnTo>
                    <a:lnTo>
                      <a:pt x="6480" y="7766"/>
                    </a:lnTo>
                    <a:lnTo>
                      <a:pt x="5779" y="7505"/>
                    </a:lnTo>
                    <a:lnTo>
                      <a:pt x="5079" y="7178"/>
                    </a:lnTo>
                    <a:lnTo>
                      <a:pt x="4320" y="6852"/>
                    </a:lnTo>
                    <a:lnTo>
                      <a:pt x="3619" y="6656"/>
                    </a:lnTo>
                    <a:lnTo>
                      <a:pt x="3269" y="6591"/>
                    </a:lnTo>
                    <a:lnTo>
                      <a:pt x="2510" y="6591"/>
                    </a:lnTo>
                    <a:lnTo>
                      <a:pt x="2160" y="6721"/>
                    </a:lnTo>
                    <a:lnTo>
                      <a:pt x="1576" y="6982"/>
                    </a:lnTo>
                    <a:lnTo>
                      <a:pt x="1284" y="7178"/>
                    </a:lnTo>
                    <a:lnTo>
                      <a:pt x="1051" y="7439"/>
                    </a:lnTo>
                    <a:lnTo>
                      <a:pt x="642" y="7961"/>
                    </a:lnTo>
                    <a:lnTo>
                      <a:pt x="292" y="8614"/>
                    </a:lnTo>
                    <a:lnTo>
                      <a:pt x="175" y="8940"/>
                    </a:lnTo>
                    <a:lnTo>
                      <a:pt x="58" y="9201"/>
                    </a:lnTo>
                    <a:lnTo>
                      <a:pt x="0" y="9593"/>
                    </a:lnTo>
                    <a:lnTo>
                      <a:pt x="0" y="10311"/>
                    </a:lnTo>
                    <a:lnTo>
                      <a:pt x="58" y="10637"/>
                    </a:lnTo>
                    <a:lnTo>
                      <a:pt x="175" y="10963"/>
                    </a:lnTo>
                    <a:lnTo>
                      <a:pt x="292" y="11355"/>
                    </a:lnTo>
                    <a:lnTo>
                      <a:pt x="642" y="11942"/>
                    </a:lnTo>
                    <a:lnTo>
                      <a:pt x="934" y="12464"/>
                    </a:lnTo>
                    <a:lnTo>
                      <a:pt x="1284" y="13051"/>
                    </a:lnTo>
                    <a:lnTo>
                      <a:pt x="1635" y="13573"/>
                    </a:lnTo>
                    <a:lnTo>
                      <a:pt x="2102" y="14030"/>
                    </a:lnTo>
                    <a:lnTo>
                      <a:pt x="2510" y="14552"/>
                    </a:lnTo>
                    <a:lnTo>
                      <a:pt x="2919" y="15009"/>
                    </a:lnTo>
                    <a:lnTo>
                      <a:pt x="3386" y="15466"/>
                    </a:lnTo>
                    <a:lnTo>
                      <a:pt x="3678" y="15792"/>
                    </a:lnTo>
                    <a:lnTo>
                      <a:pt x="3911" y="16184"/>
                    </a:lnTo>
                    <a:lnTo>
                      <a:pt x="4086" y="16575"/>
                    </a:lnTo>
                    <a:lnTo>
                      <a:pt x="4203" y="16967"/>
                    </a:lnTo>
                    <a:lnTo>
                      <a:pt x="4378" y="17815"/>
                    </a:lnTo>
                    <a:lnTo>
                      <a:pt x="4437" y="18598"/>
                    </a:lnTo>
                    <a:lnTo>
                      <a:pt x="4495" y="19447"/>
                    </a:lnTo>
                    <a:lnTo>
                      <a:pt x="4729" y="20164"/>
                    </a:lnTo>
                    <a:lnTo>
                      <a:pt x="4904" y="20491"/>
                    </a:lnTo>
                    <a:lnTo>
                      <a:pt x="5079" y="20882"/>
                    </a:lnTo>
                    <a:lnTo>
                      <a:pt x="5312" y="21143"/>
                    </a:lnTo>
                    <a:lnTo>
                      <a:pt x="5604" y="21404"/>
                    </a:lnTo>
                    <a:lnTo>
                      <a:pt x="5779" y="21535"/>
                    </a:lnTo>
                    <a:lnTo>
                      <a:pt x="6013" y="21600"/>
                    </a:lnTo>
                    <a:lnTo>
                      <a:pt x="6538" y="21600"/>
                    </a:lnTo>
                    <a:lnTo>
                      <a:pt x="6772" y="21535"/>
                    </a:lnTo>
                    <a:lnTo>
                      <a:pt x="7005" y="21404"/>
                    </a:lnTo>
                    <a:lnTo>
                      <a:pt x="7181" y="21274"/>
                    </a:lnTo>
                    <a:lnTo>
                      <a:pt x="7297" y="21143"/>
                    </a:lnTo>
                    <a:lnTo>
                      <a:pt x="7998" y="19838"/>
                    </a:lnTo>
                    <a:lnTo>
                      <a:pt x="8640" y="18663"/>
                    </a:lnTo>
                    <a:lnTo>
                      <a:pt x="9049" y="18141"/>
                    </a:lnTo>
                    <a:lnTo>
                      <a:pt x="9457" y="17554"/>
                    </a:lnTo>
                    <a:lnTo>
                      <a:pt x="10275" y="16640"/>
                    </a:lnTo>
                    <a:lnTo>
                      <a:pt x="10800" y="16249"/>
                    </a:lnTo>
                    <a:lnTo>
                      <a:pt x="11209" y="15792"/>
                    </a:lnTo>
                    <a:lnTo>
                      <a:pt x="11734" y="15466"/>
                    </a:lnTo>
                    <a:lnTo>
                      <a:pt x="12318" y="15140"/>
                    </a:lnTo>
                    <a:lnTo>
                      <a:pt x="12843" y="14879"/>
                    </a:lnTo>
                    <a:lnTo>
                      <a:pt x="13485" y="14618"/>
                    </a:lnTo>
                    <a:lnTo>
                      <a:pt x="14069" y="14356"/>
                    </a:lnTo>
                    <a:lnTo>
                      <a:pt x="14711" y="14226"/>
                    </a:lnTo>
                    <a:lnTo>
                      <a:pt x="15412" y="14161"/>
                    </a:lnTo>
                    <a:lnTo>
                      <a:pt x="16112" y="14161"/>
                    </a:lnTo>
                    <a:lnTo>
                      <a:pt x="16813" y="14291"/>
                    </a:lnTo>
                    <a:lnTo>
                      <a:pt x="17455" y="14552"/>
                    </a:lnTo>
                    <a:lnTo>
                      <a:pt x="18156" y="14683"/>
                    </a:lnTo>
                    <a:lnTo>
                      <a:pt x="18798" y="14813"/>
                    </a:lnTo>
                    <a:lnTo>
                      <a:pt x="19557" y="14879"/>
                    </a:lnTo>
                    <a:lnTo>
                      <a:pt x="20199" y="14748"/>
                    </a:lnTo>
                    <a:lnTo>
                      <a:pt x="20491" y="14618"/>
                    </a:lnTo>
                    <a:lnTo>
                      <a:pt x="20841" y="14422"/>
                    </a:lnTo>
                    <a:lnTo>
                      <a:pt x="21250" y="13965"/>
                    </a:lnTo>
                    <a:lnTo>
                      <a:pt x="21366" y="13639"/>
                    </a:lnTo>
                    <a:lnTo>
                      <a:pt x="21483" y="13378"/>
                    </a:lnTo>
                    <a:lnTo>
                      <a:pt x="21542" y="13051"/>
                    </a:lnTo>
                    <a:lnTo>
                      <a:pt x="21600" y="12595"/>
                    </a:lnTo>
                    <a:lnTo>
                      <a:pt x="21600" y="11877"/>
                    </a:lnTo>
                    <a:lnTo>
                      <a:pt x="21542" y="11094"/>
                    </a:lnTo>
                    <a:lnTo>
                      <a:pt x="21425" y="10376"/>
                    </a:lnTo>
                    <a:lnTo>
                      <a:pt x="21250" y="9658"/>
                    </a:lnTo>
                    <a:lnTo>
                      <a:pt x="21133" y="9462"/>
                    </a:lnTo>
                    <a:lnTo>
                      <a:pt x="20958" y="9332"/>
                    </a:lnTo>
                    <a:lnTo>
                      <a:pt x="20724" y="8940"/>
                    </a:lnTo>
                    <a:lnTo>
                      <a:pt x="20666" y="8810"/>
                    </a:lnTo>
                    <a:lnTo>
                      <a:pt x="20491" y="8614"/>
                    </a:lnTo>
                    <a:lnTo>
                      <a:pt x="20432" y="8483"/>
                    </a:lnTo>
                    <a:lnTo>
                      <a:pt x="20432" y="8353"/>
                    </a:lnTo>
                    <a:lnTo>
                      <a:pt x="20374" y="7244"/>
                    </a:lnTo>
                    <a:lnTo>
                      <a:pt x="20257" y="6134"/>
                    </a:lnTo>
                    <a:lnTo>
                      <a:pt x="20141" y="5155"/>
                    </a:lnTo>
                    <a:lnTo>
                      <a:pt x="19965" y="4176"/>
                    </a:lnTo>
                    <a:lnTo>
                      <a:pt x="19849" y="3720"/>
                    </a:lnTo>
                    <a:lnTo>
                      <a:pt x="19674" y="3263"/>
                    </a:lnTo>
                    <a:lnTo>
                      <a:pt x="19498" y="2871"/>
                    </a:lnTo>
                    <a:lnTo>
                      <a:pt x="19323" y="2415"/>
                    </a:lnTo>
                    <a:lnTo>
                      <a:pt x="18973" y="2088"/>
                    </a:lnTo>
                    <a:lnTo>
                      <a:pt x="18681" y="1631"/>
                    </a:lnTo>
                    <a:lnTo>
                      <a:pt x="18389" y="1305"/>
                    </a:lnTo>
                    <a:lnTo>
                      <a:pt x="17981" y="1044"/>
                    </a:lnTo>
                    <a:lnTo>
                      <a:pt x="17572" y="718"/>
                    </a:lnTo>
                    <a:lnTo>
                      <a:pt x="17163" y="522"/>
                    </a:lnTo>
                    <a:lnTo>
                      <a:pt x="16813" y="326"/>
                    </a:lnTo>
                    <a:lnTo>
                      <a:pt x="16404" y="131"/>
                    </a:lnTo>
                    <a:lnTo>
                      <a:pt x="15937" y="65"/>
                    </a:lnTo>
                    <a:lnTo>
                      <a:pt x="15587" y="0"/>
                    </a:lnTo>
                    <a:lnTo>
                      <a:pt x="15178" y="0"/>
                    </a:lnTo>
                    <a:lnTo>
                      <a:pt x="14711" y="65"/>
                    </a:lnTo>
                    <a:lnTo>
                      <a:pt x="14361" y="131"/>
                    </a:lnTo>
                    <a:lnTo>
                      <a:pt x="13952" y="326"/>
                    </a:lnTo>
                    <a:lnTo>
                      <a:pt x="13602" y="522"/>
                    </a:lnTo>
                    <a:lnTo>
                      <a:pt x="13194" y="718"/>
                    </a:lnTo>
                    <a:lnTo>
                      <a:pt x="12902" y="1044"/>
                    </a:lnTo>
                    <a:lnTo>
                      <a:pt x="12610" y="1305"/>
                    </a:lnTo>
                    <a:lnTo>
                      <a:pt x="12318" y="1697"/>
                    </a:lnTo>
                    <a:lnTo>
                      <a:pt x="12026" y="2153"/>
                    </a:lnTo>
                    <a:lnTo>
                      <a:pt x="11792" y="2480"/>
                    </a:lnTo>
                    <a:lnTo>
                      <a:pt x="11559" y="3067"/>
                    </a:lnTo>
                    <a:lnTo>
                      <a:pt x="11150" y="3981"/>
                    </a:lnTo>
                    <a:lnTo>
                      <a:pt x="10625" y="5025"/>
                    </a:lnTo>
                    <a:lnTo>
                      <a:pt x="10216" y="5547"/>
                    </a:lnTo>
                    <a:lnTo>
                      <a:pt x="9866" y="6004"/>
                    </a:lnTo>
                    <a:lnTo>
                      <a:pt x="9457" y="6460"/>
                    </a:lnTo>
                    <a:lnTo>
                      <a:pt x="8932" y="6917"/>
                    </a:lnTo>
                    <a:lnTo>
                      <a:pt x="8406" y="7309"/>
                    </a:lnTo>
                    <a:lnTo>
                      <a:pt x="7881" y="7570"/>
                    </a:lnTo>
                    <a:lnTo>
                      <a:pt x="7181" y="7766"/>
                    </a:lnTo>
                    <a:lnTo>
                      <a:pt x="6538" y="7896"/>
                    </a:lnTo>
                    <a:lnTo>
                      <a:pt x="7998" y="7896"/>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1" name="Linia">
                <a:extLst>
                  <a:ext uri="{FF2B5EF4-FFF2-40B4-BE49-F238E27FC236}">
                    <a16:creationId xmlns:a16="http://schemas.microsoft.com/office/drawing/2014/main" id="{5C439157-3EF6-E503-A6F4-6D179EABA040}"/>
                  </a:ext>
                </a:extLst>
              </p:cNvPr>
              <p:cNvSpPr/>
              <p:nvPr/>
            </p:nvSpPr>
            <p:spPr>
              <a:xfrm>
                <a:off x="1178561" y="1068422"/>
                <a:ext cx="108373" cy="97128"/>
              </a:xfrm>
              <a:custGeom>
                <a:avLst/>
                <a:gdLst/>
                <a:ahLst/>
                <a:cxnLst>
                  <a:cxn ang="0">
                    <a:pos x="wd2" y="hd2"/>
                  </a:cxn>
                  <a:cxn ang="5400000">
                    <a:pos x="wd2" y="hd2"/>
                  </a:cxn>
                  <a:cxn ang="10800000">
                    <a:pos x="wd2" y="hd2"/>
                  </a:cxn>
                  <a:cxn ang="16200000">
                    <a:pos x="wd2" y="hd2"/>
                  </a:cxn>
                </a:cxnLst>
                <a:rect l="0" t="0" r="r" b="b"/>
                <a:pathLst>
                  <a:path w="21600" h="21600" extrusionOk="0">
                    <a:moveTo>
                      <a:pt x="7998" y="7896"/>
                    </a:moveTo>
                    <a:lnTo>
                      <a:pt x="7239" y="7896"/>
                    </a:lnTo>
                    <a:lnTo>
                      <a:pt x="6830" y="7831"/>
                    </a:lnTo>
                    <a:lnTo>
                      <a:pt x="6480" y="7766"/>
                    </a:lnTo>
                    <a:lnTo>
                      <a:pt x="5779" y="7505"/>
                    </a:lnTo>
                    <a:lnTo>
                      <a:pt x="5079" y="7178"/>
                    </a:lnTo>
                    <a:lnTo>
                      <a:pt x="4320" y="6852"/>
                    </a:lnTo>
                    <a:lnTo>
                      <a:pt x="3619" y="6656"/>
                    </a:lnTo>
                    <a:lnTo>
                      <a:pt x="3269" y="6591"/>
                    </a:lnTo>
                    <a:lnTo>
                      <a:pt x="2510" y="6591"/>
                    </a:lnTo>
                    <a:lnTo>
                      <a:pt x="2160" y="6721"/>
                    </a:lnTo>
                    <a:lnTo>
                      <a:pt x="1576" y="6982"/>
                    </a:lnTo>
                    <a:lnTo>
                      <a:pt x="1284" y="7178"/>
                    </a:lnTo>
                    <a:lnTo>
                      <a:pt x="1051" y="7439"/>
                    </a:lnTo>
                    <a:lnTo>
                      <a:pt x="642" y="7961"/>
                    </a:lnTo>
                    <a:lnTo>
                      <a:pt x="292" y="8614"/>
                    </a:lnTo>
                    <a:lnTo>
                      <a:pt x="175" y="8940"/>
                    </a:lnTo>
                    <a:lnTo>
                      <a:pt x="58" y="9201"/>
                    </a:lnTo>
                    <a:lnTo>
                      <a:pt x="0" y="9593"/>
                    </a:lnTo>
                    <a:lnTo>
                      <a:pt x="0" y="10311"/>
                    </a:lnTo>
                    <a:lnTo>
                      <a:pt x="58" y="10637"/>
                    </a:lnTo>
                    <a:lnTo>
                      <a:pt x="175" y="10963"/>
                    </a:lnTo>
                    <a:lnTo>
                      <a:pt x="292" y="11355"/>
                    </a:lnTo>
                    <a:lnTo>
                      <a:pt x="642" y="11942"/>
                    </a:lnTo>
                    <a:lnTo>
                      <a:pt x="934" y="12464"/>
                    </a:lnTo>
                    <a:lnTo>
                      <a:pt x="1284" y="13051"/>
                    </a:lnTo>
                    <a:lnTo>
                      <a:pt x="1635" y="13573"/>
                    </a:lnTo>
                    <a:lnTo>
                      <a:pt x="2102" y="14030"/>
                    </a:lnTo>
                    <a:lnTo>
                      <a:pt x="2510" y="14552"/>
                    </a:lnTo>
                    <a:lnTo>
                      <a:pt x="2919" y="15009"/>
                    </a:lnTo>
                    <a:lnTo>
                      <a:pt x="3386" y="15466"/>
                    </a:lnTo>
                    <a:lnTo>
                      <a:pt x="3678" y="15792"/>
                    </a:lnTo>
                    <a:lnTo>
                      <a:pt x="3911" y="16184"/>
                    </a:lnTo>
                    <a:lnTo>
                      <a:pt x="4086" y="16575"/>
                    </a:lnTo>
                    <a:lnTo>
                      <a:pt x="4203" y="16967"/>
                    </a:lnTo>
                    <a:lnTo>
                      <a:pt x="4378" y="17815"/>
                    </a:lnTo>
                    <a:lnTo>
                      <a:pt x="4437" y="18598"/>
                    </a:lnTo>
                    <a:lnTo>
                      <a:pt x="4495" y="19447"/>
                    </a:lnTo>
                    <a:lnTo>
                      <a:pt x="4729" y="20164"/>
                    </a:lnTo>
                    <a:lnTo>
                      <a:pt x="4904" y="20491"/>
                    </a:lnTo>
                    <a:lnTo>
                      <a:pt x="5079" y="20882"/>
                    </a:lnTo>
                    <a:lnTo>
                      <a:pt x="5312" y="21143"/>
                    </a:lnTo>
                    <a:lnTo>
                      <a:pt x="5604" y="21404"/>
                    </a:lnTo>
                    <a:lnTo>
                      <a:pt x="5779" y="21535"/>
                    </a:lnTo>
                    <a:lnTo>
                      <a:pt x="6013" y="21600"/>
                    </a:lnTo>
                    <a:lnTo>
                      <a:pt x="6538" y="21600"/>
                    </a:lnTo>
                    <a:lnTo>
                      <a:pt x="6772" y="21535"/>
                    </a:lnTo>
                    <a:lnTo>
                      <a:pt x="7005" y="21404"/>
                    </a:lnTo>
                    <a:lnTo>
                      <a:pt x="7181" y="21274"/>
                    </a:lnTo>
                    <a:lnTo>
                      <a:pt x="7297" y="21143"/>
                    </a:lnTo>
                    <a:lnTo>
                      <a:pt x="7998" y="19838"/>
                    </a:lnTo>
                    <a:lnTo>
                      <a:pt x="8640" y="18663"/>
                    </a:lnTo>
                    <a:lnTo>
                      <a:pt x="9049" y="18141"/>
                    </a:lnTo>
                    <a:lnTo>
                      <a:pt x="9457" y="17554"/>
                    </a:lnTo>
                    <a:lnTo>
                      <a:pt x="10275" y="16640"/>
                    </a:lnTo>
                    <a:lnTo>
                      <a:pt x="10800" y="16249"/>
                    </a:lnTo>
                    <a:lnTo>
                      <a:pt x="11209" y="15792"/>
                    </a:lnTo>
                    <a:lnTo>
                      <a:pt x="11734" y="15466"/>
                    </a:lnTo>
                    <a:lnTo>
                      <a:pt x="12318" y="15140"/>
                    </a:lnTo>
                    <a:lnTo>
                      <a:pt x="12843" y="14879"/>
                    </a:lnTo>
                    <a:lnTo>
                      <a:pt x="13485" y="14618"/>
                    </a:lnTo>
                    <a:lnTo>
                      <a:pt x="14069" y="14356"/>
                    </a:lnTo>
                    <a:lnTo>
                      <a:pt x="14711" y="14226"/>
                    </a:lnTo>
                    <a:lnTo>
                      <a:pt x="15412" y="14161"/>
                    </a:lnTo>
                    <a:lnTo>
                      <a:pt x="16112" y="14161"/>
                    </a:lnTo>
                    <a:lnTo>
                      <a:pt x="16813" y="14291"/>
                    </a:lnTo>
                    <a:lnTo>
                      <a:pt x="17455" y="14552"/>
                    </a:lnTo>
                    <a:lnTo>
                      <a:pt x="18156" y="14683"/>
                    </a:lnTo>
                    <a:lnTo>
                      <a:pt x="18798" y="14813"/>
                    </a:lnTo>
                    <a:lnTo>
                      <a:pt x="19557" y="14879"/>
                    </a:lnTo>
                    <a:lnTo>
                      <a:pt x="20199" y="14748"/>
                    </a:lnTo>
                    <a:lnTo>
                      <a:pt x="20491" y="14618"/>
                    </a:lnTo>
                    <a:lnTo>
                      <a:pt x="20841" y="14422"/>
                    </a:lnTo>
                    <a:lnTo>
                      <a:pt x="21250" y="13965"/>
                    </a:lnTo>
                    <a:lnTo>
                      <a:pt x="21366" y="13639"/>
                    </a:lnTo>
                    <a:lnTo>
                      <a:pt x="21483" y="13378"/>
                    </a:lnTo>
                    <a:lnTo>
                      <a:pt x="21542" y="13051"/>
                    </a:lnTo>
                    <a:lnTo>
                      <a:pt x="21600" y="12595"/>
                    </a:lnTo>
                    <a:lnTo>
                      <a:pt x="21600" y="11877"/>
                    </a:lnTo>
                    <a:lnTo>
                      <a:pt x="21542" y="11094"/>
                    </a:lnTo>
                    <a:lnTo>
                      <a:pt x="21425" y="10376"/>
                    </a:lnTo>
                    <a:lnTo>
                      <a:pt x="21250" y="9658"/>
                    </a:lnTo>
                    <a:lnTo>
                      <a:pt x="21133" y="9462"/>
                    </a:lnTo>
                    <a:lnTo>
                      <a:pt x="20958" y="9332"/>
                    </a:lnTo>
                    <a:lnTo>
                      <a:pt x="20724" y="8940"/>
                    </a:lnTo>
                    <a:lnTo>
                      <a:pt x="20666" y="8810"/>
                    </a:lnTo>
                    <a:lnTo>
                      <a:pt x="20491" y="8614"/>
                    </a:lnTo>
                    <a:lnTo>
                      <a:pt x="20432" y="8483"/>
                    </a:lnTo>
                    <a:lnTo>
                      <a:pt x="20432" y="8353"/>
                    </a:lnTo>
                    <a:lnTo>
                      <a:pt x="20374" y="7244"/>
                    </a:lnTo>
                    <a:lnTo>
                      <a:pt x="20257" y="6134"/>
                    </a:lnTo>
                    <a:lnTo>
                      <a:pt x="20141" y="5155"/>
                    </a:lnTo>
                    <a:lnTo>
                      <a:pt x="19965" y="4176"/>
                    </a:lnTo>
                    <a:lnTo>
                      <a:pt x="19849" y="3720"/>
                    </a:lnTo>
                    <a:lnTo>
                      <a:pt x="19674" y="3263"/>
                    </a:lnTo>
                    <a:lnTo>
                      <a:pt x="19498" y="2871"/>
                    </a:lnTo>
                    <a:lnTo>
                      <a:pt x="19323" y="2415"/>
                    </a:lnTo>
                    <a:lnTo>
                      <a:pt x="18973" y="2088"/>
                    </a:lnTo>
                    <a:lnTo>
                      <a:pt x="18681" y="1631"/>
                    </a:lnTo>
                    <a:lnTo>
                      <a:pt x="18389" y="1305"/>
                    </a:lnTo>
                    <a:lnTo>
                      <a:pt x="17981" y="1044"/>
                    </a:lnTo>
                    <a:lnTo>
                      <a:pt x="17572" y="718"/>
                    </a:lnTo>
                    <a:lnTo>
                      <a:pt x="17163" y="522"/>
                    </a:lnTo>
                    <a:lnTo>
                      <a:pt x="16813" y="326"/>
                    </a:lnTo>
                    <a:lnTo>
                      <a:pt x="16404" y="131"/>
                    </a:lnTo>
                    <a:lnTo>
                      <a:pt x="15937" y="65"/>
                    </a:lnTo>
                    <a:lnTo>
                      <a:pt x="15587" y="0"/>
                    </a:lnTo>
                    <a:lnTo>
                      <a:pt x="15178" y="0"/>
                    </a:lnTo>
                    <a:lnTo>
                      <a:pt x="14711" y="65"/>
                    </a:lnTo>
                    <a:lnTo>
                      <a:pt x="14361" y="131"/>
                    </a:lnTo>
                    <a:lnTo>
                      <a:pt x="13952" y="326"/>
                    </a:lnTo>
                    <a:lnTo>
                      <a:pt x="13602" y="522"/>
                    </a:lnTo>
                    <a:lnTo>
                      <a:pt x="13194" y="718"/>
                    </a:lnTo>
                    <a:lnTo>
                      <a:pt x="12902" y="1044"/>
                    </a:lnTo>
                    <a:lnTo>
                      <a:pt x="12610" y="1305"/>
                    </a:lnTo>
                    <a:lnTo>
                      <a:pt x="12318" y="1697"/>
                    </a:lnTo>
                    <a:lnTo>
                      <a:pt x="12026" y="2153"/>
                    </a:lnTo>
                    <a:lnTo>
                      <a:pt x="11792" y="2480"/>
                    </a:lnTo>
                    <a:lnTo>
                      <a:pt x="11559" y="3067"/>
                    </a:lnTo>
                    <a:lnTo>
                      <a:pt x="11150" y="3981"/>
                    </a:lnTo>
                    <a:lnTo>
                      <a:pt x="10625" y="5025"/>
                    </a:lnTo>
                    <a:lnTo>
                      <a:pt x="10216" y="5547"/>
                    </a:lnTo>
                    <a:lnTo>
                      <a:pt x="9866" y="6004"/>
                    </a:lnTo>
                    <a:lnTo>
                      <a:pt x="9457" y="6460"/>
                    </a:lnTo>
                    <a:lnTo>
                      <a:pt x="8932" y="6917"/>
                    </a:lnTo>
                    <a:lnTo>
                      <a:pt x="8406" y="7309"/>
                    </a:lnTo>
                    <a:lnTo>
                      <a:pt x="7881" y="7570"/>
                    </a:lnTo>
                    <a:lnTo>
                      <a:pt x="7181" y="7766"/>
                    </a:lnTo>
                    <a:lnTo>
                      <a:pt x="6538" y="789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2" name="Kształt">
                <a:extLst>
                  <a:ext uri="{FF2B5EF4-FFF2-40B4-BE49-F238E27FC236}">
                    <a16:creationId xmlns:a16="http://schemas.microsoft.com/office/drawing/2014/main" id="{110D1E7E-E3AF-E03C-9FD4-30393A22DA5B}"/>
                  </a:ext>
                </a:extLst>
              </p:cNvPr>
              <p:cNvSpPr/>
              <p:nvPr/>
            </p:nvSpPr>
            <p:spPr>
              <a:xfrm>
                <a:off x="1212427" y="1147479"/>
                <a:ext cx="94827" cy="112941"/>
              </a:xfrm>
              <a:custGeom>
                <a:avLst/>
                <a:gdLst/>
                <a:ahLst/>
                <a:cxnLst>
                  <a:cxn ang="0">
                    <a:pos x="wd2" y="hd2"/>
                  </a:cxn>
                  <a:cxn ang="5400000">
                    <a:pos x="wd2" y="hd2"/>
                  </a:cxn>
                  <a:cxn ang="10800000">
                    <a:pos x="wd2" y="hd2"/>
                  </a:cxn>
                  <a:cxn ang="16200000">
                    <a:pos x="wd2" y="hd2"/>
                  </a:cxn>
                </a:cxnLst>
                <a:rect l="0" t="0" r="r" b="b"/>
                <a:pathLst>
                  <a:path w="21600" h="21600" extrusionOk="0">
                    <a:moveTo>
                      <a:pt x="19630" y="1623"/>
                    </a:moveTo>
                    <a:lnTo>
                      <a:pt x="19426" y="1287"/>
                    </a:lnTo>
                    <a:lnTo>
                      <a:pt x="19087" y="1063"/>
                    </a:lnTo>
                    <a:lnTo>
                      <a:pt x="18815" y="839"/>
                    </a:lnTo>
                    <a:lnTo>
                      <a:pt x="18543" y="672"/>
                    </a:lnTo>
                    <a:lnTo>
                      <a:pt x="17864" y="336"/>
                    </a:lnTo>
                    <a:lnTo>
                      <a:pt x="16370" y="0"/>
                    </a:lnTo>
                    <a:lnTo>
                      <a:pt x="15555" y="0"/>
                    </a:lnTo>
                    <a:lnTo>
                      <a:pt x="15147" y="112"/>
                    </a:lnTo>
                    <a:lnTo>
                      <a:pt x="14808" y="168"/>
                    </a:lnTo>
                    <a:lnTo>
                      <a:pt x="14400" y="280"/>
                    </a:lnTo>
                    <a:lnTo>
                      <a:pt x="13992" y="448"/>
                    </a:lnTo>
                    <a:lnTo>
                      <a:pt x="13585" y="560"/>
                    </a:lnTo>
                    <a:lnTo>
                      <a:pt x="13177" y="727"/>
                    </a:lnTo>
                    <a:lnTo>
                      <a:pt x="12770" y="951"/>
                    </a:lnTo>
                    <a:lnTo>
                      <a:pt x="12226" y="1231"/>
                    </a:lnTo>
                    <a:lnTo>
                      <a:pt x="11751" y="1623"/>
                    </a:lnTo>
                    <a:lnTo>
                      <a:pt x="11140" y="2015"/>
                    </a:lnTo>
                    <a:lnTo>
                      <a:pt x="10325" y="2462"/>
                    </a:lnTo>
                    <a:lnTo>
                      <a:pt x="9442" y="3022"/>
                    </a:lnTo>
                    <a:lnTo>
                      <a:pt x="9034" y="3190"/>
                    </a:lnTo>
                    <a:lnTo>
                      <a:pt x="8355" y="3413"/>
                    </a:lnTo>
                    <a:lnTo>
                      <a:pt x="8015" y="3469"/>
                    </a:lnTo>
                    <a:lnTo>
                      <a:pt x="7200" y="3525"/>
                    </a:lnTo>
                    <a:lnTo>
                      <a:pt x="6521" y="3525"/>
                    </a:lnTo>
                    <a:lnTo>
                      <a:pt x="5706" y="3581"/>
                    </a:lnTo>
                    <a:lnTo>
                      <a:pt x="5026" y="3637"/>
                    </a:lnTo>
                    <a:lnTo>
                      <a:pt x="4755" y="3693"/>
                    </a:lnTo>
                    <a:lnTo>
                      <a:pt x="4415" y="3749"/>
                    </a:lnTo>
                    <a:lnTo>
                      <a:pt x="4075" y="3917"/>
                    </a:lnTo>
                    <a:lnTo>
                      <a:pt x="3804" y="4085"/>
                    </a:lnTo>
                    <a:lnTo>
                      <a:pt x="3192" y="4645"/>
                    </a:lnTo>
                    <a:lnTo>
                      <a:pt x="2445" y="5148"/>
                    </a:lnTo>
                    <a:lnTo>
                      <a:pt x="1834" y="5764"/>
                    </a:lnTo>
                    <a:lnTo>
                      <a:pt x="1291" y="6323"/>
                    </a:lnTo>
                    <a:lnTo>
                      <a:pt x="747" y="7051"/>
                    </a:lnTo>
                    <a:lnTo>
                      <a:pt x="340" y="7666"/>
                    </a:lnTo>
                    <a:lnTo>
                      <a:pt x="204" y="8058"/>
                    </a:lnTo>
                    <a:lnTo>
                      <a:pt x="0" y="9233"/>
                    </a:lnTo>
                    <a:lnTo>
                      <a:pt x="543" y="9289"/>
                    </a:lnTo>
                    <a:lnTo>
                      <a:pt x="1087" y="9289"/>
                    </a:lnTo>
                    <a:lnTo>
                      <a:pt x="1630" y="9345"/>
                    </a:lnTo>
                    <a:lnTo>
                      <a:pt x="2242" y="9401"/>
                    </a:lnTo>
                    <a:lnTo>
                      <a:pt x="2853" y="9401"/>
                    </a:lnTo>
                    <a:lnTo>
                      <a:pt x="3328" y="9289"/>
                    </a:lnTo>
                    <a:lnTo>
                      <a:pt x="3600" y="9233"/>
                    </a:lnTo>
                    <a:lnTo>
                      <a:pt x="3872" y="9121"/>
                    </a:lnTo>
                    <a:lnTo>
                      <a:pt x="4075" y="9009"/>
                    </a:lnTo>
                    <a:lnTo>
                      <a:pt x="4347" y="8841"/>
                    </a:lnTo>
                    <a:lnTo>
                      <a:pt x="5094" y="8338"/>
                    </a:lnTo>
                    <a:lnTo>
                      <a:pt x="5977" y="7890"/>
                    </a:lnTo>
                    <a:lnTo>
                      <a:pt x="6792" y="7554"/>
                    </a:lnTo>
                    <a:lnTo>
                      <a:pt x="7743" y="7275"/>
                    </a:lnTo>
                    <a:lnTo>
                      <a:pt x="8694" y="7051"/>
                    </a:lnTo>
                    <a:lnTo>
                      <a:pt x="9713" y="6939"/>
                    </a:lnTo>
                    <a:lnTo>
                      <a:pt x="10732" y="6771"/>
                    </a:lnTo>
                    <a:lnTo>
                      <a:pt x="11819" y="6659"/>
                    </a:lnTo>
                    <a:lnTo>
                      <a:pt x="10528" y="7498"/>
                    </a:lnTo>
                    <a:lnTo>
                      <a:pt x="9170" y="8282"/>
                    </a:lnTo>
                    <a:lnTo>
                      <a:pt x="7947" y="9065"/>
                    </a:lnTo>
                    <a:lnTo>
                      <a:pt x="6725" y="9961"/>
                    </a:lnTo>
                    <a:lnTo>
                      <a:pt x="6181" y="10352"/>
                    </a:lnTo>
                    <a:lnTo>
                      <a:pt x="5638" y="10800"/>
                    </a:lnTo>
                    <a:lnTo>
                      <a:pt x="5162" y="11360"/>
                    </a:lnTo>
                    <a:lnTo>
                      <a:pt x="4755" y="11863"/>
                    </a:lnTo>
                    <a:lnTo>
                      <a:pt x="4483" y="12423"/>
                    </a:lnTo>
                    <a:lnTo>
                      <a:pt x="4143" y="12982"/>
                    </a:lnTo>
                    <a:lnTo>
                      <a:pt x="4008" y="13542"/>
                    </a:lnTo>
                    <a:lnTo>
                      <a:pt x="3940" y="14213"/>
                    </a:lnTo>
                    <a:lnTo>
                      <a:pt x="4008" y="15165"/>
                    </a:lnTo>
                    <a:lnTo>
                      <a:pt x="4143" y="16004"/>
                    </a:lnTo>
                    <a:lnTo>
                      <a:pt x="4823" y="17907"/>
                    </a:lnTo>
                    <a:lnTo>
                      <a:pt x="5230" y="18802"/>
                    </a:lnTo>
                    <a:lnTo>
                      <a:pt x="5774" y="19753"/>
                    </a:lnTo>
                    <a:lnTo>
                      <a:pt x="6385" y="20649"/>
                    </a:lnTo>
                    <a:lnTo>
                      <a:pt x="6928" y="21544"/>
                    </a:lnTo>
                    <a:lnTo>
                      <a:pt x="6996" y="21544"/>
                    </a:lnTo>
                    <a:lnTo>
                      <a:pt x="7132" y="21600"/>
                    </a:lnTo>
                    <a:lnTo>
                      <a:pt x="7743" y="21600"/>
                    </a:lnTo>
                    <a:lnTo>
                      <a:pt x="7879" y="21544"/>
                    </a:lnTo>
                    <a:lnTo>
                      <a:pt x="8355" y="20761"/>
                    </a:lnTo>
                    <a:lnTo>
                      <a:pt x="8762" y="19921"/>
                    </a:lnTo>
                    <a:lnTo>
                      <a:pt x="9102" y="19138"/>
                    </a:lnTo>
                    <a:lnTo>
                      <a:pt x="9509" y="18242"/>
                    </a:lnTo>
                    <a:lnTo>
                      <a:pt x="10189" y="16564"/>
                    </a:lnTo>
                    <a:lnTo>
                      <a:pt x="11004" y="14885"/>
                    </a:lnTo>
                    <a:lnTo>
                      <a:pt x="11955" y="13430"/>
                    </a:lnTo>
                    <a:lnTo>
                      <a:pt x="12566" y="12815"/>
                    </a:lnTo>
                    <a:lnTo>
                      <a:pt x="13313" y="12143"/>
                    </a:lnTo>
                    <a:lnTo>
                      <a:pt x="13653" y="11919"/>
                    </a:lnTo>
                    <a:lnTo>
                      <a:pt x="14060" y="11639"/>
                    </a:lnTo>
                    <a:lnTo>
                      <a:pt x="14604" y="11416"/>
                    </a:lnTo>
                    <a:lnTo>
                      <a:pt x="15079" y="11192"/>
                    </a:lnTo>
                    <a:lnTo>
                      <a:pt x="15555" y="11024"/>
                    </a:lnTo>
                    <a:lnTo>
                      <a:pt x="16166" y="10800"/>
                    </a:lnTo>
                    <a:lnTo>
                      <a:pt x="16777" y="10688"/>
                    </a:lnTo>
                    <a:lnTo>
                      <a:pt x="17389" y="10520"/>
                    </a:lnTo>
                    <a:lnTo>
                      <a:pt x="17864" y="10408"/>
                    </a:lnTo>
                    <a:lnTo>
                      <a:pt x="18543" y="10073"/>
                    </a:lnTo>
                    <a:lnTo>
                      <a:pt x="18883" y="9849"/>
                    </a:lnTo>
                    <a:lnTo>
                      <a:pt x="19494" y="9233"/>
                    </a:lnTo>
                    <a:lnTo>
                      <a:pt x="19970" y="8618"/>
                    </a:lnTo>
                    <a:lnTo>
                      <a:pt x="20377" y="7890"/>
                    </a:lnTo>
                    <a:lnTo>
                      <a:pt x="20717" y="7163"/>
                    </a:lnTo>
                    <a:lnTo>
                      <a:pt x="21125" y="6435"/>
                    </a:lnTo>
                    <a:lnTo>
                      <a:pt x="21396" y="5820"/>
                    </a:lnTo>
                    <a:lnTo>
                      <a:pt x="21532" y="5428"/>
                    </a:lnTo>
                    <a:lnTo>
                      <a:pt x="21600" y="5092"/>
                    </a:lnTo>
                    <a:lnTo>
                      <a:pt x="21600" y="4421"/>
                    </a:lnTo>
                    <a:lnTo>
                      <a:pt x="21532" y="4029"/>
                    </a:lnTo>
                    <a:lnTo>
                      <a:pt x="21396" y="3637"/>
                    </a:lnTo>
                    <a:lnTo>
                      <a:pt x="21260" y="3302"/>
                    </a:lnTo>
                    <a:lnTo>
                      <a:pt x="21057" y="2966"/>
                    </a:lnTo>
                    <a:lnTo>
                      <a:pt x="20717" y="2518"/>
                    </a:lnTo>
                    <a:lnTo>
                      <a:pt x="20445" y="2238"/>
                    </a:lnTo>
                    <a:lnTo>
                      <a:pt x="20106" y="1903"/>
                    </a:lnTo>
                    <a:lnTo>
                      <a:pt x="19698" y="1623"/>
                    </a:lnTo>
                    <a:lnTo>
                      <a:pt x="19223" y="1343"/>
                    </a:lnTo>
                    <a:lnTo>
                      <a:pt x="18815" y="1119"/>
                    </a:lnTo>
                    <a:lnTo>
                      <a:pt x="18340" y="895"/>
                    </a:lnTo>
                    <a:lnTo>
                      <a:pt x="17864" y="727"/>
                    </a:lnTo>
                    <a:lnTo>
                      <a:pt x="19630" y="162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3" name="Linia">
                <a:extLst>
                  <a:ext uri="{FF2B5EF4-FFF2-40B4-BE49-F238E27FC236}">
                    <a16:creationId xmlns:a16="http://schemas.microsoft.com/office/drawing/2014/main" id="{EB37AD21-B4C4-7567-84BB-CE0B57C78084}"/>
                  </a:ext>
                </a:extLst>
              </p:cNvPr>
              <p:cNvSpPr/>
              <p:nvPr/>
            </p:nvSpPr>
            <p:spPr>
              <a:xfrm>
                <a:off x="1212427" y="1147479"/>
                <a:ext cx="94827" cy="112941"/>
              </a:xfrm>
              <a:custGeom>
                <a:avLst/>
                <a:gdLst/>
                <a:ahLst/>
                <a:cxnLst>
                  <a:cxn ang="0">
                    <a:pos x="wd2" y="hd2"/>
                  </a:cxn>
                  <a:cxn ang="5400000">
                    <a:pos x="wd2" y="hd2"/>
                  </a:cxn>
                  <a:cxn ang="10800000">
                    <a:pos x="wd2" y="hd2"/>
                  </a:cxn>
                  <a:cxn ang="16200000">
                    <a:pos x="wd2" y="hd2"/>
                  </a:cxn>
                </a:cxnLst>
                <a:rect l="0" t="0" r="r" b="b"/>
                <a:pathLst>
                  <a:path w="21600" h="21600" extrusionOk="0">
                    <a:moveTo>
                      <a:pt x="19630" y="1623"/>
                    </a:moveTo>
                    <a:lnTo>
                      <a:pt x="19426" y="1287"/>
                    </a:lnTo>
                    <a:lnTo>
                      <a:pt x="19087" y="1063"/>
                    </a:lnTo>
                    <a:lnTo>
                      <a:pt x="18815" y="839"/>
                    </a:lnTo>
                    <a:lnTo>
                      <a:pt x="18543" y="672"/>
                    </a:lnTo>
                    <a:lnTo>
                      <a:pt x="17864" y="336"/>
                    </a:lnTo>
                    <a:lnTo>
                      <a:pt x="16370" y="0"/>
                    </a:lnTo>
                    <a:lnTo>
                      <a:pt x="15555" y="0"/>
                    </a:lnTo>
                    <a:lnTo>
                      <a:pt x="15147" y="112"/>
                    </a:lnTo>
                    <a:lnTo>
                      <a:pt x="14808" y="168"/>
                    </a:lnTo>
                    <a:lnTo>
                      <a:pt x="14400" y="280"/>
                    </a:lnTo>
                    <a:lnTo>
                      <a:pt x="13992" y="448"/>
                    </a:lnTo>
                    <a:lnTo>
                      <a:pt x="13585" y="560"/>
                    </a:lnTo>
                    <a:lnTo>
                      <a:pt x="13177" y="727"/>
                    </a:lnTo>
                    <a:lnTo>
                      <a:pt x="12770" y="951"/>
                    </a:lnTo>
                    <a:lnTo>
                      <a:pt x="12226" y="1231"/>
                    </a:lnTo>
                    <a:lnTo>
                      <a:pt x="11751" y="1623"/>
                    </a:lnTo>
                    <a:lnTo>
                      <a:pt x="11140" y="2015"/>
                    </a:lnTo>
                    <a:lnTo>
                      <a:pt x="10325" y="2462"/>
                    </a:lnTo>
                    <a:lnTo>
                      <a:pt x="9442" y="3022"/>
                    </a:lnTo>
                    <a:lnTo>
                      <a:pt x="9034" y="3190"/>
                    </a:lnTo>
                    <a:lnTo>
                      <a:pt x="8355" y="3413"/>
                    </a:lnTo>
                    <a:lnTo>
                      <a:pt x="8015" y="3469"/>
                    </a:lnTo>
                    <a:lnTo>
                      <a:pt x="7200" y="3525"/>
                    </a:lnTo>
                    <a:lnTo>
                      <a:pt x="6521" y="3525"/>
                    </a:lnTo>
                    <a:lnTo>
                      <a:pt x="5706" y="3581"/>
                    </a:lnTo>
                    <a:lnTo>
                      <a:pt x="5026" y="3637"/>
                    </a:lnTo>
                    <a:lnTo>
                      <a:pt x="4755" y="3693"/>
                    </a:lnTo>
                    <a:lnTo>
                      <a:pt x="4415" y="3749"/>
                    </a:lnTo>
                    <a:lnTo>
                      <a:pt x="4075" y="3917"/>
                    </a:lnTo>
                    <a:lnTo>
                      <a:pt x="3804" y="4085"/>
                    </a:lnTo>
                    <a:lnTo>
                      <a:pt x="3192" y="4645"/>
                    </a:lnTo>
                    <a:lnTo>
                      <a:pt x="2445" y="5148"/>
                    </a:lnTo>
                    <a:lnTo>
                      <a:pt x="1834" y="5764"/>
                    </a:lnTo>
                    <a:lnTo>
                      <a:pt x="1291" y="6323"/>
                    </a:lnTo>
                    <a:lnTo>
                      <a:pt x="747" y="7051"/>
                    </a:lnTo>
                    <a:lnTo>
                      <a:pt x="340" y="7666"/>
                    </a:lnTo>
                    <a:lnTo>
                      <a:pt x="204" y="8058"/>
                    </a:lnTo>
                    <a:lnTo>
                      <a:pt x="0" y="9233"/>
                    </a:lnTo>
                    <a:lnTo>
                      <a:pt x="543" y="9289"/>
                    </a:lnTo>
                    <a:lnTo>
                      <a:pt x="1087" y="9289"/>
                    </a:lnTo>
                    <a:lnTo>
                      <a:pt x="1630" y="9345"/>
                    </a:lnTo>
                    <a:lnTo>
                      <a:pt x="2242" y="9401"/>
                    </a:lnTo>
                    <a:lnTo>
                      <a:pt x="2853" y="9401"/>
                    </a:lnTo>
                    <a:lnTo>
                      <a:pt x="3328" y="9289"/>
                    </a:lnTo>
                    <a:lnTo>
                      <a:pt x="3600" y="9233"/>
                    </a:lnTo>
                    <a:lnTo>
                      <a:pt x="3872" y="9121"/>
                    </a:lnTo>
                    <a:lnTo>
                      <a:pt x="4075" y="9009"/>
                    </a:lnTo>
                    <a:lnTo>
                      <a:pt x="4347" y="8841"/>
                    </a:lnTo>
                    <a:lnTo>
                      <a:pt x="5094" y="8338"/>
                    </a:lnTo>
                    <a:lnTo>
                      <a:pt x="5977" y="7890"/>
                    </a:lnTo>
                    <a:lnTo>
                      <a:pt x="6792" y="7554"/>
                    </a:lnTo>
                    <a:lnTo>
                      <a:pt x="7743" y="7275"/>
                    </a:lnTo>
                    <a:lnTo>
                      <a:pt x="8694" y="7051"/>
                    </a:lnTo>
                    <a:lnTo>
                      <a:pt x="9713" y="6939"/>
                    </a:lnTo>
                    <a:lnTo>
                      <a:pt x="10732" y="6771"/>
                    </a:lnTo>
                    <a:lnTo>
                      <a:pt x="11819" y="6659"/>
                    </a:lnTo>
                    <a:lnTo>
                      <a:pt x="10528" y="7498"/>
                    </a:lnTo>
                    <a:lnTo>
                      <a:pt x="9170" y="8282"/>
                    </a:lnTo>
                    <a:lnTo>
                      <a:pt x="7947" y="9065"/>
                    </a:lnTo>
                    <a:lnTo>
                      <a:pt x="6725" y="9961"/>
                    </a:lnTo>
                    <a:lnTo>
                      <a:pt x="6181" y="10352"/>
                    </a:lnTo>
                    <a:lnTo>
                      <a:pt x="5638" y="10800"/>
                    </a:lnTo>
                    <a:lnTo>
                      <a:pt x="5162" y="11360"/>
                    </a:lnTo>
                    <a:lnTo>
                      <a:pt x="4755" y="11863"/>
                    </a:lnTo>
                    <a:lnTo>
                      <a:pt x="4483" y="12423"/>
                    </a:lnTo>
                    <a:lnTo>
                      <a:pt x="4143" y="12982"/>
                    </a:lnTo>
                    <a:lnTo>
                      <a:pt x="4008" y="13542"/>
                    </a:lnTo>
                    <a:lnTo>
                      <a:pt x="3940" y="14213"/>
                    </a:lnTo>
                    <a:lnTo>
                      <a:pt x="4008" y="15165"/>
                    </a:lnTo>
                    <a:lnTo>
                      <a:pt x="4143" y="16004"/>
                    </a:lnTo>
                    <a:lnTo>
                      <a:pt x="4823" y="17907"/>
                    </a:lnTo>
                    <a:lnTo>
                      <a:pt x="5230" y="18802"/>
                    </a:lnTo>
                    <a:lnTo>
                      <a:pt x="5774" y="19753"/>
                    </a:lnTo>
                    <a:lnTo>
                      <a:pt x="6385" y="20649"/>
                    </a:lnTo>
                    <a:lnTo>
                      <a:pt x="6928" y="21544"/>
                    </a:lnTo>
                    <a:lnTo>
                      <a:pt x="6996" y="21544"/>
                    </a:lnTo>
                    <a:lnTo>
                      <a:pt x="7132" y="21600"/>
                    </a:lnTo>
                    <a:lnTo>
                      <a:pt x="7743" y="21600"/>
                    </a:lnTo>
                    <a:lnTo>
                      <a:pt x="7879" y="21544"/>
                    </a:lnTo>
                    <a:lnTo>
                      <a:pt x="8355" y="20761"/>
                    </a:lnTo>
                    <a:lnTo>
                      <a:pt x="8762" y="19921"/>
                    </a:lnTo>
                    <a:lnTo>
                      <a:pt x="9102" y="19138"/>
                    </a:lnTo>
                    <a:lnTo>
                      <a:pt x="9509" y="18242"/>
                    </a:lnTo>
                    <a:lnTo>
                      <a:pt x="10189" y="16564"/>
                    </a:lnTo>
                    <a:lnTo>
                      <a:pt x="11004" y="14885"/>
                    </a:lnTo>
                    <a:lnTo>
                      <a:pt x="11955" y="13430"/>
                    </a:lnTo>
                    <a:lnTo>
                      <a:pt x="12566" y="12815"/>
                    </a:lnTo>
                    <a:lnTo>
                      <a:pt x="13313" y="12143"/>
                    </a:lnTo>
                    <a:lnTo>
                      <a:pt x="13653" y="11919"/>
                    </a:lnTo>
                    <a:lnTo>
                      <a:pt x="14060" y="11639"/>
                    </a:lnTo>
                    <a:lnTo>
                      <a:pt x="14604" y="11416"/>
                    </a:lnTo>
                    <a:lnTo>
                      <a:pt x="15079" y="11192"/>
                    </a:lnTo>
                    <a:lnTo>
                      <a:pt x="15555" y="11024"/>
                    </a:lnTo>
                    <a:lnTo>
                      <a:pt x="16166" y="10800"/>
                    </a:lnTo>
                    <a:lnTo>
                      <a:pt x="16777" y="10688"/>
                    </a:lnTo>
                    <a:lnTo>
                      <a:pt x="17389" y="10520"/>
                    </a:lnTo>
                    <a:lnTo>
                      <a:pt x="17864" y="10408"/>
                    </a:lnTo>
                    <a:lnTo>
                      <a:pt x="18543" y="10073"/>
                    </a:lnTo>
                    <a:lnTo>
                      <a:pt x="18883" y="9849"/>
                    </a:lnTo>
                    <a:lnTo>
                      <a:pt x="19494" y="9233"/>
                    </a:lnTo>
                    <a:lnTo>
                      <a:pt x="19970" y="8618"/>
                    </a:lnTo>
                    <a:lnTo>
                      <a:pt x="20377" y="7890"/>
                    </a:lnTo>
                    <a:lnTo>
                      <a:pt x="20717" y="7163"/>
                    </a:lnTo>
                    <a:lnTo>
                      <a:pt x="21125" y="6435"/>
                    </a:lnTo>
                    <a:lnTo>
                      <a:pt x="21396" y="5820"/>
                    </a:lnTo>
                    <a:lnTo>
                      <a:pt x="21532" y="5428"/>
                    </a:lnTo>
                    <a:lnTo>
                      <a:pt x="21600" y="5092"/>
                    </a:lnTo>
                    <a:lnTo>
                      <a:pt x="21600" y="4421"/>
                    </a:lnTo>
                    <a:lnTo>
                      <a:pt x="21532" y="4029"/>
                    </a:lnTo>
                    <a:lnTo>
                      <a:pt x="21396" y="3637"/>
                    </a:lnTo>
                    <a:lnTo>
                      <a:pt x="21260" y="3302"/>
                    </a:lnTo>
                    <a:lnTo>
                      <a:pt x="21057" y="2966"/>
                    </a:lnTo>
                    <a:lnTo>
                      <a:pt x="20717" y="2518"/>
                    </a:lnTo>
                    <a:lnTo>
                      <a:pt x="20445" y="2238"/>
                    </a:lnTo>
                    <a:lnTo>
                      <a:pt x="20106" y="1903"/>
                    </a:lnTo>
                    <a:lnTo>
                      <a:pt x="19698" y="1623"/>
                    </a:lnTo>
                    <a:lnTo>
                      <a:pt x="19223" y="1343"/>
                    </a:lnTo>
                    <a:lnTo>
                      <a:pt x="18815" y="1119"/>
                    </a:lnTo>
                    <a:lnTo>
                      <a:pt x="18340" y="895"/>
                    </a:lnTo>
                    <a:lnTo>
                      <a:pt x="17864" y="72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4" name="Kształt">
                <a:extLst>
                  <a:ext uri="{FF2B5EF4-FFF2-40B4-BE49-F238E27FC236}">
                    <a16:creationId xmlns:a16="http://schemas.microsoft.com/office/drawing/2014/main" id="{7C1833E2-F212-6624-031A-ADAD0A6719EF}"/>
                  </a:ext>
                </a:extLst>
              </p:cNvPr>
              <p:cNvSpPr/>
              <p:nvPr/>
            </p:nvSpPr>
            <p:spPr>
              <a:xfrm>
                <a:off x="1282419" y="1194915"/>
                <a:ext cx="67733" cy="54212"/>
              </a:xfrm>
              <a:custGeom>
                <a:avLst/>
                <a:gdLst/>
                <a:ahLst/>
                <a:cxnLst>
                  <a:cxn ang="0">
                    <a:pos x="wd2" y="hd2"/>
                  </a:cxn>
                  <a:cxn ang="5400000">
                    <a:pos x="wd2" y="hd2"/>
                  </a:cxn>
                  <a:cxn ang="10800000">
                    <a:pos x="wd2" y="hd2"/>
                  </a:cxn>
                  <a:cxn ang="16200000">
                    <a:pos x="wd2" y="hd2"/>
                  </a:cxn>
                </a:cxnLst>
                <a:rect l="0" t="0" r="r" b="b"/>
                <a:pathLst>
                  <a:path w="21600" h="21600" extrusionOk="0">
                    <a:moveTo>
                      <a:pt x="13242" y="2374"/>
                    </a:moveTo>
                    <a:lnTo>
                      <a:pt x="13054" y="1305"/>
                    </a:lnTo>
                    <a:lnTo>
                      <a:pt x="12866" y="475"/>
                    </a:lnTo>
                    <a:lnTo>
                      <a:pt x="12584" y="119"/>
                    </a:lnTo>
                    <a:lnTo>
                      <a:pt x="12303" y="0"/>
                    </a:lnTo>
                    <a:lnTo>
                      <a:pt x="11833" y="0"/>
                    </a:lnTo>
                    <a:lnTo>
                      <a:pt x="11363" y="119"/>
                    </a:lnTo>
                    <a:lnTo>
                      <a:pt x="10800" y="237"/>
                    </a:lnTo>
                    <a:lnTo>
                      <a:pt x="10237" y="237"/>
                    </a:lnTo>
                    <a:lnTo>
                      <a:pt x="9767" y="356"/>
                    </a:lnTo>
                    <a:lnTo>
                      <a:pt x="9203" y="475"/>
                    </a:lnTo>
                    <a:lnTo>
                      <a:pt x="8828" y="593"/>
                    </a:lnTo>
                    <a:lnTo>
                      <a:pt x="8452" y="831"/>
                    </a:lnTo>
                    <a:lnTo>
                      <a:pt x="7795" y="1662"/>
                    </a:lnTo>
                    <a:lnTo>
                      <a:pt x="7043" y="2492"/>
                    </a:lnTo>
                    <a:lnTo>
                      <a:pt x="6386" y="3442"/>
                    </a:lnTo>
                    <a:lnTo>
                      <a:pt x="5729" y="4510"/>
                    </a:lnTo>
                    <a:lnTo>
                      <a:pt x="4883" y="5341"/>
                    </a:lnTo>
                    <a:lnTo>
                      <a:pt x="3381" y="7240"/>
                    </a:lnTo>
                    <a:lnTo>
                      <a:pt x="2442" y="8189"/>
                    </a:lnTo>
                    <a:lnTo>
                      <a:pt x="939" y="10563"/>
                    </a:lnTo>
                    <a:lnTo>
                      <a:pt x="0" y="12936"/>
                    </a:lnTo>
                    <a:lnTo>
                      <a:pt x="0" y="13886"/>
                    </a:lnTo>
                    <a:lnTo>
                      <a:pt x="188" y="14242"/>
                    </a:lnTo>
                    <a:lnTo>
                      <a:pt x="470" y="14716"/>
                    </a:lnTo>
                    <a:lnTo>
                      <a:pt x="751" y="14954"/>
                    </a:lnTo>
                    <a:lnTo>
                      <a:pt x="1221" y="15073"/>
                    </a:lnTo>
                    <a:lnTo>
                      <a:pt x="1784" y="15191"/>
                    </a:lnTo>
                    <a:lnTo>
                      <a:pt x="2442" y="15191"/>
                    </a:lnTo>
                    <a:lnTo>
                      <a:pt x="3944" y="15073"/>
                    </a:lnTo>
                    <a:lnTo>
                      <a:pt x="7137" y="14598"/>
                    </a:lnTo>
                    <a:lnTo>
                      <a:pt x="8734" y="14479"/>
                    </a:lnTo>
                    <a:lnTo>
                      <a:pt x="9485" y="14479"/>
                    </a:lnTo>
                    <a:lnTo>
                      <a:pt x="10237" y="14598"/>
                    </a:lnTo>
                    <a:lnTo>
                      <a:pt x="10800" y="14835"/>
                    </a:lnTo>
                    <a:lnTo>
                      <a:pt x="11270" y="15073"/>
                    </a:lnTo>
                    <a:lnTo>
                      <a:pt x="10706" y="16497"/>
                    </a:lnTo>
                    <a:lnTo>
                      <a:pt x="10330" y="17565"/>
                    </a:lnTo>
                    <a:lnTo>
                      <a:pt x="10143" y="18633"/>
                    </a:lnTo>
                    <a:lnTo>
                      <a:pt x="10049" y="19345"/>
                    </a:lnTo>
                    <a:lnTo>
                      <a:pt x="10143" y="20057"/>
                    </a:lnTo>
                    <a:lnTo>
                      <a:pt x="10330" y="20532"/>
                    </a:lnTo>
                    <a:lnTo>
                      <a:pt x="10612" y="21007"/>
                    </a:lnTo>
                    <a:lnTo>
                      <a:pt x="11082" y="21363"/>
                    </a:lnTo>
                    <a:lnTo>
                      <a:pt x="11551" y="21481"/>
                    </a:lnTo>
                    <a:lnTo>
                      <a:pt x="12209" y="21600"/>
                    </a:lnTo>
                    <a:lnTo>
                      <a:pt x="12866" y="21600"/>
                    </a:lnTo>
                    <a:lnTo>
                      <a:pt x="13523" y="21481"/>
                    </a:lnTo>
                    <a:lnTo>
                      <a:pt x="15120" y="21007"/>
                    </a:lnTo>
                    <a:lnTo>
                      <a:pt x="16717" y="20295"/>
                    </a:lnTo>
                    <a:lnTo>
                      <a:pt x="18125" y="19464"/>
                    </a:lnTo>
                    <a:lnTo>
                      <a:pt x="19534" y="18396"/>
                    </a:lnTo>
                    <a:lnTo>
                      <a:pt x="20097" y="17802"/>
                    </a:lnTo>
                    <a:lnTo>
                      <a:pt x="20567" y="17209"/>
                    </a:lnTo>
                    <a:lnTo>
                      <a:pt x="20943" y="16615"/>
                    </a:lnTo>
                    <a:lnTo>
                      <a:pt x="21224" y="16141"/>
                    </a:lnTo>
                    <a:lnTo>
                      <a:pt x="21506" y="15547"/>
                    </a:lnTo>
                    <a:lnTo>
                      <a:pt x="21600" y="14954"/>
                    </a:lnTo>
                    <a:lnTo>
                      <a:pt x="21506" y="14360"/>
                    </a:lnTo>
                    <a:lnTo>
                      <a:pt x="21130" y="13886"/>
                    </a:lnTo>
                    <a:lnTo>
                      <a:pt x="20755" y="13530"/>
                    </a:lnTo>
                    <a:lnTo>
                      <a:pt x="20097" y="13055"/>
                    </a:lnTo>
                    <a:lnTo>
                      <a:pt x="19346" y="12818"/>
                    </a:lnTo>
                    <a:lnTo>
                      <a:pt x="18313" y="12343"/>
                    </a:lnTo>
                    <a:lnTo>
                      <a:pt x="18689" y="12343"/>
                    </a:lnTo>
                    <a:lnTo>
                      <a:pt x="19158" y="12105"/>
                    </a:lnTo>
                    <a:lnTo>
                      <a:pt x="19440" y="11749"/>
                    </a:lnTo>
                    <a:lnTo>
                      <a:pt x="19628" y="11393"/>
                    </a:lnTo>
                    <a:lnTo>
                      <a:pt x="19722" y="10919"/>
                    </a:lnTo>
                    <a:lnTo>
                      <a:pt x="19816" y="10325"/>
                    </a:lnTo>
                    <a:lnTo>
                      <a:pt x="19628" y="9376"/>
                    </a:lnTo>
                    <a:lnTo>
                      <a:pt x="18783" y="8426"/>
                    </a:lnTo>
                    <a:lnTo>
                      <a:pt x="18125" y="7358"/>
                    </a:lnTo>
                    <a:lnTo>
                      <a:pt x="17468" y="6171"/>
                    </a:lnTo>
                    <a:lnTo>
                      <a:pt x="16810" y="5103"/>
                    </a:lnTo>
                    <a:lnTo>
                      <a:pt x="15965" y="4035"/>
                    </a:lnTo>
                    <a:lnTo>
                      <a:pt x="15214" y="3204"/>
                    </a:lnTo>
                    <a:lnTo>
                      <a:pt x="14838" y="2848"/>
                    </a:lnTo>
                    <a:lnTo>
                      <a:pt x="14275" y="2611"/>
                    </a:lnTo>
                    <a:lnTo>
                      <a:pt x="13805" y="2492"/>
                    </a:lnTo>
                    <a:lnTo>
                      <a:pt x="13242" y="2374"/>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5" name="Kształt">
                <a:extLst>
                  <a:ext uri="{FF2B5EF4-FFF2-40B4-BE49-F238E27FC236}">
                    <a16:creationId xmlns:a16="http://schemas.microsoft.com/office/drawing/2014/main" id="{2CB6D81B-1F0A-C659-7347-D190A94BEFFB}"/>
                  </a:ext>
                </a:extLst>
              </p:cNvPr>
              <p:cNvSpPr/>
              <p:nvPr/>
            </p:nvSpPr>
            <p:spPr>
              <a:xfrm>
                <a:off x="1282419" y="1194915"/>
                <a:ext cx="67733" cy="54212"/>
              </a:xfrm>
              <a:custGeom>
                <a:avLst/>
                <a:gdLst/>
                <a:ahLst/>
                <a:cxnLst>
                  <a:cxn ang="0">
                    <a:pos x="wd2" y="hd2"/>
                  </a:cxn>
                  <a:cxn ang="5400000">
                    <a:pos x="wd2" y="hd2"/>
                  </a:cxn>
                  <a:cxn ang="10800000">
                    <a:pos x="wd2" y="hd2"/>
                  </a:cxn>
                  <a:cxn ang="16200000">
                    <a:pos x="wd2" y="hd2"/>
                  </a:cxn>
                </a:cxnLst>
                <a:rect l="0" t="0" r="r" b="b"/>
                <a:pathLst>
                  <a:path w="21600" h="21600" extrusionOk="0">
                    <a:moveTo>
                      <a:pt x="13242" y="2374"/>
                    </a:moveTo>
                    <a:lnTo>
                      <a:pt x="13054" y="1305"/>
                    </a:lnTo>
                    <a:lnTo>
                      <a:pt x="12866" y="475"/>
                    </a:lnTo>
                    <a:lnTo>
                      <a:pt x="12584" y="119"/>
                    </a:lnTo>
                    <a:lnTo>
                      <a:pt x="12303" y="0"/>
                    </a:lnTo>
                    <a:lnTo>
                      <a:pt x="11833" y="0"/>
                    </a:lnTo>
                    <a:lnTo>
                      <a:pt x="11363" y="119"/>
                    </a:lnTo>
                    <a:lnTo>
                      <a:pt x="10800" y="237"/>
                    </a:lnTo>
                    <a:lnTo>
                      <a:pt x="10237" y="237"/>
                    </a:lnTo>
                    <a:lnTo>
                      <a:pt x="9767" y="356"/>
                    </a:lnTo>
                    <a:lnTo>
                      <a:pt x="9203" y="475"/>
                    </a:lnTo>
                    <a:lnTo>
                      <a:pt x="8828" y="593"/>
                    </a:lnTo>
                    <a:lnTo>
                      <a:pt x="8452" y="831"/>
                    </a:lnTo>
                    <a:lnTo>
                      <a:pt x="7795" y="1662"/>
                    </a:lnTo>
                    <a:lnTo>
                      <a:pt x="7043" y="2492"/>
                    </a:lnTo>
                    <a:lnTo>
                      <a:pt x="6386" y="3442"/>
                    </a:lnTo>
                    <a:lnTo>
                      <a:pt x="5729" y="4510"/>
                    </a:lnTo>
                    <a:lnTo>
                      <a:pt x="4883" y="5341"/>
                    </a:lnTo>
                    <a:lnTo>
                      <a:pt x="3381" y="7240"/>
                    </a:lnTo>
                    <a:lnTo>
                      <a:pt x="2442" y="8189"/>
                    </a:lnTo>
                    <a:lnTo>
                      <a:pt x="939" y="10563"/>
                    </a:lnTo>
                    <a:lnTo>
                      <a:pt x="0" y="12936"/>
                    </a:lnTo>
                    <a:lnTo>
                      <a:pt x="0" y="13886"/>
                    </a:lnTo>
                    <a:lnTo>
                      <a:pt x="188" y="14242"/>
                    </a:lnTo>
                    <a:lnTo>
                      <a:pt x="470" y="14716"/>
                    </a:lnTo>
                    <a:lnTo>
                      <a:pt x="751" y="14954"/>
                    </a:lnTo>
                    <a:lnTo>
                      <a:pt x="1221" y="15073"/>
                    </a:lnTo>
                    <a:lnTo>
                      <a:pt x="1784" y="15191"/>
                    </a:lnTo>
                    <a:lnTo>
                      <a:pt x="2442" y="15191"/>
                    </a:lnTo>
                    <a:lnTo>
                      <a:pt x="3944" y="15073"/>
                    </a:lnTo>
                    <a:lnTo>
                      <a:pt x="7137" y="14598"/>
                    </a:lnTo>
                    <a:lnTo>
                      <a:pt x="8734" y="14479"/>
                    </a:lnTo>
                    <a:lnTo>
                      <a:pt x="9485" y="14479"/>
                    </a:lnTo>
                    <a:lnTo>
                      <a:pt x="10237" y="14598"/>
                    </a:lnTo>
                    <a:lnTo>
                      <a:pt x="10800" y="14835"/>
                    </a:lnTo>
                    <a:lnTo>
                      <a:pt x="11270" y="15073"/>
                    </a:lnTo>
                    <a:lnTo>
                      <a:pt x="10706" y="16497"/>
                    </a:lnTo>
                    <a:lnTo>
                      <a:pt x="10330" y="17565"/>
                    </a:lnTo>
                    <a:lnTo>
                      <a:pt x="10143" y="18633"/>
                    </a:lnTo>
                    <a:lnTo>
                      <a:pt x="10049" y="19345"/>
                    </a:lnTo>
                    <a:lnTo>
                      <a:pt x="10143" y="20057"/>
                    </a:lnTo>
                    <a:lnTo>
                      <a:pt x="10330" y="20532"/>
                    </a:lnTo>
                    <a:lnTo>
                      <a:pt x="10612" y="21007"/>
                    </a:lnTo>
                    <a:lnTo>
                      <a:pt x="11082" y="21363"/>
                    </a:lnTo>
                    <a:lnTo>
                      <a:pt x="11551" y="21481"/>
                    </a:lnTo>
                    <a:lnTo>
                      <a:pt x="12209" y="21600"/>
                    </a:lnTo>
                    <a:lnTo>
                      <a:pt x="12866" y="21600"/>
                    </a:lnTo>
                    <a:lnTo>
                      <a:pt x="13523" y="21481"/>
                    </a:lnTo>
                    <a:lnTo>
                      <a:pt x="15120" y="21007"/>
                    </a:lnTo>
                    <a:lnTo>
                      <a:pt x="16717" y="20295"/>
                    </a:lnTo>
                    <a:lnTo>
                      <a:pt x="18125" y="19464"/>
                    </a:lnTo>
                    <a:lnTo>
                      <a:pt x="19534" y="18396"/>
                    </a:lnTo>
                    <a:lnTo>
                      <a:pt x="20097" y="17802"/>
                    </a:lnTo>
                    <a:lnTo>
                      <a:pt x="20567" y="17209"/>
                    </a:lnTo>
                    <a:lnTo>
                      <a:pt x="20943" y="16615"/>
                    </a:lnTo>
                    <a:lnTo>
                      <a:pt x="21224" y="16141"/>
                    </a:lnTo>
                    <a:lnTo>
                      <a:pt x="21506" y="15547"/>
                    </a:lnTo>
                    <a:lnTo>
                      <a:pt x="21600" y="14954"/>
                    </a:lnTo>
                    <a:lnTo>
                      <a:pt x="21506" y="14360"/>
                    </a:lnTo>
                    <a:lnTo>
                      <a:pt x="21130" y="13886"/>
                    </a:lnTo>
                    <a:lnTo>
                      <a:pt x="20755" y="13530"/>
                    </a:lnTo>
                    <a:lnTo>
                      <a:pt x="20097" y="13055"/>
                    </a:lnTo>
                    <a:lnTo>
                      <a:pt x="19346" y="12818"/>
                    </a:lnTo>
                    <a:lnTo>
                      <a:pt x="18313" y="12343"/>
                    </a:lnTo>
                    <a:lnTo>
                      <a:pt x="18689" y="12343"/>
                    </a:lnTo>
                    <a:lnTo>
                      <a:pt x="19158" y="12105"/>
                    </a:lnTo>
                    <a:lnTo>
                      <a:pt x="19440" y="11749"/>
                    </a:lnTo>
                    <a:lnTo>
                      <a:pt x="19628" y="11393"/>
                    </a:lnTo>
                    <a:lnTo>
                      <a:pt x="19722" y="10919"/>
                    </a:lnTo>
                    <a:lnTo>
                      <a:pt x="19816" y="10325"/>
                    </a:lnTo>
                    <a:lnTo>
                      <a:pt x="19628" y="9376"/>
                    </a:lnTo>
                    <a:lnTo>
                      <a:pt x="18783" y="8426"/>
                    </a:lnTo>
                    <a:lnTo>
                      <a:pt x="18125" y="7358"/>
                    </a:lnTo>
                    <a:lnTo>
                      <a:pt x="17468" y="6171"/>
                    </a:lnTo>
                    <a:lnTo>
                      <a:pt x="16810" y="5103"/>
                    </a:lnTo>
                    <a:lnTo>
                      <a:pt x="15965" y="4035"/>
                    </a:lnTo>
                    <a:lnTo>
                      <a:pt x="15214" y="3204"/>
                    </a:lnTo>
                    <a:lnTo>
                      <a:pt x="14838" y="2848"/>
                    </a:lnTo>
                    <a:lnTo>
                      <a:pt x="14275" y="2611"/>
                    </a:lnTo>
                    <a:lnTo>
                      <a:pt x="13805" y="2492"/>
                    </a:lnTo>
                    <a:lnTo>
                      <a:pt x="13242" y="237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6" name="Kształt">
                <a:extLst>
                  <a:ext uri="{FF2B5EF4-FFF2-40B4-BE49-F238E27FC236}">
                    <a16:creationId xmlns:a16="http://schemas.microsoft.com/office/drawing/2014/main" id="{4A3A8FCC-EC17-E44B-72C6-8E63BCBEA4D8}"/>
                  </a:ext>
                </a:extLst>
              </p:cNvPr>
              <p:cNvSpPr/>
              <p:nvPr/>
            </p:nvSpPr>
            <p:spPr>
              <a:xfrm>
                <a:off x="1318543" y="1242350"/>
                <a:ext cx="90311" cy="70024"/>
              </a:xfrm>
              <a:custGeom>
                <a:avLst/>
                <a:gdLst/>
                <a:ahLst/>
                <a:cxnLst>
                  <a:cxn ang="0">
                    <a:pos x="wd2" y="hd2"/>
                  </a:cxn>
                  <a:cxn ang="5400000">
                    <a:pos x="wd2" y="hd2"/>
                  </a:cxn>
                  <a:cxn ang="10800000">
                    <a:pos x="wd2" y="hd2"/>
                  </a:cxn>
                  <a:cxn ang="16200000">
                    <a:pos x="wd2" y="hd2"/>
                  </a:cxn>
                </a:cxnLst>
                <a:rect l="0" t="0" r="r" b="b"/>
                <a:pathLst>
                  <a:path w="21600" h="21600" extrusionOk="0">
                    <a:moveTo>
                      <a:pt x="16342" y="0"/>
                    </a:moveTo>
                    <a:lnTo>
                      <a:pt x="16129" y="94"/>
                    </a:lnTo>
                    <a:lnTo>
                      <a:pt x="15845" y="188"/>
                    </a:lnTo>
                    <a:lnTo>
                      <a:pt x="15632" y="282"/>
                    </a:lnTo>
                    <a:lnTo>
                      <a:pt x="15418" y="470"/>
                    </a:lnTo>
                    <a:lnTo>
                      <a:pt x="15063" y="939"/>
                    </a:lnTo>
                    <a:lnTo>
                      <a:pt x="14708" y="1690"/>
                    </a:lnTo>
                    <a:lnTo>
                      <a:pt x="13997" y="3005"/>
                    </a:lnTo>
                    <a:lnTo>
                      <a:pt x="13571" y="3663"/>
                    </a:lnTo>
                    <a:lnTo>
                      <a:pt x="13145" y="4226"/>
                    </a:lnTo>
                    <a:lnTo>
                      <a:pt x="12576" y="4696"/>
                    </a:lnTo>
                    <a:lnTo>
                      <a:pt x="12150" y="5071"/>
                    </a:lnTo>
                    <a:lnTo>
                      <a:pt x="11013" y="5823"/>
                    </a:lnTo>
                    <a:lnTo>
                      <a:pt x="9876" y="6292"/>
                    </a:lnTo>
                    <a:lnTo>
                      <a:pt x="7461" y="7043"/>
                    </a:lnTo>
                    <a:lnTo>
                      <a:pt x="6324" y="7513"/>
                    </a:lnTo>
                    <a:lnTo>
                      <a:pt x="5684" y="7795"/>
                    </a:lnTo>
                    <a:lnTo>
                      <a:pt x="5187" y="8170"/>
                    </a:lnTo>
                    <a:lnTo>
                      <a:pt x="4689" y="8640"/>
                    </a:lnTo>
                    <a:lnTo>
                      <a:pt x="4263" y="9110"/>
                    </a:lnTo>
                    <a:lnTo>
                      <a:pt x="3411" y="10143"/>
                    </a:lnTo>
                    <a:lnTo>
                      <a:pt x="2700" y="11363"/>
                    </a:lnTo>
                    <a:lnTo>
                      <a:pt x="1989" y="12678"/>
                    </a:lnTo>
                    <a:lnTo>
                      <a:pt x="1421" y="13993"/>
                    </a:lnTo>
                    <a:lnTo>
                      <a:pt x="995" y="15402"/>
                    </a:lnTo>
                    <a:lnTo>
                      <a:pt x="497" y="16810"/>
                    </a:lnTo>
                    <a:lnTo>
                      <a:pt x="213" y="18313"/>
                    </a:lnTo>
                    <a:lnTo>
                      <a:pt x="0" y="19816"/>
                    </a:lnTo>
                    <a:lnTo>
                      <a:pt x="0" y="19910"/>
                    </a:lnTo>
                    <a:lnTo>
                      <a:pt x="71" y="20003"/>
                    </a:lnTo>
                    <a:lnTo>
                      <a:pt x="639" y="20003"/>
                    </a:lnTo>
                    <a:lnTo>
                      <a:pt x="1421" y="19910"/>
                    </a:lnTo>
                    <a:lnTo>
                      <a:pt x="2416" y="19722"/>
                    </a:lnTo>
                    <a:lnTo>
                      <a:pt x="3411" y="19252"/>
                    </a:lnTo>
                    <a:lnTo>
                      <a:pt x="4405" y="18970"/>
                    </a:lnTo>
                    <a:lnTo>
                      <a:pt x="5187" y="18595"/>
                    </a:lnTo>
                    <a:lnTo>
                      <a:pt x="5684" y="18313"/>
                    </a:lnTo>
                    <a:lnTo>
                      <a:pt x="5897" y="18219"/>
                    </a:lnTo>
                    <a:lnTo>
                      <a:pt x="6324" y="18407"/>
                    </a:lnTo>
                    <a:lnTo>
                      <a:pt x="6537" y="18595"/>
                    </a:lnTo>
                    <a:lnTo>
                      <a:pt x="7034" y="19252"/>
                    </a:lnTo>
                    <a:lnTo>
                      <a:pt x="7532" y="20003"/>
                    </a:lnTo>
                    <a:lnTo>
                      <a:pt x="8171" y="20755"/>
                    </a:lnTo>
                    <a:lnTo>
                      <a:pt x="8668" y="21318"/>
                    </a:lnTo>
                    <a:lnTo>
                      <a:pt x="8882" y="21506"/>
                    </a:lnTo>
                    <a:lnTo>
                      <a:pt x="9095" y="21600"/>
                    </a:lnTo>
                    <a:lnTo>
                      <a:pt x="9308" y="21600"/>
                    </a:lnTo>
                    <a:lnTo>
                      <a:pt x="9592" y="21506"/>
                    </a:lnTo>
                    <a:lnTo>
                      <a:pt x="9947" y="21224"/>
                    </a:lnTo>
                    <a:lnTo>
                      <a:pt x="10161" y="20943"/>
                    </a:lnTo>
                    <a:lnTo>
                      <a:pt x="10374" y="20567"/>
                    </a:lnTo>
                    <a:lnTo>
                      <a:pt x="10516" y="20285"/>
                    </a:lnTo>
                    <a:lnTo>
                      <a:pt x="10658" y="19534"/>
                    </a:lnTo>
                    <a:lnTo>
                      <a:pt x="10658" y="18689"/>
                    </a:lnTo>
                    <a:lnTo>
                      <a:pt x="10729" y="17937"/>
                    </a:lnTo>
                    <a:lnTo>
                      <a:pt x="10942" y="17280"/>
                    </a:lnTo>
                    <a:lnTo>
                      <a:pt x="11155" y="16904"/>
                    </a:lnTo>
                    <a:lnTo>
                      <a:pt x="11439" y="16623"/>
                    </a:lnTo>
                    <a:lnTo>
                      <a:pt x="11724" y="16435"/>
                    </a:lnTo>
                    <a:lnTo>
                      <a:pt x="12150" y="16341"/>
                    </a:lnTo>
                    <a:lnTo>
                      <a:pt x="13003" y="15871"/>
                    </a:lnTo>
                    <a:lnTo>
                      <a:pt x="13713" y="15402"/>
                    </a:lnTo>
                    <a:lnTo>
                      <a:pt x="14282" y="14650"/>
                    </a:lnTo>
                    <a:lnTo>
                      <a:pt x="14992" y="13899"/>
                    </a:lnTo>
                    <a:lnTo>
                      <a:pt x="15561" y="13148"/>
                    </a:lnTo>
                    <a:lnTo>
                      <a:pt x="16129" y="12303"/>
                    </a:lnTo>
                    <a:lnTo>
                      <a:pt x="16911" y="11551"/>
                    </a:lnTo>
                    <a:lnTo>
                      <a:pt x="17621" y="10894"/>
                    </a:lnTo>
                    <a:lnTo>
                      <a:pt x="18189" y="10518"/>
                    </a:lnTo>
                    <a:lnTo>
                      <a:pt x="18545" y="10330"/>
                    </a:lnTo>
                    <a:lnTo>
                      <a:pt x="19113" y="9955"/>
                    </a:lnTo>
                    <a:lnTo>
                      <a:pt x="19468" y="9767"/>
                    </a:lnTo>
                    <a:lnTo>
                      <a:pt x="19753" y="9579"/>
                    </a:lnTo>
                    <a:lnTo>
                      <a:pt x="20108" y="9297"/>
                    </a:lnTo>
                    <a:lnTo>
                      <a:pt x="20605" y="8922"/>
                    </a:lnTo>
                    <a:lnTo>
                      <a:pt x="20961" y="8452"/>
                    </a:lnTo>
                    <a:lnTo>
                      <a:pt x="21316" y="7795"/>
                    </a:lnTo>
                    <a:lnTo>
                      <a:pt x="21529" y="7231"/>
                    </a:lnTo>
                    <a:lnTo>
                      <a:pt x="21600" y="6574"/>
                    </a:lnTo>
                    <a:lnTo>
                      <a:pt x="21600" y="6010"/>
                    </a:lnTo>
                    <a:lnTo>
                      <a:pt x="21529" y="5635"/>
                    </a:lnTo>
                    <a:lnTo>
                      <a:pt x="21387" y="5353"/>
                    </a:lnTo>
                    <a:lnTo>
                      <a:pt x="19966" y="3475"/>
                    </a:lnTo>
                    <a:lnTo>
                      <a:pt x="19397" y="2536"/>
                    </a:lnTo>
                    <a:lnTo>
                      <a:pt x="18900" y="1784"/>
                    </a:lnTo>
                    <a:lnTo>
                      <a:pt x="18332" y="1033"/>
                    </a:lnTo>
                    <a:lnTo>
                      <a:pt x="17692" y="563"/>
                    </a:lnTo>
                    <a:lnTo>
                      <a:pt x="17408" y="282"/>
                    </a:lnTo>
                    <a:lnTo>
                      <a:pt x="17124" y="188"/>
                    </a:lnTo>
                    <a:lnTo>
                      <a:pt x="16768" y="94"/>
                    </a:lnTo>
                    <a:lnTo>
                      <a:pt x="16342"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7" name="Kształt">
                <a:extLst>
                  <a:ext uri="{FF2B5EF4-FFF2-40B4-BE49-F238E27FC236}">
                    <a16:creationId xmlns:a16="http://schemas.microsoft.com/office/drawing/2014/main" id="{04DDEB49-BF3F-21BC-A257-CFF27138B8F2}"/>
                  </a:ext>
                </a:extLst>
              </p:cNvPr>
              <p:cNvSpPr/>
              <p:nvPr/>
            </p:nvSpPr>
            <p:spPr>
              <a:xfrm>
                <a:off x="1318543" y="1242350"/>
                <a:ext cx="90311" cy="70024"/>
              </a:xfrm>
              <a:custGeom>
                <a:avLst/>
                <a:gdLst/>
                <a:ahLst/>
                <a:cxnLst>
                  <a:cxn ang="0">
                    <a:pos x="wd2" y="hd2"/>
                  </a:cxn>
                  <a:cxn ang="5400000">
                    <a:pos x="wd2" y="hd2"/>
                  </a:cxn>
                  <a:cxn ang="10800000">
                    <a:pos x="wd2" y="hd2"/>
                  </a:cxn>
                  <a:cxn ang="16200000">
                    <a:pos x="wd2" y="hd2"/>
                  </a:cxn>
                </a:cxnLst>
                <a:rect l="0" t="0" r="r" b="b"/>
                <a:pathLst>
                  <a:path w="21600" h="21600" extrusionOk="0">
                    <a:moveTo>
                      <a:pt x="16342" y="0"/>
                    </a:moveTo>
                    <a:lnTo>
                      <a:pt x="16129" y="94"/>
                    </a:lnTo>
                    <a:lnTo>
                      <a:pt x="15845" y="188"/>
                    </a:lnTo>
                    <a:lnTo>
                      <a:pt x="15632" y="282"/>
                    </a:lnTo>
                    <a:lnTo>
                      <a:pt x="15418" y="470"/>
                    </a:lnTo>
                    <a:lnTo>
                      <a:pt x="15063" y="939"/>
                    </a:lnTo>
                    <a:lnTo>
                      <a:pt x="14708" y="1690"/>
                    </a:lnTo>
                    <a:lnTo>
                      <a:pt x="13997" y="3005"/>
                    </a:lnTo>
                    <a:lnTo>
                      <a:pt x="13571" y="3663"/>
                    </a:lnTo>
                    <a:lnTo>
                      <a:pt x="13145" y="4226"/>
                    </a:lnTo>
                    <a:lnTo>
                      <a:pt x="12576" y="4696"/>
                    </a:lnTo>
                    <a:lnTo>
                      <a:pt x="12150" y="5071"/>
                    </a:lnTo>
                    <a:lnTo>
                      <a:pt x="11013" y="5823"/>
                    </a:lnTo>
                    <a:lnTo>
                      <a:pt x="9876" y="6292"/>
                    </a:lnTo>
                    <a:lnTo>
                      <a:pt x="7461" y="7043"/>
                    </a:lnTo>
                    <a:lnTo>
                      <a:pt x="6324" y="7513"/>
                    </a:lnTo>
                    <a:lnTo>
                      <a:pt x="5684" y="7795"/>
                    </a:lnTo>
                    <a:lnTo>
                      <a:pt x="5187" y="8170"/>
                    </a:lnTo>
                    <a:lnTo>
                      <a:pt x="4689" y="8640"/>
                    </a:lnTo>
                    <a:lnTo>
                      <a:pt x="4263" y="9110"/>
                    </a:lnTo>
                    <a:lnTo>
                      <a:pt x="3411" y="10143"/>
                    </a:lnTo>
                    <a:lnTo>
                      <a:pt x="2700" y="11363"/>
                    </a:lnTo>
                    <a:lnTo>
                      <a:pt x="1989" y="12678"/>
                    </a:lnTo>
                    <a:lnTo>
                      <a:pt x="1421" y="13993"/>
                    </a:lnTo>
                    <a:lnTo>
                      <a:pt x="995" y="15402"/>
                    </a:lnTo>
                    <a:lnTo>
                      <a:pt x="497" y="16810"/>
                    </a:lnTo>
                    <a:lnTo>
                      <a:pt x="213" y="18313"/>
                    </a:lnTo>
                    <a:lnTo>
                      <a:pt x="0" y="19816"/>
                    </a:lnTo>
                    <a:lnTo>
                      <a:pt x="0" y="19910"/>
                    </a:lnTo>
                    <a:lnTo>
                      <a:pt x="71" y="20003"/>
                    </a:lnTo>
                    <a:lnTo>
                      <a:pt x="639" y="20003"/>
                    </a:lnTo>
                    <a:lnTo>
                      <a:pt x="1421" y="19910"/>
                    </a:lnTo>
                    <a:lnTo>
                      <a:pt x="2416" y="19722"/>
                    </a:lnTo>
                    <a:lnTo>
                      <a:pt x="3411" y="19252"/>
                    </a:lnTo>
                    <a:lnTo>
                      <a:pt x="4405" y="18970"/>
                    </a:lnTo>
                    <a:lnTo>
                      <a:pt x="5187" y="18595"/>
                    </a:lnTo>
                    <a:lnTo>
                      <a:pt x="5684" y="18313"/>
                    </a:lnTo>
                    <a:lnTo>
                      <a:pt x="5897" y="18219"/>
                    </a:lnTo>
                    <a:lnTo>
                      <a:pt x="6324" y="18407"/>
                    </a:lnTo>
                    <a:lnTo>
                      <a:pt x="6537" y="18595"/>
                    </a:lnTo>
                    <a:lnTo>
                      <a:pt x="7034" y="19252"/>
                    </a:lnTo>
                    <a:lnTo>
                      <a:pt x="7532" y="20003"/>
                    </a:lnTo>
                    <a:lnTo>
                      <a:pt x="8171" y="20755"/>
                    </a:lnTo>
                    <a:lnTo>
                      <a:pt x="8668" y="21318"/>
                    </a:lnTo>
                    <a:lnTo>
                      <a:pt x="8882" y="21506"/>
                    </a:lnTo>
                    <a:lnTo>
                      <a:pt x="9095" y="21600"/>
                    </a:lnTo>
                    <a:lnTo>
                      <a:pt x="9308" y="21600"/>
                    </a:lnTo>
                    <a:lnTo>
                      <a:pt x="9592" y="21506"/>
                    </a:lnTo>
                    <a:lnTo>
                      <a:pt x="9947" y="21224"/>
                    </a:lnTo>
                    <a:lnTo>
                      <a:pt x="10161" y="20943"/>
                    </a:lnTo>
                    <a:lnTo>
                      <a:pt x="10374" y="20567"/>
                    </a:lnTo>
                    <a:lnTo>
                      <a:pt x="10516" y="20285"/>
                    </a:lnTo>
                    <a:lnTo>
                      <a:pt x="10658" y="19534"/>
                    </a:lnTo>
                    <a:lnTo>
                      <a:pt x="10658" y="18689"/>
                    </a:lnTo>
                    <a:lnTo>
                      <a:pt x="10729" y="17937"/>
                    </a:lnTo>
                    <a:lnTo>
                      <a:pt x="10942" y="17280"/>
                    </a:lnTo>
                    <a:lnTo>
                      <a:pt x="11155" y="16904"/>
                    </a:lnTo>
                    <a:lnTo>
                      <a:pt x="11439" y="16623"/>
                    </a:lnTo>
                    <a:lnTo>
                      <a:pt x="11724" y="16435"/>
                    </a:lnTo>
                    <a:lnTo>
                      <a:pt x="12150" y="16341"/>
                    </a:lnTo>
                    <a:lnTo>
                      <a:pt x="13003" y="15871"/>
                    </a:lnTo>
                    <a:lnTo>
                      <a:pt x="13713" y="15402"/>
                    </a:lnTo>
                    <a:lnTo>
                      <a:pt x="14282" y="14650"/>
                    </a:lnTo>
                    <a:lnTo>
                      <a:pt x="14992" y="13899"/>
                    </a:lnTo>
                    <a:lnTo>
                      <a:pt x="15561" y="13148"/>
                    </a:lnTo>
                    <a:lnTo>
                      <a:pt x="16129" y="12303"/>
                    </a:lnTo>
                    <a:lnTo>
                      <a:pt x="16911" y="11551"/>
                    </a:lnTo>
                    <a:lnTo>
                      <a:pt x="17621" y="10894"/>
                    </a:lnTo>
                    <a:lnTo>
                      <a:pt x="18189" y="10518"/>
                    </a:lnTo>
                    <a:lnTo>
                      <a:pt x="18545" y="10330"/>
                    </a:lnTo>
                    <a:lnTo>
                      <a:pt x="19113" y="9955"/>
                    </a:lnTo>
                    <a:lnTo>
                      <a:pt x="19468" y="9767"/>
                    </a:lnTo>
                    <a:lnTo>
                      <a:pt x="19753" y="9579"/>
                    </a:lnTo>
                    <a:lnTo>
                      <a:pt x="20108" y="9297"/>
                    </a:lnTo>
                    <a:lnTo>
                      <a:pt x="20605" y="8922"/>
                    </a:lnTo>
                    <a:lnTo>
                      <a:pt x="20961" y="8452"/>
                    </a:lnTo>
                    <a:lnTo>
                      <a:pt x="21316" y="7795"/>
                    </a:lnTo>
                    <a:lnTo>
                      <a:pt x="21529" y="7231"/>
                    </a:lnTo>
                    <a:lnTo>
                      <a:pt x="21600" y="6574"/>
                    </a:lnTo>
                    <a:lnTo>
                      <a:pt x="21600" y="6010"/>
                    </a:lnTo>
                    <a:lnTo>
                      <a:pt x="21529" y="5635"/>
                    </a:lnTo>
                    <a:lnTo>
                      <a:pt x="21387" y="5353"/>
                    </a:lnTo>
                    <a:lnTo>
                      <a:pt x="19966" y="3475"/>
                    </a:lnTo>
                    <a:lnTo>
                      <a:pt x="19397" y="2536"/>
                    </a:lnTo>
                    <a:lnTo>
                      <a:pt x="18900" y="1784"/>
                    </a:lnTo>
                    <a:lnTo>
                      <a:pt x="18332" y="1033"/>
                    </a:lnTo>
                    <a:lnTo>
                      <a:pt x="17692" y="563"/>
                    </a:lnTo>
                    <a:lnTo>
                      <a:pt x="17408" y="282"/>
                    </a:lnTo>
                    <a:lnTo>
                      <a:pt x="17124" y="188"/>
                    </a:lnTo>
                    <a:lnTo>
                      <a:pt x="16768" y="94"/>
                    </a:lnTo>
                    <a:lnTo>
                      <a:pt x="16342"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8" name="Kształt">
                <a:extLst>
                  <a:ext uri="{FF2B5EF4-FFF2-40B4-BE49-F238E27FC236}">
                    <a16:creationId xmlns:a16="http://schemas.microsoft.com/office/drawing/2014/main" id="{7A2C652D-3EA2-ACBE-E750-92441DF949C0}"/>
                  </a:ext>
                </a:extLst>
              </p:cNvPr>
              <p:cNvSpPr/>
              <p:nvPr/>
            </p:nvSpPr>
            <p:spPr>
              <a:xfrm>
                <a:off x="1390792" y="1310114"/>
                <a:ext cx="60959" cy="40659"/>
              </a:xfrm>
              <a:custGeom>
                <a:avLst/>
                <a:gdLst/>
                <a:ahLst/>
                <a:cxnLst>
                  <a:cxn ang="0">
                    <a:pos x="wd2" y="hd2"/>
                  </a:cxn>
                  <a:cxn ang="5400000">
                    <a:pos x="wd2" y="hd2"/>
                  </a:cxn>
                  <a:cxn ang="10800000">
                    <a:pos x="wd2" y="hd2"/>
                  </a:cxn>
                  <a:cxn ang="16200000">
                    <a:pos x="wd2" y="hd2"/>
                  </a:cxn>
                </a:cxnLst>
                <a:rect l="0" t="0" r="r" b="b"/>
                <a:pathLst>
                  <a:path w="21600" h="21600" extrusionOk="0">
                    <a:moveTo>
                      <a:pt x="5560" y="12432"/>
                    </a:moveTo>
                    <a:lnTo>
                      <a:pt x="4598" y="11499"/>
                    </a:lnTo>
                    <a:lnTo>
                      <a:pt x="3422" y="10567"/>
                    </a:lnTo>
                    <a:lnTo>
                      <a:pt x="2352" y="9479"/>
                    </a:lnTo>
                    <a:lnTo>
                      <a:pt x="1283" y="8236"/>
                    </a:lnTo>
                    <a:lnTo>
                      <a:pt x="962" y="7614"/>
                    </a:lnTo>
                    <a:lnTo>
                      <a:pt x="535" y="6993"/>
                    </a:lnTo>
                    <a:lnTo>
                      <a:pt x="107" y="5750"/>
                    </a:lnTo>
                    <a:lnTo>
                      <a:pt x="0" y="4973"/>
                    </a:lnTo>
                    <a:lnTo>
                      <a:pt x="0" y="3729"/>
                    </a:lnTo>
                    <a:lnTo>
                      <a:pt x="214" y="3108"/>
                    </a:lnTo>
                    <a:lnTo>
                      <a:pt x="642" y="2486"/>
                    </a:lnTo>
                    <a:lnTo>
                      <a:pt x="1176" y="1865"/>
                    </a:lnTo>
                    <a:lnTo>
                      <a:pt x="1925" y="1243"/>
                    </a:lnTo>
                    <a:lnTo>
                      <a:pt x="2566" y="777"/>
                    </a:lnTo>
                    <a:lnTo>
                      <a:pt x="3208" y="466"/>
                    </a:lnTo>
                    <a:lnTo>
                      <a:pt x="3956" y="155"/>
                    </a:lnTo>
                    <a:lnTo>
                      <a:pt x="4812" y="0"/>
                    </a:lnTo>
                    <a:lnTo>
                      <a:pt x="5560" y="0"/>
                    </a:lnTo>
                    <a:lnTo>
                      <a:pt x="7271" y="155"/>
                    </a:lnTo>
                    <a:lnTo>
                      <a:pt x="8768" y="466"/>
                    </a:lnTo>
                    <a:lnTo>
                      <a:pt x="9624" y="777"/>
                    </a:lnTo>
                    <a:lnTo>
                      <a:pt x="10907" y="1709"/>
                    </a:lnTo>
                    <a:lnTo>
                      <a:pt x="11549" y="2331"/>
                    </a:lnTo>
                    <a:lnTo>
                      <a:pt x="12832" y="3729"/>
                    </a:lnTo>
                    <a:lnTo>
                      <a:pt x="15826" y="8081"/>
                    </a:lnTo>
                    <a:lnTo>
                      <a:pt x="17216" y="10878"/>
                    </a:lnTo>
                    <a:lnTo>
                      <a:pt x="18713" y="13519"/>
                    </a:lnTo>
                    <a:lnTo>
                      <a:pt x="19996" y="16161"/>
                    </a:lnTo>
                    <a:lnTo>
                      <a:pt x="20958" y="18492"/>
                    </a:lnTo>
                    <a:lnTo>
                      <a:pt x="21600" y="20357"/>
                    </a:lnTo>
                    <a:lnTo>
                      <a:pt x="21600" y="20823"/>
                    </a:lnTo>
                    <a:lnTo>
                      <a:pt x="21493" y="20978"/>
                    </a:lnTo>
                    <a:lnTo>
                      <a:pt x="21279" y="21134"/>
                    </a:lnTo>
                    <a:lnTo>
                      <a:pt x="20851" y="21289"/>
                    </a:lnTo>
                    <a:lnTo>
                      <a:pt x="19996" y="21289"/>
                    </a:lnTo>
                    <a:lnTo>
                      <a:pt x="18927" y="21134"/>
                    </a:lnTo>
                    <a:lnTo>
                      <a:pt x="17750" y="20978"/>
                    </a:lnTo>
                    <a:lnTo>
                      <a:pt x="16574" y="20668"/>
                    </a:lnTo>
                    <a:lnTo>
                      <a:pt x="15719" y="20357"/>
                    </a:lnTo>
                    <a:lnTo>
                      <a:pt x="15077" y="20357"/>
                    </a:lnTo>
                    <a:lnTo>
                      <a:pt x="14222" y="21134"/>
                    </a:lnTo>
                    <a:lnTo>
                      <a:pt x="13473" y="21445"/>
                    </a:lnTo>
                    <a:lnTo>
                      <a:pt x="12618" y="21600"/>
                    </a:lnTo>
                    <a:lnTo>
                      <a:pt x="11655" y="21445"/>
                    </a:lnTo>
                    <a:lnTo>
                      <a:pt x="10800" y="21134"/>
                    </a:lnTo>
                    <a:lnTo>
                      <a:pt x="9945" y="20357"/>
                    </a:lnTo>
                    <a:lnTo>
                      <a:pt x="9196" y="19735"/>
                    </a:lnTo>
                    <a:lnTo>
                      <a:pt x="8127" y="17560"/>
                    </a:lnTo>
                    <a:lnTo>
                      <a:pt x="7485" y="16317"/>
                    </a:lnTo>
                    <a:lnTo>
                      <a:pt x="6950" y="15540"/>
                    </a:lnTo>
                    <a:lnTo>
                      <a:pt x="6202" y="14607"/>
                    </a:lnTo>
                    <a:lnTo>
                      <a:pt x="5453" y="13830"/>
                    </a:lnTo>
                    <a:lnTo>
                      <a:pt x="4170" y="11655"/>
                    </a:lnTo>
                    <a:lnTo>
                      <a:pt x="3529" y="10412"/>
                    </a:lnTo>
                    <a:lnTo>
                      <a:pt x="5560" y="1243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69" name="Linia">
                <a:extLst>
                  <a:ext uri="{FF2B5EF4-FFF2-40B4-BE49-F238E27FC236}">
                    <a16:creationId xmlns:a16="http://schemas.microsoft.com/office/drawing/2014/main" id="{58D9A462-DC6C-7856-17BA-5406EF08A5EF}"/>
                  </a:ext>
                </a:extLst>
              </p:cNvPr>
              <p:cNvSpPr/>
              <p:nvPr/>
            </p:nvSpPr>
            <p:spPr>
              <a:xfrm>
                <a:off x="1390792" y="1310114"/>
                <a:ext cx="60959" cy="40659"/>
              </a:xfrm>
              <a:custGeom>
                <a:avLst/>
                <a:gdLst/>
                <a:ahLst/>
                <a:cxnLst>
                  <a:cxn ang="0">
                    <a:pos x="wd2" y="hd2"/>
                  </a:cxn>
                  <a:cxn ang="5400000">
                    <a:pos x="wd2" y="hd2"/>
                  </a:cxn>
                  <a:cxn ang="10800000">
                    <a:pos x="wd2" y="hd2"/>
                  </a:cxn>
                  <a:cxn ang="16200000">
                    <a:pos x="wd2" y="hd2"/>
                  </a:cxn>
                </a:cxnLst>
                <a:rect l="0" t="0" r="r" b="b"/>
                <a:pathLst>
                  <a:path w="21600" h="21600" extrusionOk="0">
                    <a:moveTo>
                      <a:pt x="5560" y="12432"/>
                    </a:moveTo>
                    <a:lnTo>
                      <a:pt x="4598" y="11499"/>
                    </a:lnTo>
                    <a:lnTo>
                      <a:pt x="3422" y="10567"/>
                    </a:lnTo>
                    <a:lnTo>
                      <a:pt x="2352" y="9479"/>
                    </a:lnTo>
                    <a:lnTo>
                      <a:pt x="1283" y="8236"/>
                    </a:lnTo>
                    <a:lnTo>
                      <a:pt x="962" y="7614"/>
                    </a:lnTo>
                    <a:lnTo>
                      <a:pt x="535" y="6993"/>
                    </a:lnTo>
                    <a:lnTo>
                      <a:pt x="107" y="5750"/>
                    </a:lnTo>
                    <a:lnTo>
                      <a:pt x="0" y="4973"/>
                    </a:lnTo>
                    <a:lnTo>
                      <a:pt x="0" y="3729"/>
                    </a:lnTo>
                    <a:lnTo>
                      <a:pt x="214" y="3108"/>
                    </a:lnTo>
                    <a:lnTo>
                      <a:pt x="642" y="2486"/>
                    </a:lnTo>
                    <a:lnTo>
                      <a:pt x="1176" y="1865"/>
                    </a:lnTo>
                    <a:lnTo>
                      <a:pt x="1925" y="1243"/>
                    </a:lnTo>
                    <a:lnTo>
                      <a:pt x="2566" y="777"/>
                    </a:lnTo>
                    <a:lnTo>
                      <a:pt x="3208" y="466"/>
                    </a:lnTo>
                    <a:lnTo>
                      <a:pt x="3956" y="155"/>
                    </a:lnTo>
                    <a:lnTo>
                      <a:pt x="4812" y="0"/>
                    </a:lnTo>
                    <a:lnTo>
                      <a:pt x="5560" y="0"/>
                    </a:lnTo>
                    <a:lnTo>
                      <a:pt x="7271" y="155"/>
                    </a:lnTo>
                    <a:lnTo>
                      <a:pt x="8768" y="466"/>
                    </a:lnTo>
                    <a:lnTo>
                      <a:pt x="9624" y="777"/>
                    </a:lnTo>
                    <a:lnTo>
                      <a:pt x="10907" y="1709"/>
                    </a:lnTo>
                    <a:lnTo>
                      <a:pt x="11549" y="2331"/>
                    </a:lnTo>
                    <a:lnTo>
                      <a:pt x="12832" y="3729"/>
                    </a:lnTo>
                    <a:lnTo>
                      <a:pt x="15826" y="8081"/>
                    </a:lnTo>
                    <a:lnTo>
                      <a:pt x="17216" y="10878"/>
                    </a:lnTo>
                    <a:lnTo>
                      <a:pt x="18713" y="13519"/>
                    </a:lnTo>
                    <a:lnTo>
                      <a:pt x="19996" y="16161"/>
                    </a:lnTo>
                    <a:lnTo>
                      <a:pt x="20958" y="18492"/>
                    </a:lnTo>
                    <a:lnTo>
                      <a:pt x="21600" y="20357"/>
                    </a:lnTo>
                    <a:lnTo>
                      <a:pt x="21600" y="20823"/>
                    </a:lnTo>
                    <a:lnTo>
                      <a:pt x="21493" y="20978"/>
                    </a:lnTo>
                    <a:lnTo>
                      <a:pt x="21279" y="21134"/>
                    </a:lnTo>
                    <a:lnTo>
                      <a:pt x="20851" y="21289"/>
                    </a:lnTo>
                    <a:lnTo>
                      <a:pt x="19996" y="21289"/>
                    </a:lnTo>
                    <a:lnTo>
                      <a:pt x="18927" y="21134"/>
                    </a:lnTo>
                    <a:lnTo>
                      <a:pt x="17750" y="20978"/>
                    </a:lnTo>
                    <a:lnTo>
                      <a:pt x="16574" y="20668"/>
                    </a:lnTo>
                    <a:lnTo>
                      <a:pt x="15719" y="20357"/>
                    </a:lnTo>
                    <a:lnTo>
                      <a:pt x="15077" y="20357"/>
                    </a:lnTo>
                    <a:lnTo>
                      <a:pt x="14222" y="21134"/>
                    </a:lnTo>
                    <a:lnTo>
                      <a:pt x="13473" y="21445"/>
                    </a:lnTo>
                    <a:lnTo>
                      <a:pt x="12618" y="21600"/>
                    </a:lnTo>
                    <a:lnTo>
                      <a:pt x="11655" y="21445"/>
                    </a:lnTo>
                    <a:lnTo>
                      <a:pt x="10800" y="21134"/>
                    </a:lnTo>
                    <a:lnTo>
                      <a:pt x="9945" y="20357"/>
                    </a:lnTo>
                    <a:lnTo>
                      <a:pt x="9196" y="19735"/>
                    </a:lnTo>
                    <a:lnTo>
                      <a:pt x="8127" y="17560"/>
                    </a:lnTo>
                    <a:lnTo>
                      <a:pt x="7485" y="16317"/>
                    </a:lnTo>
                    <a:lnTo>
                      <a:pt x="6950" y="15540"/>
                    </a:lnTo>
                    <a:lnTo>
                      <a:pt x="6202" y="14607"/>
                    </a:lnTo>
                    <a:lnTo>
                      <a:pt x="5453" y="13830"/>
                    </a:lnTo>
                    <a:lnTo>
                      <a:pt x="4170" y="11655"/>
                    </a:lnTo>
                    <a:lnTo>
                      <a:pt x="3529" y="10412"/>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0" name="Kształt">
                <a:extLst>
                  <a:ext uri="{FF2B5EF4-FFF2-40B4-BE49-F238E27FC236}">
                    <a16:creationId xmlns:a16="http://schemas.microsoft.com/office/drawing/2014/main" id="{F448CD21-5D32-F182-2F64-88844A4E8342}"/>
                  </a:ext>
                </a:extLst>
              </p:cNvPr>
              <p:cNvSpPr/>
              <p:nvPr/>
            </p:nvSpPr>
            <p:spPr>
              <a:xfrm>
                <a:off x="1137921" y="1005175"/>
                <a:ext cx="110630" cy="83576"/>
              </a:xfrm>
              <a:custGeom>
                <a:avLst/>
                <a:gdLst/>
                <a:ahLst/>
                <a:cxnLst>
                  <a:cxn ang="0">
                    <a:pos x="wd2" y="hd2"/>
                  </a:cxn>
                  <a:cxn ang="5400000">
                    <a:pos x="wd2" y="hd2"/>
                  </a:cxn>
                  <a:cxn ang="10800000">
                    <a:pos x="wd2" y="hd2"/>
                  </a:cxn>
                  <a:cxn ang="16200000">
                    <a:pos x="wd2" y="hd2"/>
                  </a:cxn>
                </a:cxnLst>
                <a:rect l="0" t="0" r="r" b="b"/>
                <a:pathLst>
                  <a:path w="21600" h="21600" extrusionOk="0">
                    <a:moveTo>
                      <a:pt x="16423" y="15120"/>
                    </a:moveTo>
                    <a:lnTo>
                      <a:pt x="15709" y="14966"/>
                    </a:lnTo>
                    <a:lnTo>
                      <a:pt x="14936" y="14889"/>
                    </a:lnTo>
                    <a:lnTo>
                      <a:pt x="14221" y="14889"/>
                    </a:lnTo>
                    <a:lnTo>
                      <a:pt x="13448" y="14811"/>
                    </a:lnTo>
                    <a:lnTo>
                      <a:pt x="12793" y="14889"/>
                    </a:lnTo>
                    <a:lnTo>
                      <a:pt x="12079" y="15043"/>
                    </a:lnTo>
                    <a:lnTo>
                      <a:pt x="11484" y="15274"/>
                    </a:lnTo>
                    <a:lnTo>
                      <a:pt x="10949" y="15660"/>
                    </a:lnTo>
                    <a:lnTo>
                      <a:pt x="10294" y="16277"/>
                    </a:lnTo>
                    <a:lnTo>
                      <a:pt x="9699" y="16971"/>
                    </a:lnTo>
                    <a:lnTo>
                      <a:pt x="9164" y="17589"/>
                    </a:lnTo>
                    <a:lnTo>
                      <a:pt x="8628" y="18360"/>
                    </a:lnTo>
                    <a:lnTo>
                      <a:pt x="8152" y="19054"/>
                    </a:lnTo>
                    <a:lnTo>
                      <a:pt x="7557" y="19749"/>
                    </a:lnTo>
                    <a:lnTo>
                      <a:pt x="7021" y="20443"/>
                    </a:lnTo>
                    <a:lnTo>
                      <a:pt x="6307" y="21060"/>
                    </a:lnTo>
                    <a:lnTo>
                      <a:pt x="6010" y="21291"/>
                    </a:lnTo>
                    <a:lnTo>
                      <a:pt x="5653" y="21446"/>
                    </a:lnTo>
                    <a:lnTo>
                      <a:pt x="5236" y="21600"/>
                    </a:lnTo>
                    <a:lnTo>
                      <a:pt x="4463" y="21600"/>
                    </a:lnTo>
                    <a:lnTo>
                      <a:pt x="4046" y="21523"/>
                    </a:lnTo>
                    <a:lnTo>
                      <a:pt x="3630" y="21369"/>
                    </a:lnTo>
                    <a:lnTo>
                      <a:pt x="2797" y="20906"/>
                    </a:lnTo>
                    <a:lnTo>
                      <a:pt x="2440" y="20674"/>
                    </a:lnTo>
                    <a:lnTo>
                      <a:pt x="2023" y="20366"/>
                    </a:lnTo>
                    <a:lnTo>
                      <a:pt x="1071" y="19131"/>
                    </a:lnTo>
                    <a:lnTo>
                      <a:pt x="476" y="18206"/>
                    </a:lnTo>
                    <a:lnTo>
                      <a:pt x="357" y="17820"/>
                    </a:lnTo>
                    <a:lnTo>
                      <a:pt x="238" y="17511"/>
                    </a:lnTo>
                    <a:lnTo>
                      <a:pt x="179" y="17203"/>
                    </a:lnTo>
                    <a:lnTo>
                      <a:pt x="60" y="16817"/>
                    </a:lnTo>
                    <a:lnTo>
                      <a:pt x="0" y="16509"/>
                    </a:lnTo>
                    <a:lnTo>
                      <a:pt x="0" y="16123"/>
                    </a:lnTo>
                    <a:lnTo>
                      <a:pt x="60" y="15814"/>
                    </a:lnTo>
                    <a:lnTo>
                      <a:pt x="179" y="15506"/>
                    </a:lnTo>
                    <a:lnTo>
                      <a:pt x="952" y="14194"/>
                    </a:lnTo>
                    <a:lnTo>
                      <a:pt x="1666" y="13114"/>
                    </a:lnTo>
                    <a:lnTo>
                      <a:pt x="2499" y="11957"/>
                    </a:lnTo>
                    <a:lnTo>
                      <a:pt x="3154" y="11031"/>
                    </a:lnTo>
                    <a:lnTo>
                      <a:pt x="4582" y="9334"/>
                    </a:lnTo>
                    <a:lnTo>
                      <a:pt x="5950" y="7946"/>
                    </a:lnTo>
                    <a:lnTo>
                      <a:pt x="7140" y="6866"/>
                    </a:lnTo>
                    <a:lnTo>
                      <a:pt x="8152" y="5940"/>
                    </a:lnTo>
                    <a:lnTo>
                      <a:pt x="8926" y="5246"/>
                    </a:lnTo>
                    <a:lnTo>
                      <a:pt x="9580" y="4551"/>
                    </a:lnTo>
                    <a:lnTo>
                      <a:pt x="10175" y="3471"/>
                    </a:lnTo>
                    <a:lnTo>
                      <a:pt x="10413" y="2777"/>
                    </a:lnTo>
                    <a:lnTo>
                      <a:pt x="10711" y="2160"/>
                    </a:lnTo>
                    <a:lnTo>
                      <a:pt x="11008" y="1620"/>
                    </a:lnTo>
                    <a:lnTo>
                      <a:pt x="11306" y="1003"/>
                    </a:lnTo>
                    <a:lnTo>
                      <a:pt x="11544" y="617"/>
                    </a:lnTo>
                    <a:lnTo>
                      <a:pt x="11841" y="386"/>
                    </a:lnTo>
                    <a:lnTo>
                      <a:pt x="12198" y="154"/>
                    </a:lnTo>
                    <a:lnTo>
                      <a:pt x="12912" y="0"/>
                    </a:lnTo>
                    <a:lnTo>
                      <a:pt x="13269" y="0"/>
                    </a:lnTo>
                    <a:lnTo>
                      <a:pt x="13626" y="77"/>
                    </a:lnTo>
                    <a:lnTo>
                      <a:pt x="14340" y="386"/>
                    </a:lnTo>
                    <a:lnTo>
                      <a:pt x="14698" y="617"/>
                    </a:lnTo>
                    <a:lnTo>
                      <a:pt x="15471" y="1080"/>
                    </a:lnTo>
                    <a:lnTo>
                      <a:pt x="16899" y="2160"/>
                    </a:lnTo>
                    <a:lnTo>
                      <a:pt x="17554" y="2623"/>
                    </a:lnTo>
                    <a:lnTo>
                      <a:pt x="18089" y="2931"/>
                    </a:lnTo>
                    <a:lnTo>
                      <a:pt x="18565" y="3471"/>
                    </a:lnTo>
                    <a:lnTo>
                      <a:pt x="18922" y="3934"/>
                    </a:lnTo>
                    <a:lnTo>
                      <a:pt x="19279" y="4551"/>
                    </a:lnTo>
                    <a:lnTo>
                      <a:pt x="19577" y="5169"/>
                    </a:lnTo>
                    <a:lnTo>
                      <a:pt x="19874" y="5863"/>
                    </a:lnTo>
                    <a:lnTo>
                      <a:pt x="20112" y="6557"/>
                    </a:lnTo>
                    <a:lnTo>
                      <a:pt x="20350" y="7329"/>
                    </a:lnTo>
                    <a:lnTo>
                      <a:pt x="20648" y="8949"/>
                    </a:lnTo>
                    <a:lnTo>
                      <a:pt x="20945" y="10646"/>
                    </a:lnTo>
                    <a:lnTo>
                      <a:pt x="21302" y="12189"/>
                    </a:lnTo>
                    <a:lnTo>
                      <a:pt x="21600" y="13731"/>
                    </a:lnTo>
                    <a:lnTo>
                      <a:pt x="20945" y="14040"/>
                    </a:lnTo>
                    <a:lnTo>
                      <a:pt x="20291" y="14271"/>
                    </a:lnTo>
                    <a:lnTo>
                      <a:pt x="18863" y="14580"/>
                    </a:lnTo>
                    <a:lnTo>
                      <a:pt x="18149" y="14657"/>
                    </a:lnTo>
                    <a:lnTo>
                      <a:pt x="16840" y="15120"/>
                    </a:lnTo>
                    <a:lnTo>
                      <a:pt x="16066" y="15506"/>
                    </a:lnTo>
                    <a:lnTo>
                      <a:pt x="16364" y="15120"/>
                    </a:lnTo>
                    <a:lnTo>
                      <a:pt x="16423" y="1512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1" name="Kształt">
                <a:extLst>
                  <a:ext uri="{FF2B5EF4-FFF2-40B4-BE49-F238E27FC236}">
                    <a16:creationId xmlns:a16="http://schemas.microsoft.com/office/drawing/2014/main" id="{7851B1BF-3ED8-76A9-87DB-EF242F37AB08}"/>
                  </a:ext>
                </a:extLst>
              </p:cNvPr>
              <p:cNvSpPr/>
              <p:nvPr/>
            </p:nvSpPr>
            <p:spPr>
              <a:xfrm>
                <a:off x="1137921" y="1005175"/>
                <a:ext cx="110630" cy="83576"/>
              </a:xfrm>
              <a:custGeom>
                <a:avLst/>
                <a:gdLst/>
                <a:ahLst/>
                <a:cxnLst>
                  <a:cxn ang="0">
                    <a:pos x="wd2" y="hd2"/>
                  </a:cxn>
                  <a:cxn ang="5400000">
                    <a:pos x="wd2" y="hd2"/>
                  </a:cxn>
                  <a:cxn ang="10800000">
                    <a:pos x="wd2" y="hd2"/>
                  </a:cxn>
                  <a:cxn ang="16200000">
                    <a:pos x="wd2" y="hd2"/>
                  </a:cxn>
                </a:cxnLst>
                <a:rect l="0" t="0" r="r" b="b"/>
                <a:pathLst>
                  <a:path w="21600" h="21600" extrusionOk="0">
                    <a:moveTo>
                      <a:pt x="16423" y="15120"/>
                    </a:moveTo>
                    <a:lnTo>
                      <a:pt x="15709" y="14966"/>
                    </a:lnTo>
                    <a:lnTo>
                      <a:pt x="14936" y="14889"/>
                    </a:lnTo>
                    <a:lnTo>
                      <a:pt x="14221" y="14889"/>
                    </a:lnTo>
                    <a:lnTo>
                      <a:pt x="13448" y="14811"/>
                    </a:lnTo>
                    <a:lnTo>
                      <a:pt x="12793" y="14889"/>
                    </a:lnTo>
                    <a:lnTo>
                      <a:pt x="12079" y="15043"/>
                    </a:lnTo>
                    <a:lnTo>
                      <a:pt x="11484" y="15274"/>
                    </a:lnTo>
                    <a:lnTo>
                      <a:pt x="10949" y="15660"/>
                    </a:lnTo>
                    <a:lnTo>
                      <a:pt x="10294" y="16277"/>
                    </a:lnTo>
                    <a:lnTo>
                      <a:pt x="9699" y="16971"/>
                    </a:lnTo>
                    <a:lnTo>
                      <a:pt x="9164" y="17589"/>
                    </a:lnTo>
                    <a:lnTo>
                      <a:pt x="8628" y="18360"/>
                    </a:lnTo>
                    <a:lnTo>
                      <a:pt x="8152" y="19054"/>
                    </a:lnTo>
                    <a:lnTo>
                      <a:pt x="7557" y="19749"/>
                    </a:lnTo>
                    <a:lnTo>
                      <a:pt x="7021" y="20443"/>
                    </a:lnTo>
                    <a:lnTo>
                      <a:pt x="6307" y="21060"/>
                    </a:lnTo>
                    <a:lnTo>
                      <a:pt x="6010" y="21291"/>
                    </a:lnTo>
                    <a:lnTo>
                      <a:pt x="5653" y="21446"/>
                    </a:lnTo>
                    <a:lnTo>
                      <a:pt x="5236" y="21600"/>
                    </a:lnTo>
                    <a:lnTo>
                      <a:pt x="4463" y="21600"/>
                    </a:lnTo>
                    <a:lnTo>
                      <a:pt x="4046" y="21523"/>
                    </a:lnTo>
                    <a:lnTo>
                      <a:pt x="3630" y="21369"/>
                    </a:lnTo>
                    <a:lnTo>
                      <a:pt x="2797" y="20906"/>
                    </a:lnTo>
                    <a:lnTo>
                      <a:pt x="2440" y="20674"/>
                    </a:lnTo>
                    <a:lnTo>
                      <a:pt x="2023" y="20366"/>
                    </a:lnTo>
                    <a:lnTo>
                      <a:pt x="1071" y="19131"/>
                    </a:lnTo>
                    <a:lnTo>
                      <a:pt x="476" y="18206"/>
                    </a:lnTo>
                    <a:lnTo>
                      <a:pt x="357" y="17820"/>
                    </a:lnTo>
                    <a:lnTo>
                      <a:pt x="238" y="17511"/>
                    </a:lnTo>
                    <a:lnTo>
                      <a:pt x="179" y="17203"/>
                    </a:lnTo>
                    <a:lnTo>
                      <a:pt x="60" y="16817"/>
                    </a:lnTo>
                    <a:lnTo>
                      <a:pt x="0" y="16509"/>
                    </a:lnTo>
                    <a:lnTo>
                      <a:pt x="0" y="16123"/>
                    </a:lnTo>
                    <a:lnTo>
                      <a:pt x="60" y="15814"/>
                    </a:lnTo>
                    <a:lnTo>
                      <a:pt x="179" y="15506"/>
                    </a:lnTo>
                    <a:lnTo>
                      <a:pt x="952" y="14194"/>
                    </a:lnTo>
                    <a:lnTo>
                      <a:pt x="1666" y="13114"/>
                    </a:lnTo>
                    <a:lnTo>
                      <a:pt x="2499" y="11957"/>
                    </a:lnTo>
                    <a:lnTo>
                      <a:pt x="3154" y="11031"/>
                    </a:lnTo>
                    <a:lnTo>
                      <a:pt x="4582" y="9334"/>
                    </a:lnTo>
                    <a:lnTo>
                      <a:pt x="5950" y="7946"/>
                    </a:lnTo>
                    <a:lnTo>
                      <a:pt x="7140" y="6866"/>
                    </a:lnTo>
                    <a:lnTo>
                      <a:pt x="8152" y="5940"/>
                    </a:lnTo>
                    <a:lnTo>
                      <a:pt x="8926" y="5246"/>
                    </a:lnTo>
                    <a:lnTo>
                      <a:pt x="9580" y="4551"/>
                    </a:lnTo>
                    <a:lnTo>
                      <a:pt x="10175" y="3471"/>
                    </a:lnTo>
                    <a:lnTo>
                      <a:pt x="10413" y="2777"/>
                    </a:lnTo>
                    <a:lnTo>
                      <a:pt x="10711" y="2160"/>
                    </a:lnTo>
                    <a:lnTo>
                      <a:pt x="11008" y="1620"/>
                    </a:lnTo>
                    <a:lnTo>
                      <a:pt x="11306" y="1003"/>
                    </a:lnTo>
                    <a:lnTo>
                      <a:pt x="11544" y="617"/>
                    </a:lnTo>
                    <a:lnTo>
                      <a:pt x="11841" y="386"/>
                    </a:lnTo>
                    <a:lnTo>
                      <a:pt x="12198" y="154"/>
                    </a:lnTo>
                    <a:lnTo>
                      <a:pt x="12912" y="0"/>
                    </a:lnTo>
                    <a:lnTo>
                      <a:pt x="13269" y="0"/>
                    </a:lnTo>
                    <a:lnTo>
                      <a:pt x="13626" y="77"/>
                    </a:lnTo>
                    <a:lnTo>
                      <a:pt x="14340" y="386"/>
                    </a:lnTo>
                    <a:lnTo>
                      <a:pt x="14698" y="617"/>
                    </a:lnTo>
                    <a:lnTo>
                      <a:pt x="15471" y="1080"/>
                    </a:lnTo>
                    <a:lnTo>
                      <a:pt x="16899" y="2160"/>
                    </a:lnTo>
                    <a:lnTo>
                      <a:pt x="17554" y="2623"/>
                    </a:lnTo>
                    <a:lnTo>
                      <a:pt x="18089" y="2931"/>
                    </a:lnTo>
                    <a:lnTo>
                      <a:pt x="18565" y="3471"/>
                    </a:lnTo>
                    <a:lnTo>
                      <a:pt x="18922" y="3934"/>
                    </a:lnTo>
                    <a:lnTo>
                      <a:pt x="19279" y="4551"/>
                    </a:lnTo>
                    <a:lnTo>
                      <a:pt x="19577" y="5169"/>
                    </a:lnTo>
                    <a:lnTo>
                      <a:pt x="19874" y="5863"/>
                    </a:lnTo>
                    <a:lnTo>
                      <a:pt x="20112" y="6557"/>
                    </a:lnTo>
                    <a:lnTo>
                      <a:pt x="20350" y="7329"/>
                    </a:lnTo>
                    <a:lnTo>
                      <a:pt x="20648" y="8949"/>
                    </a:lnTo>
                    <a:lnTo>
                      <a:pt x="20945" y="10646"/>
                    </a:lnTo>
                    <a:lnTo>
                      <a:pt x="21302" y="12189"/>
                    </a:lnTo>
                    <a:lnTo>
                      <a:pt x="21600" y="13731"/>
                    </a:lnTo>
                    <a:lnTo>
                      <a:pt x="20945" y="14040"/>
                    </a:lnTo>
                    <a:lnTo>
                      <a:pt x="20291" y="14271"/>
                    </a:lnTo>
                    <a:lnTo>
                      <a:pt x="18863" y="14580"/>
                    </a:lnTo>
                    <a:lnTo>
                      <a:pt x="18149" y="14657"/>
                    </a:lnTo>
                    <a:lnTo>
                      <a:pt x="16840" y="15120"/>
                    </a:lnTo>
                    <a:lnTo>
                      <a:pt x="16066" y="15506"/>
                    </a:lnTo>
                    <a:lnTo>
                      <a:pt x="16364" y="15120"/>
                    </a:lnTo>
                    <a:lnTo>
                      <a:pt x="16423" y="1512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2" name="Kształt">
                <a:extLst>
                  <a:ext uri="{FF2B5EF4-FFF2-40B4-BE49-F238E27FC236}">
                    <a16:creationId xmlns:a16="http://schemas.microsoft.com/office/drawing/2014/main" id="{E763D5A0-AC9F-6367-298F-B25BA5EA7F3D}"/>
                  </a:ext>
                </a:extLst>
              </p:cNvPr>
              <p:cNvSpPr/>
              <p:nvPr/>
            </p:nvSpPr>
            <p:spPr>
              <a:xfrm>
                <a:off x="1115343" y="998397"/>
                <a:ext cx="60959" cy="54212"/>
              </a:xfrm>
              <a:custGeom>
                <a:avLst/>
                <a:gdLst/>
                <a:ahLst/>
                <a:cxnLst>
                  <a:cxn ang="0">
                    <a:pos x="wd2" y="hd2"/>
                  </a:cxn>
                  <a:cxn ang="5400000">
                    <a:pos x="wd2" y="hd2"/>
                  </a:cxn>
                  <a:cxn ang="10800000">
                    <a:pos x="wd2" y="hd2"/>
                  </a:cxn>
                  <a:cxn ang="16200000">
                    <a:pos x="wd2" y="hd2"/>
                  </a:cxn>
                </a:cxnLst>
                <a:rect l="0" t="0" r="r" b="b"/>
                <a:pathLst>
                  <a:path w="21600" h="21600" extrusionOk="0">
                    <a:moveTo>
                      <a:pt x="9779" y="5752"/>
                    </a:moveTo>
                    <a:lnTo>
                      <a:pt x="9134" y="6104"/>
                    </a:lnTo>
                    <a:lnTo>
                      <a:pt x="7845" y="6574"/>
                    </a:lnTo>
                    <a:lnTo>
                      <a:pt x="7200" y="6691"/>
                    </a:lnTo>
                    <a:lnTo>
                      <a:pt x="5696" y="6926"/>
                    </a:lnTo>
                    <a:lnTo>
                      <a:pt x="5051" y="7043"/>
                    </a:lnTo>
                    <a:lnTo>
                      <a:pt x="4406" y="7278"/>
                    </a:lnTo>
                    <a:lnTo>
                      <a:pt x="3546" y="7513"/>
                    </a:lnTo>
                    <a:lnTo>
                      <a:pt x="2901" y="7983"/>
                    </a:lnTo>
                    <a:lnTo>
                      <a:pt x="2364" y="8335"/>
                    </a:lnTo>
                    <a:lnTo>
                      <a:pt x="1827" y="8804"/>
                    </a:lnTo>
                    <a:lnTo>
                      <a:pt x="1397" y="9274"/>
                    </a:lnTo>
                    <a:lnTo>
                      <a:pt x="967" y="9861"/>
                    </a:lnTo>
                    <a:lnTo>
                      <a:pt x="645" y="10565"/>
                    </a:lnTo>
                    <a:lnTo>
                      <a:pt x="322" y="11152"/>
                    </a:lnTo>
                    <a:lnTo>
                      <a:pt x="107" y="12561"/>
                    </a:lnTo>
                    <a:lnTo>
                      <a:pt x="0" y="13383"/>
                    </a:lnTo>
                    <a:lnTo>
                      <a:pt x="0" y="14087"/>
                    </a:lnTo>
                    <a:lnTo>
                      <a:pt x="215" y="15496"/>
                    </a:lnTo>
                    <a:lnTo>
                      <a:pt x="322" y="16083"/>
                    </a:lnTo>
                    <a:lnTo>
                      <a:pt x="537" y="16904"/>
                    </a:lnTo>
                    <a:lnTo>
                      <a:pt x="1182" y="17843"/>
                    </a:lnTo>
                    <a:lnTo>
                      <a:pt x="1934" y="18900"/>
                    </a:lnTo>
                    <a:lnTo>
                      <a:pt x="2794" y="19957"/>
                    </a:lnTo>
                    <a:lnTo>
                      <a:pt x="3654" y="20661"/>
                    </a:lnTo>
                    <a:lnTo>
                      <a:pt x="4191" y="21013"/>
                    </a:lnTo>
                    <a:lnTo>
                      <a:pt x="4621" y="21248"/>
                    </a:lnTo>
                    <a:lnTo>
                      <a:pt x="5158" y="21483"/>
                    </a:lnTo>
                    <a:lnTo>
                      <a:pt x="5588" y="21600"/>
                    </a:lnTo>
                    <a:lnTo>
                      <a:pt x="6663" y="21600"/>
                    </a:lnTo>
                    <a:lnTo>
                      <a:pt x="7200" y="21365"/>
                    </a:lnTo>
                    <a:lnTo>
                      <a:pt x="8060" y="20896"/>
                    </a:lnTo>
                    <a:lnTo>
                      <a:pt x="8382" y="20543"/>
                    </a:lnTo>
                    <a:lnTo>
                      <a:pt x="8597" y="20074"/>
                    </a:lnTo>
                    <a:lnTo>
                      <a:pt x="8919" y="19604"/>
                    </a:lnTo>
                    <a:lnTo>
                      <a:pt x="9027" y="19252"/>
                    </a:lnTo>
                    <a:lnTo>
                      <a:pt x="9349" y="18665"/>
                    </a:lnTo>
                    <a:lnTo>
                      <a:pt x="9779" y="17726"/>
                    </a:lnTo>
                    <a:lnTo>
                      <a:pt x="10531" y="16670"/>
                    </a:lnTo>
                    <a:lnTo>
                      <a:pt x="11499" y="15613"/>
                    </a:lnTo>
                    <a:lnTo>
                      <a:pt x="12573" y="14674"/>
                    </a:lnTo>
                    <a:lnTo>
                      <a:pt x="13540" y="13970"/>
                    </a:lnTo>
                    <a:lnTo>
                      <a:pt x="14507" y="13030"/>
                    </a:lnTo>
                    <a:lnTo>
                      <a:pt x="15475" y="12209"/>
                    </a:lnTo>
                    <a:lnTo>
                      <a:pt x="16119" y="11270"/>
                    </a:lnTo>
                    <a:lnTo>
                      <a:pt x="16442" y="10683"/>
                    </a:lnTo>
                    <a:lnTo>
                      <a:pt x="16764" y="9978"/>
                    </a:lnTo>
                    <a:lnTo>
                      <a:pt x="17301" y="9157"/>
                    </a:lnTo>
                    <a:lnTo>
                      <a:pt x="18054" y="7983"/>
                    </a:lnTo>
                    <a:lnTo>
                      <a:pt x="19021" y="6574"/>
                    </a:lnTo>
                    <a:lnTo>
                      <a:pt x="20096" y="5165"/>
                    </a:lnTo>
                    <a:lnTo>
                      <a:pt x="20955" y="3757"/>
                    </a:lnTo>
                    <a:lnTo>
                      <a:pt x="21493" y="2465"/>
                    </a:lnTo>
                    <a:lnTo>
                      <a:pt x="21600" y="1761"/>
                    </a:lnTo>
                    <a:lnTo>
                      <a:pt x="21600" y="939"/>
                    </a:lnTo>
                    <a:lnTo>
                      <a:pt x="21278" y="587"/>
                    </a:lnTo>
                    <a:lnTo>
                      <a:pt x="20633" y="117"/>
                    </a:lnTo>
                    <a:lnTo>
                      <a:pt x="20203" y="0"/>
                    </a:lnTo>
                    <a:lnTo>
                      <a:pt x="18913" y="0"/>
                    </a:lnTo>
                    <a:lnTo>
                      <a:pt x="18054" y="235"/>
                    </a:lnTo>
                    <a:lnTo>
                      <a:pt x="17087" y="587"/>
                    </a:lnTo>
                    <a:lnTo>
                      <a:pt x="15152" y="1526"/>
                    </a:lnTo>
                    <a:lnTo>
                      <a:pt x="14078" y="2348"/>
                    </a:lnTo>
                    <a:lnTo>
                      <a:pt x="10209" y="5165"/>
                    </a:lnTo>
                    <a:lnTo>
                      <a:pt x="9349" y="5752"/>
                    </a:lnTo>
                    <a:lnTo>
                      <a:pt x="8382" y="6222"/>
                    </a:lnTo>
                    <a:lnTo>
                      <a:pt x="6878" y="6926"/>
                    </a:lnTo>
                    <a:lnTo>
                      <a:pt x="9779" y="575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3" name="Linia">
                <a:extLst>
                  <a:ext uri="{FF2B5EF4-FFF2-40B4-BE49-F238E27FC236}">
                    <a16:creationId xmlns:a16="http://schemas.microsoft.com/office/drawing/2014/main" id="{F0E1656C-6E89-F188-721D-0155D8D3C551}"/>
                  </a:ext>
                </a:extLst>
              </p:cNvPr>
              <p:cNvSpPr/>
              <p:nvPr/>
            </p:nvSpPr>
            <p:spPr>
              <a:xfrm>
                <a:off x="1115343" y="998397"/>
                <a:ext cx="60959" cy="54212"/>
              </a:xfrm>
              <a:custGeom>
                <a:avLst/>
                <a:gdLst/>
                <a:ahLst/>
                <a:cxnLst>
                  <a:cxn ang="0">
                    <a:pos x="wd2" y="hd2"/>
                  </a:cxn>
                  <a:cxn ang="5400000">
                    <a:pos x="wd2" y="hd2"/>
                  </a:cxn>
                  <a:cxn ang="10800000">
                    <a:pos x="wd2" y="hd2"/>
                  </a:cxn>
                  <a:cxn ang="16200000">
                    <a:pos x="wd2" y="hd2"/>
                  </a:cxn>
                </a:cxnLst>
                <a:rect l="0" t="0" r="r" b="b"/>
                <a:pathLst>
                  <a:path w="21600" h="21600" extrusionOk="0">
                    <a:moveTo>
                      <a:pt x="9779" y="5752"/>
                    </a:moveTo>
                    <a:lnTo>
                      <a:pt x="9134" y="6104"/>
                    </a:lnTo>
                    <a:lnTo>
                      <a:pt x="7845" y="6574"/>
                    </a:lnTo>
                    <a:lnTo>
                      <a:pt x="7200" y="6691"/>
                    </a:lnTo>
                    <a:lnTo>
                      <a:pt x="5696" y="6926"/>
                    </a:lnTo>
                    <a:lnTo>
                      <a:pt x="5051" y="7043"/>
                    </a:lnTo>
                    <a:lnTo>
                      <a:pt x="4406" y="7278"/>
                    </a:lnTo>
                    <a:lnTo>
                      <a:pt x="3546" y="7513"/>
                    </a:lnTo>
                    <a:lnTo>
                      <a:pt x="2901" y="7983"/>
                    </a:lnTo>
                    <a:lnTo>
                      <a:pt x="2364" y="8335"/>
                    </a:lnTo>
                    <a:lnTo>
                      <a:pt x="1827" y="8804"/>
                    </a:lnTo>
                    <a:lnTo>
                      <a:pt x="1397" y="9274"/>
                    </a:lnTo>
                    <a:lnTo>
                      <a:pt x="967" y="9861"/>
                    </a:lnTo>
                    <a:lnTo>
                      <a:pt x="645" y="10565"/>
                    </a:lnTo>
                    <a:lnTo>
                      <a:pt x="322" y="11152"/>
                    </a:lnTo>
                    <a:lnTo>
                      <a:pt x="107" y="12561"/>
                    </a:lnTo>
                    <a:lnTo>
                      <a:pt x="0" y="13383"/>
                    </a:lnTo>
                    <a:lnTo>
                      <a:pt x="0" y="14087"/>
                    </a:lnTo>
                    <a:lnTo>
                      <a:pt x="215" y="15496"/>
                    </a:lnTo>
                    <a:lnTo>
                      <a:pt x="322" y="16083"/>
                    </a:lnTo>
                    <a:lnTo>
                      <a:pt x="537" y="16904"/>
                    </a:lnTo>
                    <a:lnTo>
                      <a:pt x="1182" y="17843"/>
                    </a:lnTo>
                    <a:lnTo>
                      <a:pt x="1934" y="18900"/>
                    </a:lnTo>
                    <a:lnTo>
                      <a:pt x="2794" y="19957"/>
                    </a:lnTo>
                    <a:lnTo>
                      <a:pt x="3654" y="20661"/>
                    </a:lnTo>
                    <a:lnTo>
                      <a:pt x="4191" y="21013"/>
                    </a:lnTo>
                    <a:lnTo>
                      <a:pt x="4621" y="21248"/>
                    </a:lnTo>
                    <a:lnTo>
                      <a:pt x="5158" y="21483"/>
                    </a:lnTo>
                    <a:lnTo>
                      <a:pt x="5588" y="21600"/>
                    </a:lnTo>
                    <a:lnTo>
                      <a:pt x="6663" y="21600"/>
                    </a:lnTo>
                    <a:lnTo>
                      <a:pt x="7200" y="21365"/>
                    </a:lnTo>
                    <a:lnTo>
                      <a:pt x="8060" y="20896"/>
                    </a:lnTo>
                    <a:lnTo>
                      <a:pt x="8382" y="20543"/>
                    </a:lnTo>
                    <a:lnTo>
                      <a:pt x="8597" y="20074"/>
                    </a:lnTo>
                    <a:lnTo>
                      <a:pt x="8919" y="19604"/>
                    </a:lnTo>
                    <a:lnTo>
                      <a:pt x="9027" y="19252"/>
                    </a:lnTo>
                    <a:lnTo>
                      <a:pt x="9349" y="18665"/>
                    </a:lnTo>
                    <a:lnTo>
                      <a:pt x="9779" y="17726"/>
                    </a:lnTo>
                    <a:lnTo>
                      <a:pt x="10531" y="16670"/>
                    </a:lnTo>
                    <a:lnTo>
                      <a:pt x="11499" y="15613"/>
                    </a:lnTo>
                    <a:lnTo>
                      <a:pt x="12573" y="14674"/>
                    </a:lnTo>
                    <a:lnTo>
                      <a:pt x="13540" y="13970"/>
                    </a:lnTo>
                    <a:lnTo>
                      <a:pt x="14507" y="13030"/>
                    </a:lnTo>
                    <a:lnTo>
                      <a:pt x="15475" y="12209"/>
                    </a:lnTo>
                    <a:lnTo>
                      <a:pt x="16119" y="11270"/>
                    </a:lnTo>
                    <a:lnTo>
                      <a:pt x="16442" y="10683"/>
                    </a:lnTo>
                    <a:lnTo>
                      <a:pt x="16764" y="9978"/>
                    </a:lnTo>
                    <a:lnTo>
                      <a:pt x="17301" y="9157"/>
                    </a:lnTo>
                    <a:lnTo>
                      <a:pt x="18054" y="7983"/>
                    </a:lnTo>
                    <a:lnTo>
                      <a:pt x="19021" y="6574"/>
                    </a:lnTo>
                    <a:lnTo>
                      <a:pt x="20096" y="5165"/>
                    </a:lnTo>
                    <a:lnTo>
                      <a:pt x="20955" y="3757"/>
                    </a:lnTo>
                    <a:lnTo>
                      <a:pt x="21493" y="2465"/>
                    </a:lnTo>
                    <a:lnTo>
                      <a:pt x="21600" y="1761"/>
                    </a:lnTo>
                    <a:lnTo>
                      <a:pt x="21600" y="939"/>
                    </a:lnTo>
                    <a:lnTo>
                      <a:pt x="21278" y="587"/>
                    </a:lnTo>
                    <a:lnTo>
                      <a:pt x="20633" y="117"/>
                    </a:lnTo>
                    <a:lnTo>
                      <a:pt x="20203" y="0"/>
                    </a:lnTo>
                    <a:lnTo>
                      <a:pt x="18913" y="0"/>
                    </a:lnTo>
                    <a:lnTo>
                      <a:pt x="18054" y="235"/>
                    </a:lnTo>
                    <a:lnTo>
                      <a:pt x="17087" y="587"/>
                    </a:lnTo>
                    <a:lnTo>
                      <a:pt x="15152" y="1526"/>
                    </a:lnTo>
                    <a:lnTo>
                      <a:pt x="14078" y="2348"/>
                    </a:lnTo>
                    <a:lnTo>
                      <a:pt x="10209" y="5165"/>
                    </a:lnTo>
                    <a:lnTo>
                      <a:pt x="9349" y="5752"/>
                    </a:lnTo>
                    <a:lnTo>
                      <a:pt x="8382" y="6222"/>
                    </a:lnTo>
                    <a:lnTo>
                      <a:pt x="6878" y="692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4" name="Kształt">
                <a:extLst>
                  <a:ext uri="{FF2B5EF4-FFF2-40B4-BE49-F238E27FC236}">
                    <a16:creationId xmlns:a16="http://schemas.microsoft.com/office/drawing/2014/main" id="{8108FE1A-795A-6FB4-DDCC-4472C70024DE}"/>
                  </a:ext>
                </a:extLst>
              </p:cNvPr>
              <p:cNvSpPr/>
              <p:nvPr/>
            </p:nvSpPr>
            <p:spPr>
              <a:xfrm>
                <a:off x="1052125" y="941928"/>
                <a:ext cx="76764" cy="70023"/>
              </a:xfrm>
              <a:custGeom>
                <a:avLst/>
                <a:gdLst/>
                <a:ahLst/>
                <a:cxnLst>
                  <a:cxn ang="0">
                    <a:pos x="wd2" y="hd2"/>
                  </a:cxn>
                  <a:cxn ang="5400000">
                    <a:pos x="wd2" y="hd2"/>
                  </a:cxn>
                  <a:cxn ang="10800000">
                    <a:pos x="wd2" y="hd2"/>
                  </a:cxn>
                  <a:cxn ang="16200000">
                    <a:pos x="wd2" y="hd2"/>
                  </a:cxn>
                </a:cxnLst>
                <a:rect l="0" t="0" r="r" b="b"/>
                <a:pathLst>
                  <a:path w="21600" h="21600" extrusionOk="0">
                    <a:moveTo>
                      <a:pt x="21600" y="17567"/>
                    </a:moveTo>
                    <a:lnTo>
                      <a:pt x="20499" y="18463"/>
                    </a:lnTo>
                    <a:lnTo>
                      <a:pt x="19398" y="19180"/>
                    </a:lnTo>
                    <a:lnTo>
                      <a:pt x="18127" y="19897"/>
                    </a:lnTo>
                    <a:lnTo>
                      <a:pt x="16941" y="20614"/>
                    </a:lnTo>
                    <a:lnTo>
                      <a:pt x="15586" y="21062"/>
                    </a:lnTo>
                    <a:lnTo>
                      <a:pt x="14231" y="21421"/>
                    </a:lnTo>
                    <a:lnTo>
                      <a:pt x="13638" y="21510"/>
                    </a:lnTo>
                    <a:lnTo>
                      <a:pt x="12960" y="21600"/>
                    </a:lnTo>
                    <a:lnTo>
                      <a:pt x="12282" y="21600"/>
                    </a:lnTo>
                    <a:lnTo>
                      <a:pt x="11689" y="21510"/>
                    </a:lnTo>
                    <a:lnTo>
                      <a:pt x="10588" y="21331"/>
                    </a:lnTo>
                    <a:lnTo>
                      <a:pt x="9572" y="21062"/>
                    </a:lnTo>
                    <a:lnTo>
                      <a:pt x="8640" y="20704"/>
                    </a:lnTo>
                    <a:lnTo>
                      <a:pt x="7708" y="20076"/>
                    </a:lnTo>
                    <a:lnTo>
                      <a:pt x="6946" y="19539"/>
                    </a:lnTo>
                    <a:lnTo>
                      <a:pt x="6268" y="18911"/>
                    </a:lnTo>
                    <a:lnTo>
                      <a:pt x="5506" y="18105"/>
                    </a:lnTo>
                    <a:lnTo>
                      <a:pt x="4913" y="17388"/>
                    </a:lnTo>
                    <a:lnTo>
                      <a:pt x="3642" y="15685"/>
                    </a:lnTo>
                    <a:lnTo>
                      <a:pt x="593" y="10307"/>
                    </a:lnTo>
                    <a:lnTo>
                      <a:pt x="254" y="9590"/>
                    </a:lnTo>
                    <a:lnTo>
                      <a:pt x="0" y="8873"/>
                    </a:lnTo>
                    <a:lnTo>
                      <a:pt x="0" y="7618"/>
                    </a:lnTo>
                    <a:lnTo>
                      <a:pt x="169" y="6901"/>
                    </a:lnTo>
                    <a:lnTo>
                      <a:pt x="424" y="6274"/>
                    </a:lnTo>
                    <a:lnTo>
                      <a:pt x="762" y="5646"/>
                    </a:lnTo>
                    <a:lnTo>
                      <a:pt x="1186" y="5019"/>
                    </a:lnTo>
                    <a:lnTo>
                      <a:pt x="1609" y="4481"/>
                    </a:lnTo>
                    <a:lnTo>
                      <a:pt x="2287" y="3944"/>
                    </a:lnTo>
                    <a:lnTo>
                      <a:pt x="2965" y="3495"/>
                    </a:lnTo>
                    <a:lnTo>
                      <a:pt x="3558" y="3047"/>
                    </a:lnTo>
                    <a:lnTo>
                      <a:pt x="4405" y="2689"/>
                    </a:lnTo>
                    <a:lnTo>
                      <a:pt x="5929" y="2151"/>
                    </a:lnTo>
                    <a:lnTo>
                      <a:pt x="6776" y="1972"/>
                    </a:lnTo>
                    <a:lnTo>
                      <a:pt x="7285" y="1793"/>
                    </a:lnTo>
                    <a:lnTo>
                      <a:pt x="7793" y="1434"/>
                    </a:lnTo>
                    <a:lnTo>
                      <a:pt x="8386" y="1076"/>
                    </a:lnTo>
                    <a:lnTo>
                      <a:pt x="8894" y="627"/>
                    </a:lnTo>
                    <a:lnTo>
                      <a:pt x="9402" y="269"/>
                    </a:lnTo>
                    <a:lnTo>
                      <a:pt x="10165" y="0"/>
                    </a:lnTo>
                    <a:lnTo>
                      <a:pt x="10504" y="0"/>
                    </a:lnTo>
                    <a:lnTo>
                      <a:pt x="10758" y="90"/>
                    </a:lnTo>
                    <a:lnTo>
                      <a:pt x="11012" y="269"/>
                    </a:lnTo>
                    <a:lnTo>
                      <a:pt x="12028" y="1255"/>
                    </a:lnTo>
                    <a:lnTo>
                      <a:pt x="13045" y="2061"/>
                    </a:lnTo>
                    <a:lnTo>
                      <a:pt x="18127" y="6543"/>
                    </a:lnTo>
                    <a:lnTo>
                      <a:pt x="19228" y="7439"/>
                    </a:lnTo>
                    <a:lnTo>
                      <a:pt x="19567" y="8335"/>
                    </a:lnTo>
                    <a:lnTo>
                      <a:pt x="19736" y="8694"/>
                    </a:lnTo>
                    <a:lnTo>
                      <a:pt x="19821" y="9142"/>
                    </a:lnTo>
                    <a:lnTo>
                      <a:pt x="19906" y="10217"/>
                    </a:lnTo>
                    <a:lnTo>
                      <a:pt x="19906" y="13444"/>
                    </a:lnTo>
                    <a:lnTo>
                      <a:pt x="19991" y="13892"/>
                    </a:lnTo>
                    <a:lnTo>
                      <a:pt x="20075" y="14430"/>
                    </a:lnTo>
                    <a:lnTo>
                      <a:pt x="20584" y="15505"/>
                    </a:lnTo>
                    <a:lnTo>
                      <a:pt x="20668" y="15864"/>
                    </a:lnTo>
                    <a:lnTo>
                      <a:pt x="20668" y="16402"/>
                    </a:lnTo>
                    <a:lnTo>
                      <a:pt x="20584" y="16760"/>
                    </a:lnTo>
                    <a:lnTo>
                      <a:pt x="20414" y="17208"/>
                    </a:lnTo>
                    <a:lnTo>
                      <a:pt x="20245" y="17567"/>
                    </a:lnTo>
                    <a:lnTo>
                      <a:pt x="20075" y="18015"/>
                    </a:lnTo>
                    <a:lnTo>
                      <a:pt x="19821" y="18463"/>
                    </a:lnTo>
                    <a:lnTo>
                      <a:pt x="21600" y="17567"/>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5" name="Linia">
                <a:extLst>
                  <a:ext uri="{FF2B5EF4-FFF2-40B4-BE49-F238E27FC236}">
                    <a16:creationId xmlns:a16="http://schemas.microsoft.com/office/drawing/2014/main" id="{7CF12183-1482-6B75-9972-B82E89E676A7}"/>
                  </a:ext>
                </a:extLst>
              </p:cNvPr>
              <p:cNvSpPr/>
              <p:nvPr/>
            </p:nvSpPr>
            <p:spPr>
              <a:xfrm>
                <a:off x="1052125" y="941928"/>
                <a:ext cx="76764" cy="70023"/>
              </a:xfrm>
              <a:custGeom>
                <a:avLst/>
                <a:gdLst/>
                <a:ahLst/>
                <a:cxnLst>
                  <a:cxn ang="0">
                    <a:pos x="wd2" y="hd2"/>
                  </a:cxn>
                  <a:cxn ang="5400000">
                    <a:pos x="wd2" y="hd2"/>
                  </a:cxn>
                  <a:cxn ang="10800000">
                    <a:pos x="wd2" y="hd2"/>
                  </a:cxn>
                  <a:cxn ang="16200000">
                    <a:pos x="wd2" y="hd2"/>
                  </a:cxn>
                </a:cxnLst>
                <a:rect l="0" t="0" r="r" b="b"/>
                <a:pathLst>
                  <a:path w="21600" h="21600" extrusionOk="0">
                    <a:moveTo>
                      <a:pt x="21600" y="17567"/>
                    </a:moveTo>
                    <a:lnTo>
                      <a:pt x="20499" y="18463"/>
                    </a:lnTo>
                    <a:lnTo>
                      <a:pt x="19398" y="19180"/>
                    </a:lnTo>
                    <a:lnTo>
                      <a:pt x="18127" y="19897"/>
                    </a:lnTo>
                    <a:lnTo>
                      <a:pt x="16941" y="20614"/>
                    </a:lnTo>
                    <a:lnTo>
                      <a:pt x="15586" y="21062"/>
                    </a:lnTo>
                    <a:lnTo>
                      <a:pt x="14231" y="21421"/>
                    </a:lnTo>
                    <a:lnTo>
                      <a:pt x="13638" y="21510"/>
                    </a:lnTo>
                    <a:lnTo>
                      <a:pt x="12960" y="21600"/>
                    </a:lnTo>
                    <a:lnTo>
                      <a:pt x="12282" y="21600"/>
                    </a:lnTo>
                    <a:lnTo>
                      <a:pt x="11689" y="21510"/>
                    </a:lnTo>
                    <a:lnTo>
                      <a:pt x="10588" y="21331"/>
                    </a:lnTo>
                    <a:lnTo>
                      <a:pt x="9572" y="21062"/>
                    </a:lnTo>
                    <a:lnTo>
                      <a:pt x="8640" y="20704"/>
                    </a:lnTo>
                    <a:lnTo>
                      <a:pt x="7708" y="20076"/>
                    </a:lnTo>
                    <a:lnTo>
                      <a:pt x="6946" y="19539"/>
                    </a:lnTo>
                    <a:lnTo>
                      <a:pt x="6268" y="18911"/>
                    </a:lnTo>
                    <a:lnTo>
                      <a:pt x="5506" y="18105"/>
                    </a:lnTo>
                    <a:lnTo>
                      <a:pt x="4913" y="17388"/>
                    </a:lnTo>
                    <a:lnTo>
                      <a:pt x="3642" y="15685"/>
                    </a:lnTo>
                    <a:lnTo>
                      <a:pt x="593" y="10307"/>
                    </a:lnTo>
                    <a:lnTo>
                      <a:pt x="254" y="9590"/>
                    </a:lnTo>
                    <a:lnTo>
                      <a:pt x="0" y="8873"/>
                    </a:lnTo>
                    <a:lnTo>
                      <a:pt x="0" y="7618"/>
                    </a:lnTo>
                    <a:lnTo>
                      <a:pt x="169" y="6901"/>
                    </a:lnTo>
                    <a:lnTo>
                      <a:pt x="424" y="6274"/>
                    </a:lnTo>
                    <a:lnTo>
                      <a:pt x="762" y="5646"/>
                    </a:lnTo>
                    <a:lnTo>
                      <a:pt x="1186" y="5019"/>
                    </a:lnTo>
                    <a:lnTo>
                      <a:pt x="1609" y="4481"/>
                    </a:lnTo>
                    <a:lnTo>
                      <a:pt x="2287" y="3944"/>
                    </a:lnTo>
                    <a:lnTo>
                      <a:pt x="2965" y="3495"/>
                    </a:lnTo>
                    <a:lnTo>
                      <a:pt x="3558" y="3047"/>
                    </a:lnTo>
                    <a:lnTo>
                      <a:pt x="4405" y="2689"/>
                    </a:lnTo>
                    <a:lnTo>
                      <a:pt x="5929" y="2151"/>
                    </a:lnTo>
                    <a:lnTo>
                      <a:pt x="6776" y="1972"/>
                    </a:lnTo>
                    <a:lnTo>
                      <a:pt x="7285" y="1793"/>
                    </a:lnTo>
                    <a:lnTo>
                      <a:pt x="7793" y="1434"/>
                    </a:lnTo>
                    <a:lnTo>
                      <a:pt x="8386" y="1076"/>
                    </a:lnTo>
                    <a:lnTo>
                      <a:pt x="8894" y="627"/>
                    </a:lnTo>
                    <a:lnTo>
                      <a:pt x="9402" y="269"/>
                    </a:lnTo>
                    <a:lnTo>
                      <a:pt x="10165" y="0"/>
                    </a:lnTo>
                    <a:lnTo>
                      <a:pt x="10504" y="0"/>
                    </a:lnTo>
                    <a:lnTo>
                      <a:pt x="10758" y="90"/>
                    </a:lnTo>
                    <a:lnTo>
                      <a:pt x="11012" y="269"/>
                    </a:lnTo>
                    <a:lnTo>
                      <a:pt x="12028" y="1255"/>
                    </a:lnTo>
                    <a:lnTo>
                      <a:pt x="13045" y="2061"/>
                    </a:lnTo>
                    <a:lnTo>
                      <a:pt x="18127" y="6543"/>
                    </a:lnTo>
                    <a:lnTo>
                      <a:pt x="19228" y="7439"/>
                    </a:lnTo>
                    <a:lnTo>
                      <a:pt x="19567" y="8335"/>
                    </a:lnTo>
                    <a:lnTo>
                      <a:pt x="19736" y="8694"/>
                    </a:lnTo>
                    <a:lnTo>
                      <a:pt x="19821" y="9142"/>
                    </a:lnTo>
                    <a:lnTo>
                      <a:pt x="19906" y="10217"/>
                    </a:lnTo>
                    <a:lnTo>
                      <a:pt x="19906" y="13444"/>
                    </a:lnTo>
                    <a:lnTo>
                      <a:pt x="19991" y="13892"/>
                    </a:lnTo>
                    <a:lnTo>
                      <a:pt x="20075" y="14430"/>
                    </a:lnTo>
                    <a:lnTo>
                      <a:pt x="20584" y="15505"/>
                    </a:lnTo>
                    <a:lnTo>
                      <a:pt x="20668" y="15864"/>
                    </a:lnTo>
                    <a:lnTo>
                      <a:pt x="20668" y="16402"/>
                    </a:lnTo>
                    <a:lnTo>
                      <a:pt x="20584" y="16760"/>
                    </a:lnTo>
                    <a:lnTo>
                      <a:pt x="20414" y="17208"/>
                    </a:lnTo>
                    <a:lnTo>
                      <a:pt x="20245" y="17567"/>
                    </a:lnTo>
                    <a:lnTo>
                      <a:pt x="20075" y="18015"/>
                    </a:lnTo>
                    <a:lnTo>
                      <a:pt x="19821" y="1846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6" name="Kształt">
                <a:extLst>
                  <a:ext uri="{FF2B5EF4-FFF2-40B4-BE49-F238E27FC236}">
                    <a16:creationId xmlns:a16="http://schemas.microsoft.com/office/drawing/2014/main" id="{97CA8584-532C-2A88-17C7-DBF3FCF70420}"/>
                  </a:ext>
                </a:extLst>
              </p:cNvPr>
              <p:cNvSpPr/>
              <p:nvPr/>
            </p:nvSpPr>
            <p:spPr>
              <a:xfrm>
                <a:off x="1153725" y="955481"/>
                <a:ext cx="74507" cy="60987"/>
              </a:xfrm>
              <a:custGeom>
                <a:avLst/>
                <a:gdLst/>
                <a:ahLst/>
                <a:cxnLst>
                  <a:cxn ang="0">
                    <a:pos x="wd2" y="hd2"/>
                  </a:cxn>
                  <a:cxn ang="5400000">
                    <a:pos x="wd2" y="hd2"/>
                  </a:cxn>
                  <a:cxn ang="10800000">
                    <a:pos x="wd2" y="hd2"/>
                  </a:cxn>
                  <a:cxn ang="16200000">
                    <a:pos x="wd2" y="hd2"/>
                  </a:cxn>
                </a:cxnLst>
                <a:rect l="0" t="0" r="r" b="b"/>
                <a:pathLst>
                  <a:path w="21600" h="21600" extrusionOk="0">
                    <a:moveTo>
                      <a:pt x="17053" y="13608"/>
                    </a:moveTo>
                    <a:lnTo>
                      <a:pt x="17228" y="13716"/>
                    </a:lnTo>
                    <a:lnTo>
                      <a:pt x="17927" y="13716"/>
                    </a:lnTo>
                    <a:lnTo>
                      <a:pt x="18102" y="13608"/>
                    </a:lnTo>
                    <a:lnTo>
                      <a:pt x="18277" y="13608"/>
                    </a:lnTo>
                    <a:lnTo>
                      <a:pt x="18452" y="13392"/>
                    </a:lnTo>
                    <a:lnTo>
                      <a:pt x="18627" y="12312"/>
                    </a:lnTo>
                    <a:lnTo>
                      <a:pt x="18627" y="11772"/>
                    </a:lnTo>
                    <a:lnTo>
                      <a:pt x="18452" y="11232"/>
                    </a:lnTo>
                    <a:lnTo>
                      <a:pt x="18102" y="10260"/>
                    </a:lnTo>
                    <a:lnTo>
                      <a:pt x="17402" y="9396"/>
                    </a:lnTo>
                    <a:lnTo>
                      <a:pt x="16790" y="8424"/>
                    </a:lnTo>
                    <a:lnTo>
                      <a:pt x="16091" y="7452"/>
                    </a:lnTo>
                    <a:lnTo>
                      <a:pt x="15391" y="6372"/>
                    </a:lnTo>
                    <a:lnTo>
                      <a:pt x="14604" y="4752"/>
                    </a:lnTo>
                    <a:lnTo>
                      <a:pt x="14342" y="3996"/>
                    </a:lnTo>
                    <a:lnTo>
                      <a:pt x="14079" y="3132"/>
                    </a:lnTo>
                    <a:lnTo>
                      <a:pt x="13730" y="2484"/>
                    </a:lnTo>
                    <a:lnTo>
                      <a:pt x="13205" y="1836"/>
                    </a:lnTo>
                    <a:lnTo>
                      <a:pt x="12768" y="1080"/>
                    </a:lnTo>
                    <a:lnTo>
                      <a:pt x="12243" y="648"/>
                    </a:lnTo>
                    <a:lnTo>
                      <a:pt x="11718" y="324"/>
                    </a:lnTo>
                    <a:lnTo>
                      <a:pt x="11194" y="108"/>
                    </a:lnTo>
                    <a:lnTo>
                      <a:pt x="10669" y="108"/>
                    </a:lnTo>
                    <a:lnTo>
                      <a:pt x="10144" y="0"/>
                    </a:lnTo>
                    <a:lnTo>
                      <a:pt x="9619" y="108"/>
                    </a:lnTo>
                    <a:lnTo>
                      <a:pt x="9007" y="216"/>
                    </a:lnTo>
                    <a:lnTo>
                      <a:pt x="7958" y="648"/>
                    </a:lnTo>
                    <a:lnTo>
                      <a:pt x="7521" y="972"/>
                    </a:lnTo>
                    <a:lnTo>
                      <a:pt x="7608" y="864"/>
                    </a:lnTo>
                    <a:lnTo>
                      <a:pt x="7696" y="648"/>
                    </a:lnTo>
                    <a:lnTo>
                      <a:pt x="7696" y="540"/>
                    </a:lnTo>
                    <a:lnTo>
                      <a:pt x="7521" y="432"/>
                    </a:lnTo>
                    <a:lnTo>
                      <a:pt x="7083" y="216"/>
                    </a:lnTo>
                    <a:lnTo>
                      <a:pt x="6209" y="216"/>
                    </a:lnTo>
                    <a:lnTo>
                      <a:pt x="5160" y="432"/>
                    </a:lnTo>
                    <a:lnTo>
                      <a:pt x="3760" y="864"/>
                    </a:lnTo>
                    <a:lnTo>
                      <a:pt x="3061" y="1296"/>
                    </a:lnTo>
                    <a:lnTo>
                      <a:pt x="2099" y="1728"/>
                    </a:lnTo>
                    <a:lnTo>
                      <a:pt x="1224" y="2376"/>
                    </a:lnTo>
                    <a:lnTo>
                      <a:pt x="175" y="3024"/>
                    </a:lnTo>
                    <a:lnTo>
                      <a:pt x="0" y="3672"/>
                    </a:lnTo>
                    <a:lnTo>
                      <a:pt x="0" y="5616"/>
                    </a:lnTo>
                    <a:lnTo>
                      <a:pt x="87" y="6048"/>
                    </a:lnTo>
                    <a:lnTo>
                      <a:pt x="175" y="6372"/>
                    </a:lnTo>
                    <a:lnTo>
                      <a:pt x="1224" y="7344"/>
                    </a:lnTo>
                    <a:lnTo>
                      <a:pt x="2011" y="8208"/>
                    </a:lnTo>
                    <a:lnTo>
                      <a:pt x="2973" y="9180"/>
                    </a:lnTo>
                    <a:lnTo>
                      <a:pt x="3848" y="10044"/>
                    </a:lnTo>
                    <a:lnTo>
                      <a:pt x="4635" y="10800"/>
                    </a:lnTo>
                    <a:lnTo>
                      <a:pt x="5684" y="11556"/>
                    </a:lnTo>
                    <a:lnTo>
                      <a:pt x="6559" y="12312"/>
                    </a:lnTo>
                    <a:lnTo>
                      <a:pt x="7696" y="12852"/>
                    </a:lnTo>
                    <a:lnTo>
                      <a:pt x="8745" y="13068"/>
                    </a:lnTo>
                    <a:lnTo>
                      <a:pt x="10931" y="13068"/>
                    </a:lnTo>
                    <a:lnTo>
                      <a:pt x="12155" y="12960"/>
                    </a:lnTo>
                    <a:lnTo>
                      <a:pt x="13205" y="12852"/>
                    </a:lnTo>
                    <a:lnTo>
                      <a:pt x="14342" y="12744"/>
                    </a:lnTo>
                    <a:lnTo>
                      <a:pt x="15479" y="12852"/>
                    </a:lnTo>
                    <a:lnTo>
                      <a:pt x="16615" y="13068"/>
                    </a:lnTo>
                    <a:lnTo>
                      <a:pt x="16878" y="13176"/>
                    </a:lnTo>
                    <a:lnTo>
                      <a:pt x="17228" y="13392"/>
                    </a:lnTo>
                    <a:lnTo>
                      <a:pt x="17402" y="13392"/>
                    </a:lnTo>
                    <a:lnTo>
                      <a:pt x="17577" y="13500"/>
                    </a:lnTo>
                    <a:lnTo>
                      <a:pt x="17752" y="13500"/>
                    </a:lnTo>
                    <a:lnTo>
                      <a:pt x="18015" y="13608"/>
                    </a:lnTo>
                    <a:lnTo>
                      <a:pt x="18277" y="13608"/>
                    </a:lnTo>
                    <a:lnTo>
                      <a:pt x="18277" y="13932"/>
                    </a:lnTo>
                    <a:lnTo>
                      <a:pt x="18189" y="14040"/>
                    </a:lnTo>
                    <a:lnTo>
                      <a:pt x="18102" y="14256"/>
                    </a:lnTo>
                    <a:lnTo>
                      <a:pt x="18015" y="14580"/>
                    </a:lnTo>
                    <a:lnTo>
                      <a:pt x="18015" y="14796"/>
                    </a:lnTo>
                    <a:lnTo>
                      <a:pt x="17927" y="14904"/>
                    </a:lnTo>
                    <a:lnTo>
                      <a:pt x="18802" y="16632"/>
                    </a:lnTo>
                    <a:lnTo>
                      <a:pt x="19151" y="17496"/>
                    </a:lnTo>
                    <a:lnTo>
                      <a:pt x="19589" y="18360"/>
                    </a:lnTo>
                    <a:lnTo>
                      <a:pt x="20026" y="19116"/>
                    </a:lnTo>
                    <a:lnTo>
                      <a:pt x="20551" y="19980"/>
                    </a:lnTo>
                    <a:lnTo>
                      <a:pt x="20988" y="20844"/>
                    </a:lnTo>
                    <a:lnTo>
                      <a:pt x="21600" y="21600"/>
                    </a:lnTo>
                    <a:lnTo>
                      <a:pt x="17053" y="1360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7" name="Linia">
                <a:extLst>
                  <a:ext uri="{FF2B5EF4-FFF2-40B4-BE49-F238E27FC236}">
                    <a16:creationId xmlns:a16="http://schemas.microsoft.com/office/drawing/2014/main" id="{11C7F0EF-2B86-71C7-4D17-2016CE3BA6FC}"/>
                  </a:ext>
                </a:extLst>
              </p:cNvPr>
              <p:cNvSpPr/>
              <p:nvPr/>
            </p:nvSpPr>
            <p:spPr>
              <a:xfrm>
                <a:off x="1153725" y="955481"/>
                <a:ext cx="74507" cy="60987"/>
              </a:xfrm>
              <a:custGeom>
                <a:avLst/>
                <a:gdLst/>
                <a:ahLst/>
                <a:cxnLst>
                  <a:cxn ang="0">
                    <a:pos x="wd2" y="hd2"/>
                  </a:cxn>
                  <a:cxn ang="5400000">
                    <a:pos x="wd2" y="hd2"/>
                  </a:cxn>
                  <a:cxn ang="10800000">
                    <a:pos x="wd2" y="hd2"/>
                  </a:cxn>
                  <a:cxn ang="16200000">
                    <a:pos x="wd2" y="hd2"/>
                  </a:cxn>
                </a:cxnLst>
                <a:rect l="0" t="0" r="r" b="b"/>
                <a:pathLst>
                  <a:path w="21600" h="21600" extrusionOk="0">
                    <a:moveTo>
                      <a:pt x="17053" y="13608"/>
                    </a:moveTo>
                    <a:lnTo>
                      <a:pt x="17228" y="13716"/>
                    </a:lnTo>
                    <a:lnTo>
                      <a:pt x="17927" y="13716"/>
                    </a:lnTo>
                    <a:lnTo>
                      <a:pt x="18102" y="13608"/>
                    </a:lnTo>
                    <a:lnTo>
                      <a:pt x="18277" y="13608"/>
                    </a:lnTo>
                    <a:lnTo>
                      <a:pt x="18452" y="13392"/>
                    </a:lnTo>
                    <a:lnTo>
                      <a:pt x="18627" y="12312"/>
                    </a:lnTo>
                    <a:lnTo>
                      <a:pt x="18627" y="11772"/>
                    </a:lnTo>
                    <a:lnTo>
                      <a:pt x="18452" y="11232"/>
                    </a:lnTo>
                    <a:lnTo>
                      <a:pt x="18102" y="10260"/>
                    </a:lnTo>
                    <a:lnTo>
                      <a:pt x="17402" y="9396"/>
                    </a:lnTo>
                    <a:lnTo>
                      <a:pt x="16790" y="8424"/>
                    </a:lnTo>
                    <a:lnTo>
                      <a:pt x="16091" y="7452"/>
                    </a:lnTo>
                    <a:lnTo>
                      <a:pt x="15391" y="6372"/>
                    </a:lnTo>
                    <a:lnTo>
                      <a:pt x="14604" y="4752"/>
                    </a:lnTo>
                    <a:lnTo>
                      <a:pt x="14342" y="3996"/>
                    </a:lnTo>
                    <a:lnTo>
                      <a:pt x="14079" y="3132"/>
                    </a:lnTo>
                    <a:lnTo>
                      <a:pt x="13730" y="2484"/>
                    </a:lnTo>
                    <a:lnTo>
                      <a:pt x="13205" y="1836"/>
                    </a:lnTo>
                    <a:lnTo>
                      <a:pt x="12768" y="1080"/>
                    </a:lnTo>
                    <a:lnTo>
                      <a:pt x="12243" y="648"/>
                    </a:lnTo>
                    <a:lnTo>
                      <a:pt x="11718" y="324"/>
                    </a:lnTo>
                    <a:lnTo>
                      <a:pt x="11194" y="108"/>
                    </a:lnTo>
                    <a:lnTo>
                      <a:pt x="10669" y="108"/>
                    </a:lnTo>
                    <a:lnTo>
                      <a:pt x="10144" y="0"/>
                    </a:lnTo>
                    <a:lnTo>
                      <a:pt x="9619" y="108"/>
                    </a:lnTo>
                    <a:lnTo>
                      <a:pt x="9007" y="216"/>
                    </a:lnTo>
                    <a:lnTo>
                      <a:pt x="7958" y="648"/>
                    </a:lnTo>
                    <a:lnTo>
                      <a:pt x="7521" y="972"/>
                    </a:lnTo>
                    <a:lnTo>
                      <a:pt x="7608" y="864"/>
                    </a:lnTo>
                    <a:lnTo>
                      <a:pt x="7696" y="648"/>
                    </a:lnTo>
                    <a:lnTo>
                      <a:pt x="7696" y="540"/>
                    </a:lnTo>
                    <a:lnTo>
                      <a:pt x="7521" y="432"/>
                    </a:lnTo>
                    <a:lnTo>
                      <a:pt x="7083" y="216"/>
                    </a:lnTo>
                    <a:lnTo>
                      <a:pt x="6209" y="216"/>
                    </a:lnTo>
                    <a:lnTo>
                      <a:pt x="5160" y="432"/>
                    </a:lnTo>
                    <a:lnTo>
                      <a:pt x="3760" y="864"/>
                    </a:lnTo>
                    <a:lnTo>
                      <a:pt x="3061" y="1296"/>
                    </a:lnTo>
                    <a:lnTo>
                      <a:pt x="2099" y="1728"/>
                    </a:lnTo>
                    <a:lnTo>
                      <a:pt x="1224" y="2376"/>
                    </a:lnTo>
                    <a:lnTo>
                      <a:pt x="175" y="3024"/>
                    </a:lnTo>
                    <a:lnTo>
                      <a:pt x="0" y="3672"/>
                    </a:lnTo>
                    <a:lnTo>
                      <a:pt x="0" y="5616"/>
                    </a:lnTo>
                    <a:lnTo>
                      <a:pt x="87" y="6048"/>
                    </a:lnTo>
                    <a:lnTo>
                      <a:pt x="175" y="6372"/>
                    </a:lnTo>
                    <a:lnTo>
                      <a:pt x="1224" y="7344"/>
                    </a:lnTo>
                    <a:lnTo>
                      <a:pt x="2011" y="8208"/>
                    </a:lnTo>
                    <a:lnTo>
                      <a:pt x="2973" y="9180"/>
                    </a:lnTo>
                    <a:lnTo>
                      <a:pt x="3848" y="10044"/>
                    </a:lnTo>
                    <a:lnTo>
                      <a:pt x="4635" y="10800"/>
                    </a:lnTo>
                    <a:lnTo>
                      <a:pt x="5684" y="11556"/>
                    </a:lnTo>
                    <a:lnTo>
                      <a:pt x="6559" y="12312"/>
                    </a:lnTo>
                    <a:lnTo>
                      <a:pt x="7696" y="12852"/>
                    </a:lnTo>
                    <a:lnTo>
                      <a:pt x="8745" y="13068"/>
                    </a:lnTo>
                    <a:lnTo>
                      <a:pt x="10931" y="13068"/>
                    </a:lnTo>
                    <a:lnTo>
                      <a:pt x="12155" y="12960"/>
                    </a:lnTo>
                    <a:lnTo>
                      <a:pt x="13205" y="12852"/>
                    </a:lnTo>
                    <a:lnTo>
                      <a:pt x="14342" y="12744"/>
                    </a:lnTo>
                    <a:lnTo>
                      <a:pt x="15479" y="12852"/>
                    </a:lnTo>
                    <a:lnTo>
                      <a:pt x="16615" y="13068"/>
                    </a:lnTo>
                    <a:lnTo>
                      <a:pt x="16878" y="13176"/>
                    </a:lnTo>
                    <a:lnTo>
                      <a:pt x="17228" y="13392"/>
                    </a:lnTo>
                    <a:lnTo>
                      <a:pt x="17402" y="13392"/>
                    </a:lnTo>
                    <a:lnTo>
                      <a:pt x="17577" y="13500"/>
                    </a:lnTo>
                    <a:lnTo>
                      <a:pt x="17752" y="13500"/>
                    </a:lnTo>
                    <a:lnTo>
                      <a:pt x="18015" y="13608"/>
                    </a:lnTo>
                    <a:lnTo>
                      <a:pt x="18277" y="13608"/>
                    </a:lnTo>
                    <a:lnTo>
                      <a:pt x="18277" y="13932"/>
                    </a:lnTo>
                    <a:lnTo>
                      <a:pt x="18189" y="14040"/>
                    </a:lnTo>
                    <a:lnTo>
                      <a:pt x="18102" y="14256"/>
                    </a:lnTo>
                    <a:lnTo>
                      <a:pt x="18015" y="14580"/>
                    </a:lnTo>
                    <a:lnTo>
                      <a:pt x="18015" y="14796"/>
                    </a:lnTo>
                    <a:lnTo>
                      <a:pt x="17927" y="14904"/>
                    </a:lnTo>
                    <a:lnTo>
                      <a:pt x="18802" y="16632"/>
                    </a:lnTo>
                    <a:lnTo>
                      <a:pt x="19151" y="17496"/>
                    </a:lnTo>
                    <a:lnTo>
                      <a:pt x="19589" y="18360"/>
                    </a:lnTo>
                    <a:lnTo>
                      <a:pt x="20026" y="19116"/>
                    </a:lnTo>
                    <a:lnTo>
                      <a:pt x="20551" y="19980"/>
                    </a:lnTo>
                    <a:lnTo>
                      <a:pt x="20988" y="20844"/>
                    </a:lnTo>
                    <a:lnTo>
                      <a:pt x="21600"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8" name="Kształt">
                <a:extLst>
                  <a:ext uri="{FF2B5EF4-FFF2-40B4-BE49-F238E27FC236}">
                    <a16:creationId xmlns:a16="http://schemas.microsoft.com/office/drawing/2014/main" id="{F13CFDF3-F2CC-BBC8-24C9-99451947338E}"/>
                  </a:ext>
                </a:extLst>
              </p:cNvPr>
              <p:cNvSpPr/>
              <p:nvPr/>
            </p:nvSpPr>
            <p:spPr>
              <a:xfrm>
                <a:off x="1458525" y="1312374"/>
                <a:ext cx="45156" cy="42917"/>
              </a:xfrm>
              <a:custGeom>
                <a:avLst/>
                <a:gdLst/>
                <a:ahLst/>
                <a:cxnLst>
                  <a:cxn ang="0">
                    <a:pos x="wd2" y="hd2"/>
                  </a:cxn>
                  <a:cxn ang="5400000">
                    <a:pos x="wd2" y="hd2"/>
                  </a:cxn>
                  <a:cxn ang="10800000">
                    <a:pos x="wd2" y="hd2"/>
                  </a:cxn>
                  <a:cxn ang="16200000">
                    <a:pos x="wd2" y="hd2"/>
                  </a:cxn>
                </a:cxnLst>
                <a:rect l="0" t="0" r="r" b="b"/>
                <a:pathLst>
                  <a:path w="21600" h="21600" extrusionOk="0">
                    <a:moveTo>
                      <a:pt x="5366" y="1350"/>
                    </a:moveTo>
                    <a:lnTo>
                      <a:pt x="5641" y="1650"/>
                    </a:lnTo>
                    <a:lnTo>
                      <a:pt x="6741" y="2400"/>
                    </a:lnTo>
                    <a:lnTo>
                      <a:pt x="8530" y="3450"/>
                    </a:lnTo>
                    <a:lnTo>
                      <a:pt x="10594" y="4500"/>
                    </a:lnTo>
                    <a:lnTo>
                      <a:pt x="13070" y="5850"/>
                    </a:lnTo>
                    <a:lnTo>
                      <a:pt x="15684" y="7650"/>
                    </a:lnTo>
                    <a:lnTo>
                      <a:pt x="18298" y="9300"/>
                    </a:lnTo>
                    <a:lnTo>
                      <a:pt x="20912" y="11250"/>
                    </a:lnTo>
                    <a:lnTo>
                      <a:pt x="21462" y="12150"/>
                    </a:lnTo>
                    <a:lnTo>
                      <a:pt x="21600" y="12750"/>
                    </a:lnTo>
                    <a:lnTo>
                      <a:pt x="21325" y="13950"/>
                    </a:lnTo>
                    <a:lnTo>
                      <a:pt x="21050" y="14700"/>
                    </a:lnTo>
                    <a:lnTo>
                      <a:pt x="20637" y="15300"/>
                    </a:lnTo>
                    <a:lnTo>
                      <a:pt x="20224" y="16050"/>
                    </a:lnTo>
                    <a:lnTo>
                      <a:pt x="17748" y="18750"/>
                    </a:lnTo>
                    <a:lnTo>
                      <a:pt x="16510" y="19950"/>
                    </a:lnTo>
                    <a:lnTo>
                      <a:pt x="15409" y="21000"/>
                    </a:lnTo>
                    <a:lnTo>
                      <a:pt x="14583" y="21600"/>
                    </a:lnTo>
                    <a:lnTo>
                      <a:pt x="14308" y="21600"/>
                    </a:lnTo>
                    <a:lnTo>
                      <a:pt x="13896" y="21300"/>
                    </a:lnTo>
                    <a:lnTo>
                      <a:pt x="13620" y="21150"/>
                    </a:lnTo>
                    <a:lnTo>
                      <a:pt x="13483" y="20850"/>
                    </a:lnTo>
                    <a:lnTo>
                      <a:pt x="13208" y="20700"/>
                    </a:lnTo>
                    <a:lnTo>
                      <a:pt x="12795" y="19650"/>
                    </a:lnTo>
                    <a:lnTo>
                      <a:pt x="12382" y="18750"/>
                    </a:lnTo>
                    <a:lnTo>
                      <a:pt x="11694" y="17700"/>
                    </a:lnTo>
                    <a:lnTo>
                      <a:pt x="11144" y="16950"/>
                    </a:lnTo>
                    <a:lnTo>
                      <a:pt x="9906" y="15600"/>
                    </a:lnTo>
                    <a:lnTo>
                      <a:pt x="8530" y="14400"/>
                    </a:lnTo>
                    <a:lnTo>
                      <a:pt x="5228" y="12300"/>
                    </a:lnTo>
                    <a:lnTo>
                      <a:pt x="3439" y="11250"/>
                    </a:lnTo>
                    <a:lnTo>
                      <a:pt x="1926" y="10050"/>
                    </a:lnTo>
                    <a:lnTo>
                      <a:pt x="963" y="9450"/>
                    </a:lnTo>
                    <a:lnTo>
                      <a:pt x="138" y="8250"/>
                    </a:lnTo>
                    <a:lnTo>
                      <a:pt x="0" y="7650"/>
                    </a:lnTo>
                    <a:lnTo>
                      <a:pt x="0" y="6300"/>
                    </a:lnTo>
                    <a:lnTo>
                      <a:pt x="138" y="5850"/>
                    </a:lnTo>
                    <a:lnTo>
                      <a:pt x="963" y="4050"/>
                    </a:lnTo>
                    <a:lnTo>
                      <a:pt x="1513" y="2550"/>
                    </a:lnTo>
                    <a:lnTo>
                      <a:pt x="1926" y="1950"/>
                    </a:lnTo>
                    <a:lnTo>
                      <a:pt x="2064" y="1350"/>
                    </a:lnTo>
                    <a:lnTo>
                      <a:pt x="2201" y="600"/>
                    </a:lnTo>
                    <a:lnTo>
                      <a:pt x="2064" y="0"/>
                    </a:lnTo>
                    <a:lnTo>
                      <a:pt x="2889" y="450"/>
                    </a:lnTo>
                    <a:lnTo>
                      <a:pt x="3715" y="750"/>
                    </a:lnTo>
                    <a:lnTo>
                      <a:pt x="4127" y="750"/>
                    </a:lnTo>
                    <a:lnTo>
                      <a:pt x="4678" y="1050"/>
                    </a:lnTo>
                    <a:lnTo>
                      <a:pt x="5366" y="135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79" name="Kształt">
                <a:extLst>
                  <a:ext uri="{FF2B5EF4-FFF2-40B4-BE49-F238E27FC236}">
                    <a16:creationId xmlns:a16="http://schemas.microsoft.com/office/drawing/2014/main" id="{6D072699-9FE1-ECE3-C0DD-BADA7C4FDA93}"/>
                  </a:ext>
                </a:extLst>
              </p:cNvPr>
              <p:cNvSpPr/>
              <p:nvPr/>
            </p:nvSpPr>
            <p:spPr>
              <a:xfrm>
                <a:off x="1458525" y="1312374"/>
                <a:ext cx="45156" cy="42917"/>
              </a:xfrm>
              <a:custGeom>
                <a:avLst/>
                <a:gdLst/>
                <a:ahLst/>
                <a:cxnLst>
                  <a:cxn ang="0">
                    <a:pos x="wd2" y="hd2"/>
                  </a:cxn>
                  <a:cxn ang="5400000">
                    <a:pos x="wd2" y="hd2"/>
                  </a:cxn>
                  <a:cxn ang="10800000">
                    <a:pos x="wd2" y="hd2"/>
                  </a:cxn>
                  <a:cxn ang="16200000">
                    <a:pos x="wd2" y="hd2"/>
                  </a:cxn>
                </a:cxnLst>
                <a:rect l="0" t="0" r="r" b="b"/>
                <a:pathLst>
                  <a:path w="21600" h="21600" extrusionOk="0">
                    <a:moveTo>
                      <a:pt x="5366" y="1350"/>
                    </a:moveTo>
                    <a:lnTo>
                      <a:pt x="5641" y="1650"/>
                    </a:lnTo>
                    <a:lnTo>
                      <a:pt x="6741" y="2400"/>
                    </a:lnTo>
                    <a:lnTo>
                      <a:pt x="8530" y="3450"/>
                    </a:lnTo>
                    <a:lnTo>
                      <a:pt x="10594" y="4500"/>
                    </a:lnTo>
                    <a:lnTo>
                      <a:pt x="13070" y="5850"/>
                    </a:lnTo>
                    <a:lnTo>
                      <a:pt x="15684" y="7650"/>
                    </a:lnTo>
                    <a:lnTo>
                      <a:pt x="18298" y="9300"/>
                    </a:lnTo>
                    <a:lnTo>
                      <a:pt x="20912" y="11250"/>
                    </a:lnTo>
                    <a:lnTo>
                      <a:pt x="21462" y="12150"/>
                    </a:lnTo>
                    <a:lnTo>
                      <a:pt x="21600" y="12750"/>
                    </a:lnTo>
                    <a:lnTo>
                      <a:pt x="21325" y="13950"/>
                    </a:lnTo>
                    <a:lnTo>
                      <a:pt x="21050" y="14700"/>
                    </a:lnTo>
                    <a:lnTo>
                      <a:pt x="20637" y="15300"/>
                    </a:lnTo>
                    <a:lnTo>
                      <a:pt x="20224" y="16050"/>
                    </a:lnTo>
                    <a:lnTo>
                      <a:pt x="17748" y="18750"/>
                    </a:lnTo>
                    <a:lnTo>
                      <a:pt x="16510" y="19950"/>
                    </a:lnTo>
                    <a:lnTo>
                      <a:pt x="15409" y="21000"/>
                    </a:lnTo>
                    <a:lnTo>
                      <a:pt x="14583" y="21600"/>
                    </a:lnTo>
                    <a:lnTo>
                      <a:pt x="14308" y="21600"/>
                    </a:lnTo>
                    <a:lnTo>
                      <a:pt x="13896" y="21300"/>
                    </a:lnTo>
                    <a:lnTo>
                      <a:pt x="13620" y="21150"/>
                    </a:lnTo>
                    <a:lnTo>
                      <a:pt x="13483" y="20850"/>
                    </a:lnTo>
                    <a:lnTo>
                      <a:pt x="13208" y="20700"/>
                    </a:lnTo>
                    <a:lnTo>
                      <a:pt x="12795" y="19650"/>
                    </a:lnTo>
                    <a:lnTo>
                      <a:pt x="12382" y="18750"/>
                    </a:lnTo>
                    <a:lnTo>
                      <a:pt x="11694" y="17700"/>
                    </a:lnTo>
                    <a:lnTo>
                      <a:pt x="11144" y="16950"/>
                    </a:lnTo>
                    <a:lnTo>
                      <a:pt x="9906" y="15600"/>
                    </a:lnTo>
                    <a:lnTo>
                      <a:pt x="8530" y="14400"/>
                    </a:lnTo>
                    <a:lnTo>
                      <a:pt x="5228" y="12300"/>
                    </a:lnTo>
                    <a:lnTo>
                      <a:pt x="3439" y="11250"/>
                    </a:lnTo>
                    <a:lnTo>
                      <a:pt x="1926" y="10050"/>
                    </a:lnTo>
                    <a:lnTo>
                      <a:pt x="963" y="9450"/>
                    </a:lnTo>
                    <a:lnTo>
                      <a:pt x="138" y="8250"/>
                    </a:lnTo>
                    <a:lnTo>
                      <a:pt x="0" y="7650"/>
                    </a:lnTo>
                    <a:lnTo>
                      <a:pt x="0" y="6300"/>
                    </a:lnTo>
                    <a:lnTo>
                      <a:pt x="138" y="5850"/>
                    </a:lnTo>
                    <a:lnTo>
                      <a:pt x="963" y="4050"/>
                    </a:lnTo>
                    <a:lnTo>
                      <a:pt x="1513" y="2550"/>
                    </a:lnTo>
                    <a:lnTo>
                      <a:pt x="1926" y="1950"/>
                    </a:lnTo>
                    <a:lnTo>
                      <a:pt x="2064" y="1350"/>
                    </a:lnTo>
                    <a:lnTo>
                      <a:pt x="2201" y="600"/>
                    </a:lnTo>
                    <a:lnTo>
                      <a:pt x="2064" y="0"/>
                    </a:lnTo>
                    <a:lnTo>
                      <a:pt x="2889" y="450"/>
                    </a:lnTo>
                    <a:lnTo>
                      <a:pt x="3715" y="750"/>
                    </a:lnTo>
                    <a:lnTo>
                      <a:pt x="4127" y="750"/>
                    </a:lnTo>
                    <a:lnTo>
                      <a:pt x="4678" y="1050"/>
                    </a:lnTo>
                    <a:lnTo>
                      <a:pt x="5366" y="135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0" name="Kształt">
                <a:extLst>
                  <a:ext uri="{FF2B5EF4-FFF2-40B4-BE49-F238E27FC236}">
                    <a16:creationId xmlns:a16="http://schemas.microsoft.com/office/drawing/2014/main" id="{4BB459F5-25C6-0174-BBAE-DC5544AD7451}"/>
                  </a:ext>
                </a:extLst>
              </p:cNvPr>
              <p:cNvSpPr/>
              <p:nvPr/>
            </p:nvSpPr>
            <p:spPr>
              <a:xfrm>
                <a:off x="1286934" y="1377879"/>
                <a:ext cx="94827" cy="83577"/>
              </a:xfrm>
              <a:custGeom>
                <a:avLst/>
                <a:gdLst/>
                <a:ahLst/>
                <a:cxnLst>
                  <a:cxn ang="0">
                    <a:pos x="wd2" y="hd2"/>
                  </a:cxn>
                  <a:cxn ang="5400000">
                    <a:pos x="wd2" y="hd2"/>
                  </a:cxn>
                  <a:cxn ang="10800000">
                    <a:pos x="wd2" y="hd2"/>
                  </a:cxn>
                  <a:cxn ang="16200000">
                    <a:pos x="wd2" y="hd2"/>
                  </a:cxn>
                </a:cxnLst>
                <a:rect l="0" t="0" r="r" b="b"/>
                <a:pathLst>
                  <a:path w="21600" h="21600" extrusionOk="0">
                    <a:moveTo>
                      <a:pt x="14833" y="4213"/>
                    </a:moveTo>
                    <a:lnTo>
                      <a:pt x="15175" y="4672"/>
                    </a:lnTo>
                    <a:lnTo>
                      <a:pt x="15380" y="5285"/>
                    </a:lnTo>
                    <a:lnTo>
                      <a:pt x="15585" y="5821"/>
                    </a:lnTo>
                    <a:lnTo>
                      <a:pt x="15790" y="6511"/>
                    </a:lnTo>
                    <a:lnTo>
                      <a:pt x="15995" y="7277"/>
                    </a:lnTo>
                    <a:lnTo>
                      <a:pt x="16678" y="8502"/>
                    </a:lnTo>
                    <a:lnTo>
                      <a:pt x="17157" y="9115"/>
                    </a:lnTo>
                    <a:lnTo>
                      <a:pt x="17567" y="9574"/>
                    </a:lnTo>
                    <a:lnTo>
                      <a:pt x="18046" y="10034"/>
                    </a:lnTo>
                    <a:lnTo>
                      <a:pt x="18456" y="10570"/>
                    </a:lnTo>
                    <a:lnTo>
                      <a:pt x="18729" y="11183"/>
                    </a:lnTo>
                    <a:lnTo>
                      <a:pt x="19344" y="12255"/>
                    </a:lnTo>
                    <a:lnTo>
                      <a:pt x="19891" y="13481"/>
                    </a:lnTo>
                    <a:lnTo>
                      <a:pt x="20301" y="14706"/>
                    </a:lnTo>
                    <a:lnTo>
                      <a:pt x="20643" y="15932"/>
                    </a:lnTo>
                    <a:lnTo>
                      <a:pt x="20985" y="17234"/>
                    </a:lnTo>
                    <a:lnTo>
                      <a:pt x="21190" y="18536"/>
                    </a:lnTo>
                    <a:lnTo>
                      <a:pt x="21395" y="18766"/>
                    </a:lnTo>
                    <a:lnTo>
                      <a:pt x="21463" y="19072"/>
                    </a:lnTo>
                    <a:lnTo>
                      <a:pt x="21532" y="19302"/>
                    </a:lnTo>
                    <a:lnTo>
                      <a:pt x="21600" y="19609"/>
                    </a:lnTo>
                    <a:lnTo>
                      <a:pt x="21600" y="19838"/>
                    </a:lnTo>
                    <a:lnTo>
                      <a:pt x="21532" y="20145"/>
                    </a:lnTo>
                    <a:lnTo>
                      <a:pt x="21395" y="20298"/>
                    </a:lnTo>
                    <a:lnTo>
                      <a:pt x="20506" y="20298"/>
                    </a:lnTo>
                    <a:lnTo>
                      <a:pt x="20028" y="20145"/>
                    </a:lnTo>
                    <a:lnTo>
                      <a:pt x="19413" y="19915"/>
                    </a:lnTo>
                    <a:lnTo>
                      <a:pt x="18934" y="19762"/>
                    </a:lnTo>
                    <a:lnTo>
                      <a:pt x="17977" y="19302"/>
                    </a:lnTo>
                    <a:lnTo>
                      <a:pt x="16952" y="18843"/>
                    </a:lnTo>
                    <a:lnTo>
                      <a:pt x="15995" y="18306"/>
                    </a:lnTo>
                    <a:lnTo>
                      <a:pt x="14970" y="17770"/>
                    </a:lnTo>
                    <a:lnTo>
                      <a:pt x="14354" y="17540"/>
                    </a:lnTo>
                    <a:lnTo>
                      <a:pt x="13808" y="17387"/>
                    </a:lnTo>
                    <a:lnTo>
                      <a:pt x="13192" y="17234"/>
                    </a:lnTo>
                    <a:lnTo>
                      <a:pt x="12509" y="17157"/>
                    </a:lnTo>
                    <a:lnTo>
                      <a:pt x="12167" y="17157"/>
                    </a:lnTo>
                    <a:lnTo>
                      <a:pt x="11962" y="17081"/>
                    </a:lnTo>
                    <a:lnTo>
                      <a:pt x="11825" y="17004"/>
                    </a:lnTo>
                    <a:lnTo>
                      <a:pt x="11620" y="16928"/>
                    </a:lnTo>
                    <a:lnTo>
                      <a:pt x="11484" y="16851"/>
                    </a:lnTo>
                    <a:lnTo>
                      <a:pt x="10663" y="16545"/>
                    </a:lnTo>
                    <a:lnTo>
                      <a:pt x="10048" y="16468"/>
                    </a:lnTo>
                    <a:lnTo>
                      <a:pt x="9365" y="16545"/>
                    </a:lnTo>
                    <a:lnTo>
                      <a:pt x="8681" y="16698"/>
                    </a:lnTo>
                    <a:lnTo>
                      <a:pt x="8066" y="16928"/>
                    </a:lnTo>
                    <a:lnTo>
                      <a:pt x="7382" y="17234"/>
                    </a:lnTo>
                    <a:lnTo>
                      <a:pt x="6835" y="17694"/>
                    </a:lnTo>
                    <a:lnTo>
                      <a:pt x="6425" y="18230"/>
                    </a:lnTo>
                    <a:lnTo>
                      <a:pt x="5673" y="19072"/>
                    </a:lnTo>
                    <a:lnTo>
                      <a:pt x="5058" y="19838"/>
                    </a:lnTo>
                    <a:lnTo>
                      <a:pt x="4375" y="20528"/>
                    </a:lnTo>
                    <a:lnTo>
                      <a:pt x="3691" y="21064"/>
                    </a:lnTo>
                    <a:lnTo>
                      <a:pt x="3076" y="21447"/>
                    </a:lnTo>
                    <a:lnTo>
                      <a:pt x="2529" y="21600"/>
                    </a:lnTo>
                    <a:lnTo>
                      <a:pt x="2324" y="21600"/>
                    </a:lnTo>
                    <a:lnTo>
                      <a:pt x="2187" y="21523"/>
                    </a:lnTo>
                    <a:lnTo>
                      <a:pt x="1982" y="21370"/>
                    </a:lnTo>
                    <a:lnTo>
                      <a:pt x="1914" y="21140"/>
                    </a:lnTo>
                    <a:lnTo>
                      <a:pt x="1641" y="19762"/>
                    </a:lnTo>
                    <a:lnTo>
                      <a:pt x="1162" y="18077"/>
                    </a:lnTo>
                    <a:lnTo>
                      <a:pt x="615" y="16391"/>
                    </a:lnTo>
                    <a:lnTo>
                      <a:pt x="205" y="14630"/>
                    </a:lnTo>
                    <a:lnTo>
                      <a:pt x="68" y="13787"/>
                    </a:lnTo>
                    <a:lnTo>
                      <a:pt x="0" y="12945"/>
                    </a:lnTo>
                    <a:lnTo>
                      <a:pt x="68" y="12179"/>
                    </a:lnTo>
                    <a:lnTo>
                      <a:pt x="205" y="11489"/>
                    </a:lnTo>
                    <a:lnTo>
                      <a:pt x="342" y="11183"/>
                    </a:lnTo>
                    <a:lnTo>
                      <a:pt x="547" y="10877"/>
                    </a:lnTo>
                    <a:lnTo>
                      <a:pt x="684" y="10570"/>
                    </a:lnTo>
                    <a:lnTo>
                      <a:pt x="1025" y="10264"/>
                    </a:lnTo>
                    <a:lnTo>
                      <a:pt x="1299" y="10034"/>
                    </a:lnTo>
                    <a:lnTo>
                      <a:pt x="1641" y="9881"/>
                    </a:lnTo>
                    <a:lnTo>
                      <a:pt x="1982" y="9651"/>
                    </a:lnTo>
                    <a:lnTo>
                      <a:pt x="2392" y="9498"/>
                    </a:lnTo>
                    <a:lnTo>
                      <a:pt x="3008" y="9421"/>
                    </a:lnTo>
                    <a:lnTo>
                      <a:pt x="3554" y="9345"/>
                    </a:lnTo>
                    <a:lnTo>
                      <a:pt x="4101" y="9345"/>
                    </a:lnTo>
                    <a:lnTo>
                      <a:pt x="4716" y="9421"/>
                    </a:lnTo>
                    <a:lnTo>
                      <a:pt x="5947" y="9651"/>
                    </a:lnTo>
                    <a:lnTo>
                      <a:pt x="7246" y="9957"/>
                    </a:lnTo>
                    <a:lnTo>
                      <a:pt x="8476" y="10111"/>
                    </a:lnTo>
                    <a:lnTo>
                      <a:pt x="9023" y="10034"/>
                    </a:lnTo>
                    <a:lnTo>
                      <a:pt x="9638" y="9957"/>
                    </a:lnTo>
                    <a:lnTo>
                      <a:pt x="10185" y="9804"/>
                    </a:lnTo>
                    <a:lnTo>
                      <a:pt x="10663" y="9498"/>
                    </a:lnTo>
                    <a:lnTo>
                      <a:pt x="11210" y="9115"/>
                    </a:lnTo>
                    <a:lnTo>
                      <a:pt x="11620" y="8426"/>
                    </a:lnTo>
                    <a:lnTo>
                      <a:pt x="11825" y="8043"/>
                    </a:lnTo>
                    <a:lnTo>
                      <a:pt x="11962" y="7583"/>
                    </a:lnTo>
                    <a:lnTo>
                      <a:pt x="12030" y="7123"/>
                    </a:lnTo>
                    <a:lnTo>
                      <a:pt x="12030" y="6587"/>
                    </a:lnTo>
                    <a:lnTo>
                      <a:pt x="11894" y="5668"/>
                    </a:lnTo>
                    <a:lnTo>
                      <a:pt x="11620" y="4596"/>
                    </a:lnTo>
                    <a:lnTo>
                      <a:pt x="11347" y="3600"/>
                    </a:lnTo>
                    <a:lnTo>
                      <a:pt x="11005" y="2528"/>
                    </a:lnTo>
                    <a:lnTo>
                      <a:pt x="10937" y="2068"/>
                    </a:lnTo>
                    <a:lnTo>
                      <a:pt x="10868" y="1532"/>
                    </a:lnTo>
                    <a:lnTo>
                      <a:pt x="10868" y="996"/>
                    </a:lnTo>
                    <a:lnTo>
                      <a:pt x="10937" y="536"/>
                    </a:lnTo>
                    <a:lnTo>
                      <a:pt x="11142" y="230"/>
                    </a:lnTo>
                    <a:lnTo>
                      <a:pt x="11278" y="77"/>
                    </a:lnTo>
                    <a:lnTo>
                      <a:pt x="11484" y="0"/>
                    </a:lnTo>
                    <a:lnTo>
                      <a:pt x="11757" y="77"/>
                    </a:lnTo>
                    <a:lnTo>
                      <a:pt x="12030" y="230"/>
                    </a:lnTo>
                    <a:lnTo>
                      <a:pt x="12372" y="460"/>
                    </a:lnTo>
                    <a:lnTo>
                      <a:pt x="12714" y="766"/>
                    </a:lnTo>
                    <a:lnTo>
                      <a:pt x="13124" y="1149"/>
                    </a:lnTo>
                    <a:lnTo>
                      <a:pt x="13739" y="1991"/>
                    </a:lnTo>
                    <a:lnTo>
                      <a:pt x="14286" y="2834"/>
                    </a:lnTo>
                    <a:lnTo>
                      <a:pt x="14559" y="3217"/>
                    </a:lnTo>
                    <a:lnTo>
                      <a:pt x="14696" y="3677"/>
                    </a:lnTo>
                    <a:lnTo>
                      <a:pt x="14833" y="3983"/>
                    </a:lnTo>
                    <a:lnTo>
                      <a:pt x="14833" y="421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1" name="Kształt">
                <a:extLst>
                  <a:ext uri="{FF2B5EF4-FFF2-40B4-BE49-F238E27FC236}">
                    <a16:creationId xmlns:a16="http://schemas.microsoft.com/office/drawing/2014/main" id="{9652E565-2376-160A-BEE4-4AB301C84676}"/>
                  </a:ext>
                </a:extLst>
              </p:cNvPr>
              <p:cNvSpPr/>
              <p:nvPr/>
            </p:nvSpPr>
            <p:spPr>
              <a:xfrm>
                <a:off x="1286934" y="1377879"/>
                <a:ext cx="94827" cy="83577"/>
              </a:xfrm>
              <a:custGeom>
                <a:avLst/>
                <a:gdLst/>
                <a:ahLst/>
                <a:cxnLst>
                  <a:cxn ang="0">
                    <a:pos x="wd2" y="hd2"/>
                  </a:cxn>
                  <a:cxn ang="5400000">
                    <a:pos x="wd2" y="hd2"/>
                  </a:cxn>
                  <a:cxn ang="10800000">
                    <a:pos x="wd2" y="hd2"/>
                  </a:cxn>
                  <a:cxn ang="16200000">
                    <a:pos x="wd2" y="hd2"/>
                  </a:cxn>
                </a:cxnLst>
                <a:rect l="0" t="0" r="r" b="b"/>
                <a:pathLst>
                  <a:path w="21600" h="21600" extrusionOk="0">
                    <a:moveTo>
                      <a:pt x="14833" y="4213"/>
                    </a:moveTo>
                    <a:lnTo>
                      <a:pt x="15175" y="4672"/>
                    </a:lnTo>
                    <a:lnTo>
                      <a:pt x="15380" y="5285"/>
                    </a:lnTo>
                    <a:lnTo>
                      <a:pt x="15585" y="5821"/>
                    </a:lnTo>
                    <a:lnTo>
                      <a:pt x="15790" y="6511"/>
                    </a:lnTo>
                    <a:lnTo>
                      <a:pt x="15995" y="7277"/>
                    </a:lnTo>
                    <a:lnTo>
                      <a:pt x="16678" y="8502"/>
                    </a:lnTo>
                    <a:lnTo>
                      <a:pt x="17157" y="9115"/>
                    </a:lnTo>
                    <a:lnTo>
                      <a:pt x="17567" y="9574"/>
                    </a:lnTo>
                    <a:lnTo>
                      <a:pt x="18046" y="10034"/>
                    </a:lnTo>
                    <a:lnTo>
                      <a:pt x="18456" y="10570"/>
                    </a:lnTo>
                    <a:lnTo>
                      <a:pt x="18729" y="11183"/>
                    </a:lnTo>
                    <a:lnTo>
                      <a:pt x="19344" y="12255"/>
                    </a:lnTo>
                    <a:lnTo>
                      <a:pt x="19891" y="13481"/>
                    </a:lnTo>
                    <a:lnTo>
                      <a:pt x="20301" y="14706"/>
                    </a:lnTo>
                    <a:lnTo>
                      <a:pt x="20643" y="15932"/>
                    </a:lnTo>
                    <a:lnTo>
                      <a:pt x="20985" y="17234"/>
                    </a:lnTo>
                    <a:lnTo>
                      <a:pt x="21190" y="18536"/>
                    </a:lnTo>
                    <a:lnTo>
                      <a:pt x="21395" y="18766"/>
                    </a:lnTo>
                    <a:lnTo>
                      <a:pt x="21463" y="19072"/>
                    </a:lnTo>
                    <a:lnTo>
                      <a:pt x="21532" y="19302"/>
                    </a:lnTo>
                    <a:lnTo>
                      <a:pt x="21600" y="19609"/>
                    </a:lnTo>
                    <a:lnTo>
                      <a:pt x="21600" y="19838"/>
                    </a:lnTo>
                    <a:lnTo>
                      <a:pt x="21532" y="20145"/>
                    </a:lnTo>
                    <a:lnTo>
                      <a:pt x="21395" y="20298"/>
                    </a:lnTo>
                    <a:lnTo>
                      <a:pt x="20506" y="20298"/>
                    </a:lnTo>
                    <a:lnTo>
                      <a:pt x="20028" y="20145"/>
                    </a:lnTo>
                    <a:lnTo>
                      <a:pt x="19413" y="19915"/>
                    </a:lnTo>
                    <a:lnTo>
                      <a:pt x="18934" y="19762"/>
                    </a:lnTo>
                    <a:lnTo>
                      <a:pt x="17977" y="19302"/>
                    </a:lnTo>
                    <a:lnTo>
                      <a:pt x="16952" y="18843"/>
                    </a:lnTo>
                    <a:lnTo>
                      <a:pt x="15995" y="18306"/>
                    </a:lnTo>
                    <a:lnTo>
                      <a:pt x="14970" y="17770"/>
                    </a:lnTo>
                    <a:lnTo>
                      <a:pt x="14354" y="17540"/>
                    </a:lnTo>
                    <a:lnTo>
                      <a:pt x="13808" y="17387"/>
                    </a:lnTo>
                    <a:lnTo>
                      <a:pt x="13192" y="17234"/>
                    </a:lnTo>
                    <a:lnTo>
                      <a:pt x="12509" y="17157"/>
                    </a:lnTo>
                    <a:lnTo>
                      <a:pt x="12167" y="17157"/>
                    </a:lnTo>
                    <a:lnTo>
                      <a:pt x="11962" y="17081"/>
                    </a:lnTo>
                    <a:lnTo>
                      <a:pt x="11825" y="17004"/>
                    </a:lnTo>
                    <a:lnTo>
                      <a:pt x="11620" y="16928"/>
                    </a:lnTo>
                    <a:lnTo>
                      <a:pt x="11484" y="16851"/>
                    </a:lnTo>
                    <a:lnTo>
                      <a:pt x="10663" y="16545"/>
                    </a:lnTo>
                    <a:lnTo>
                      <a:pt x="10048" y="16468"/>
                    </a:lnTo>
                    <a:lnTo>
                      <a:pt x="9365" y="16545"/>
                    </a:lnTo>
                    <a:lnTo>
                      <a:pt x="8681" y="16698"/>
                    </a:lnTo>
                    <a:lnTo>
                      <a:pt x="8066" y="16928"/>
                    </a:lnTo>
                    <a:lnTo>
                      <a:pt x="7382" y="17234"/>
                    </a:lnTo>
                    <a:lnTo>
                      <a:pt x="6835" y="17694"/>
                    </a:lnTo>
                    <a:lnTo>
                      <a:pt x="6425" y="18230"/>
                    </a:lnTo>
                    <a:lnTo>
                      <a:pt x="5673" y="19072"/>
                    </a:lnTo>
                    <a:lnTo>
                      <a:pt x="5058" y="19838"/>
                    </a:lnTo>
                    <a:lnTo>
                      <a:pt x="4375" y="20528"/>
                    </a:lnTo>
                    <a:lnTo>
                      <a:pt x="3691" y="21064"/>
                    </a:lnTo>
                    <a:lnTo>
                      <a:pt x="3076" y="21447"/>
                    </a:lnTo>
                    <a:lnTo>
                      <a:pt x="2529" y="21600"/>
                    </a:lnTo>
                    <a:lnTo>
                      <a:pt x="2324" y="21600"/>
                    </a:lnTo>
                    <a:lnTo>
                      <a:pt x="2187" y="21523"/>
                    </a:lnTo>
                    <a:lnTo>
                      <a:pt x="1982" y="21370"/>
                    </a:lnTo>
                    <a:lnTo>
                      <a:pt x="1914" y="21140"/>
                    </a:lnTo>
                    <a:lnTo>
                      <a:pt x="1641" y="19762"/>
                    </a:lnTo>
                    <a:lnTo>
                      <a:pt x="1162" y="18077"/>
                    </a:lnTo>
                    <a:lnTo>
                      <a:pt x="615" y="16391"/>
                    </a:lnTo>
                    <a:lnTo>
                      <a:pt x="205" y="14630"/>
                    </a:lnTo>
                    <a:lnTo>
                      <a:pt x="68" y="13787"/>
                    </a:lnTo>
                    <a:lnTo>
                      <a:pt x="0" y="12945"/>
                    </a:lnTo>
                    <a:lnTo>
                      <a:pt x="68" y="12179"/>
                    </a:lnTo>
                    <a:lnTo>
                      <a:pt x="205" y="11489"/>
                    </a:lnTo>
                    <a:lnTo>
                      <a:pt x="342" y="11183"/>
                    </a:lnTo>
                    <a:lnTo>
                      <a:pt x="547" y="10877"/>
                    </a:lnTo>
                    <a:lnTo>
                      <a:pt x="684" y="10570"/>
                    </a:lnTo>
                    <a:lnTo>
                      <a:pt x="1025" y="10264"/>
                    </a:lnTo>
                    <a:lnTo>
                      <a:pt x="1299" y="10034"/>
                    </a:lnTo>
                    <a:lnTo>
                      <a:pt x="1641" y="9881"/>
                    </a:lnTo>
                    <a:lnTo>
                      <a:pt x="1982" y="9651"/>
                    </a:lnTo>
                    <a:lnTo>
                      <a:pt x="2392" y="9498"/>
                    </a:lnTo>
                    <a:lnTo>
                      <a:pt x="3008" y="9421"/>
                    </a:lnTo>
                    <a:lnTo>
                      <a:pt x="3554" y="9345"/>
                    </a:lnTo>
                    <a:lnTo>
                      <a:pt x="4101" y="9345"/>
                    </a:lnTo>
                    <a:lnTo>
                      <a:pt x="4716" y="9421"/>
                    </a:lnTo>
                    <a:lnTo>
                      <a:pt x="5947" y="9651"/>
                    </a:lnTo>
                    <a:lnTo>
                      <a:pt x="7246" y="9957"/>
                    </a:lnTo>
                    <a:lnTo>
                      <a:pt x="8476" y="10111"/>
                    </a:lnTo>
                    <a:lnTo>
                      <a:pt x="9023" y="10034"/>
                    </a:lnTo>
                    <a:lnTo>
                      <a:pt x="9638" y="9957"/>
                    </a:lnTo>
                    <a:lnTo>
                      <a:pt x="10185" y="9804"/>
                    </a:lnTo>
                    <a:lnTo>
                      <a:pt x="10663" y="9498"/>
                    </a:lnTo>
                    <a:lnTo>
                      <a:pt x="11210" y="9115"/>
                    </a:lnTo>
                    <a:lnTo>
                      <a:pt x="11620" y="8426"/>
                    </a:lnTo>
                    <a:lnTo>
                      <a:pt x="11825" y="8043"/>
                    </a:lnTo>
                    <a:lnTo>
                      <a:pt x="11962" y="7583"/>
                    </a:lnTo>
                    <a:lnTo>
                      <a:pt x="12030" y="7123"/>
                    </a:lnTo>
                    <a:lnTo>
                      <a:pt x="12030" y="6587"/>
                    </a:lnTo>
                    <a:lnTo>
                      <a:pt x="11894" y="5668"/>
                    </a:lnTo>
                    <a:lnTo>
                      <a:pt x="11620" y="4596"/>
                    </a:lnTo>
                    <a:lnTo>
                      <a:pt x="11347" y="3600"/>
                    </a:lnTo>
                    <a:lnTo>
                      <a:pt x="11005" y="2528"/>
                    </a:lnTo>
                    <a:lnTo>
                      <a:pt x="10937" y="2068"/>
                    </a:lnTo>
                    <a:lnTo>
                      <a:pt x="10868" y="1532"/>
                    </a:lnTo>
                    <a:lnTo>
                      <a:pt x="10868" y="996"/>
                    </a:lnTo>
                    <a:lnTo>
                      <a:pt x="10937" y="536"/>
                    </a:lnTo>
                    <a:lnTo>
                      <a:pt x="11142" y="230"/>
                    </a:lnTo>
                    <a:lnTo>
                      <a:pt x="11278" y="77"/>
                    </a:lnTo>
                    <a:lnTo>
                      <a:pt x="11484" y="0"/>
                    </a:lnTo>
                    <a:lnTo>
                      <a:pt x="11757" y="77"/>
                    </a:lnTo>
                    <a:lnTo>
                      <a:pt x="12030" y="230"/>
                    </a:lnTo>
                    <a:lnTo>
                      <a:pt x="12372" y="460"/>
                    </a:lnTo>
                    <a:lnTo>
                      <a:pt x="12714" y="766"/>
                    </a:lnTo>
                    <a:lnTo>
                      <a:pt x="13124" y="1149"/>
                    </a:lnTo>
                    <a:lnTo>
                      <a:pt x="13739" y="1991"/>
                    </a:lnTo>
                    <a:lnTo>
                      <a:pt x="14286" y="2834"/>
                    </a:lnTo>
                    <a:lnTo>
                      <a:pt x="14559" y="3217"/>
                    </a:lnTo>
                    <a:lnTo>
                      <a:pt x="14696" y="3677"/>
                    </a:lnTo>
                    <a:lnTo>
                      <a:pt x="14833" y="3983"/>
                    </a:lnTo>
                    <a:lnTo>
                      <a:pt x="14833" y="421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2" name="Kształt">
                <a:extLst>
                  <a:ext uri="{FF2B5EF4-FFF2-40B4-BE49-F238E27FC236}">
                    <a16:creationId xmlns:a16="http://schemas.microsoft.com/office/drawing/2014/main" id="{A794899F-5638-EBD2-E1B0-FEEBBCFABE98}"/>
                  </a:ext>
                </a:extLst>
              </p:cNvPr>
              <p:cNvSpPr/>
              <p:nvPr/>
            </p:nvSpPr>
            <p:spPr>
              <a:xfrm>
                <a:off x="1359183" y="1366585"/>
                <a:ext cx="72249" cy="76800"/>
              </a:xfrm>
              <a:custGeom>
                <a:avLst/>
                <a:gdLst/>
                <a:ahLst/>
                <a:cxnLst>
                  <a:cxn ang="0">
                    <a:pos x="wd2" y="hd2"/>
                  </a:cxn>
                  <a:cxn ang="5400000">
                    <a:pos x="wd2" y="hd2"/>
                  </a:cxn>
                  <a:cxn ang="10800000">
                    <a:pos x="wd2" y="hd2"/>
                  </a:cxn>
                  <a:cxn ang="16200000">
                    <a:pos x="wd2" y="hd2"/>
                  </a:cxn>
                </a:cxnLst>
                <a:rect l="0" t="0" r="r" b="b"/>
                <a:pathLst>
                  <a:path w="21600" h="21600" extrusionOk="0">
                    <a:moveTo>
                      <a:pt x="10111" y="21349"/>
                    </a:moveTo>
                    <a:lnTo>
                      <a:pt x="10662" y="21600"/>
                    </a:lnTo>
                    <a:lnTo>
                      <a:pt x="11214" y="21600"/>
                    </a:lnTo>
                    <a:lnTo>
                      <a:pt x="11489" y="21516"/>
                    </a:lnTo>
                    <a:lnTo>
                      <a:pt x="11581" y="21433"/>
                    </a:lnTo>
                    <a:lnTo>
                      <a:pt x="11765" y="21349"/>
                    </a:lnTo>
                    <a:lnTo>
                      <a:pt x="11949" y="20930"/>
                    </a:lnTo>
                    <a:lnTo>
                      <a:pt x="12041" y="20428"/>
                    </a:lnTo>
                    <a:lnTo>
                      <a:pt x="12225" y="19591"/>
                    </a:lnTo>
                    <a:lnTo>
                      <a:pt x="12133" y="18670"/>
                    </a:lnTo>
                    <a:lnTo>
                      <a:pt x="11765" y="16995"/>
                    </a:lnTo>
                    <a:lnTo>
                      <a:pt x="11673" y="15991"/>
                    </a:lnTo>
                    <a:lnTo>
                      <a:pt x="11673" y="15572"/>
                    </a:lnTo>
                    <a:lnTo>
                      <a:pt x="11765" y="15153"/>
                    </a:lnTo>
                    <a:lnTo>
                      <a:pt x="11857" y="14651"/>
                    </a:lnTo>
                    <a:lnTo>
                      <a:pt x="12041" y="14233"/>
                    </a:lnTo>
                    <a:lnTo>
                      <a:pt x="12409" y="13563"/>
                    </a:lnTo>
                    <a:lnTo>
                      <a:pt x="12868" y="12809"/>
                    </a:lnTo>
                    <a:lnTo>
                      <a:pt x="13603" y="11888"/>
                    </a:lnTo>
                    <a:lnTo>
                      <a:pt x="14890" y="10047"/>
                    </a:lnTo>
                    <a:lnTo>
                      <a:pt x="15534" y="9209"/>
                    </a:lnTo>
                    <a:lnTo>
                      <a:pt x="16453" y="7953"/>
                    </a:lnTo>
                    <a:lnTo>
                      <a:pt x="17004" y="7367"/>
                    </a:lnTo>
                    <a:lnTo>
                      <a:pt x="17372" y="7033"/>
                    </a:lnTo>
                    <a:lnTo>
                      <a:pt x="17648" y="7033"/>
                    </a:lnTo>
                    <a:lnTo>
                      <a:pt x="17923" y="7116"/>
                    </a:lnTo>
                    <a:lnTo>
                      <a:pt x="18199" y="7284"/>
                    </a:lnTo>
                    <a:lnTo>
                      <a:pt x="18567" y="7451"/>
                    </a:lnTo>
                    <a:lnTo>
                      <a:pt x="19118" y="7535"/>
                    </a:lnTo>
                    <a:lnTo>
                      <a:pt x="19946" y="7451"/>
                    </a:lnTo>
                    <a:lnTo>
                      <a:pt x="20589" y="7200"/>
                    </a:lnTo>
                    <a:lnTo>
                      <a:pt x="21140" y="6949"/>
                    </a:lnTo>
                    <a:lnTo>
                      <a:pt x="21416" y="6530"/>
                    </a:lnTo>
                    <a:lnTo>
                      <a:pt x="21600" y="6195"/>
                    </a:lnTo>
                    <a:lnTo>
                      <a:pt x="21600" y="5777"/>
                    </a:lnTo>
                    <a:lnTo>
                      <a:pt x="21508" y="5442"/>
                    </a:lnTo>
                    <a:lnTo>
                      <a:pt x="21324" y="4940"/>
                    </a:lnTo>
                    <a:lnTo>
                      <a:pt x="21049" y="4437"/>
                    </a:lnTo>
                    <a:lnTo>
                      <a:pt x="20405" y="3433"/>
                    </a:lnTo>
                    <a:lnTo>
                      <a:pt x="19486" y="2428"/>
                    </a:lnTo>
                    <a:lnTo>
                      <a:pt x="18659" y="1423"/>
                    </a:lnTo>
                    <a:lnTo>
                      <a:pt x="18107" y="586"/>
                    </a:lnTo>
                    <a:lnTo>
                      <a:pt x="17831" y="84"/>
                    </a:lnTo>
                    <a:lnTo>
                      <a:pt x="17464" y="0"/>
                    </a:lnTo>
                    <a:lnTo>
                      <a:pt x="16729" y="0"/>
                    </a:lnTo>
                    <a:lnTo>
                      <a:pt x="16085" y="84"/>
                    </a:lnTo>
                    <a:lnTo>
                      <a:pt x="15534" y="335"/>
                    </a:lnTo>
                    <a:lnTo>
                      <a:pt x="14706" y="753"/>
                    </a:lnTo>
                    <a:lnTo>
                      <a:pt x="14155" y="1088"/>
                    </a:lnTo>
                    <a:lnTo>
                      <a:pt x="13511" y="1507"/>
                    </a:lnTo>
                    <a:lnTo>
                      <a:pt x="13236" y="1591"/>
                    </a:lnTo>
                    <a:lnTo>
                      <a:pt x="12960" y="1842"/>
                    </a:lnTo>
                    <a:lnTo>
                      <a:pt x="12592" y="2344"/>
                    </a:lnTo>
                    <a:lnTo>
                      <a:pt x="12225" y="3098"/>
                    </a:lnTo>
                    <a:lnTo>
                      <a:pt x="11949" y="3851"/>
                    </a:lnTo>
                    <a:lnTo>
                      <a:pt x="11397" y="5526"/>
                    </a:lnTo>
                    <a:lnTo>
                      <a:pt x="11214" y="6279"/>
                    </a:lnTo>
                    <a:lnTo>
                      <a:pt x="11030" y="6949"/>
                    </a:lnTo>
                    <a:lnTo>
                      <a:pt x="10938" y="7367"/>
                    </a:lnTo>
                    <a:lnTo>
                      <a:pt x="10846" y="7702"/>
                    </a:lnTo>
                    <a:lnTo>
                      <a:pt x="10570" y="7953"/>
                    </a:lnTo>
                    <a:lnTo>
                      <a:pt x="10386" y="8205"/>
                    </a:lnTo>
                    <a:lnTo>
                      <a:pt x="10111" y="8372"/>
                    </a:lnTo>
                    <a:lnTo>
                      <a:pt x="9743" y="8540"/>
                    </a:lnTo>
                    <a:lnTo>
                      <a:pt x="9375" y="8791"/>
                    </a:lnTo>
                    <a:lnTo>
                      <a:pt x="9008" y="8874"/>
                    </a:lnTo>
                    <a:lnTo>
                      <a:pt x="8456" y="8874"/>
                    </a:lnTo>
                    <a:lnTo>
                      <a:pt x="7997" y="8958"/>
                    </a:lnTo>
                    <a:lnTo>
                      <a:pt x="7077" y="8791"/>
                    </a:lnTo>
                    <a:lnTo>
                      <a:pt x="5883" y="8372"/>
                    </a:lnTo>
                    <a:lnTo>
                      <a:pt x="4780" y="7953"/>
                    </a:lnTo>
                    <a:lnTo>
                      <a:pt x="4136" y="7619"/>
                    </a:lnTo>
                    <a:lnTo>
                      <a:pt x="3309" y="7451"/>
                    </a:lnTo>
                    <a:lnTo>
                      <a:pt x="2482" y="7367"/>
                    </a:lnTo>
                    <a:lnTo>
                      <a:pt x="1563" y="7451"/>
                    </a:lnTo>
                    <a:lnTo>
                      <a:pt x="1195" y="7619"/>
                    </a:lnTo>
                    <a:lnTo>
                      <a:pt x="919" y="7786"/>
                    </a:lnTo>
                    <a:lnTo>
                      <a:pt x="551" y="7953"/>
                    </a:lnTo>
                    <a:lnTo>
                      <a:pt x="184" y="8456"/>
                    </a:lnTo>
                    <a:lnTo>
                      <a:pt x="0" y="8874"/>
                    </a:lnTo>
                    <a:lnTo>
                      <a:pt x="0" y="9293"/>
                    </a:lnTo>
                    <a:lnTo>
                      <a:pt x="92" y="9712"/>
                    </a:lnTo>
                    <a:lnTo>
                      <a:pt x="276" y="10298"/>
                    </a:lnTo>
                    <a:lnTo>
                      <a:pt x="1011" y="11805"/>
                    </a:lnTo>
                    <a:lnTo>
                      <a:pt x="1746" y="12558"/>
                    </a:lnTo>
                    <a:lnTo>
                      <a:pt x="3033" y="14149"/>
                    </a:lnTo>
                    <a:lnTo>
                      <a:pt x="4688" y="15907"/>
                    </a:lnTo>
                    <a:lnTo>
                      <a:pt x="6434" y="17498"/>
                    </a:lnTo>
                    <a:lnTo>
                      <a:pt x="7905" y="19005"/>
                    </a:lnTo>
                    <a:lnTo>
                      <a:pt x="9375" y="20260"/>
                    </a:lnTo>
                    <a:lnTo>
                      <a:pt x="10294" y="21349"/>
                    </a:lnTo>
                    <a:lnTo>
                      <a:pt x="10111" y="21349"/>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3" name="Linia">
                <a:extLst>
                  <a:ext uri="{FF2B5EF4-FFF2-40B4-BE49-F238E27FC236}">
                    <a16:creationId xmlns:a16="http://schemas.microsoft.com/office/drawing/2014/main" id="{264F7282-00EC-869F-9D92-D61BBF0DC1C2}"/>
                  </a:ext>
                </a:extLst>
              </p:cNvPr>
              <p:cNvSpPr/>
              <p:nvPr/>
            </p:nvSpPr>
            <p:spPr>
              <a:xfrm>
                <a:off x="1359183" y="1366585"/>
                <a:ext cx="72249" cy="76800"/>
              </a:xfrm>
              <a:custGeom>
                <a:avLst/>
                <a:gdLst/>
                <a:ahLst/>
                <a:cxnLst>
                  <a:cxn ang="0">
                    <a:pos x="wd2" y="hd2"/>
                  </a:cxn>
                  <a:cxn ang="5400000">
                    <a:pos x="wd2" y="hd2"/>
                  </a:cxn>
                  <a:cxn ang="10800000">
                    <a:pos x="wd2" y="hd2"/>
                  </a:cxn>
                  <a:cxn ang="16200000">
                    <a:pos x="wd2" y="hd2"/>
                  </a:cxn>
                </a:cxnLst>
                <a:rect l="0" t="0" r="r" b="b"/>
                <a:pathLst>
                  <a:path w="21600" h="21600" extrusionOk="0">
                    <a:moveTo>
                      <a:pt x="10111" y="21349"/>
                    </a:moveTo>
                    <a:lnTo>
                      <a:pt x="10662" y="21600"/>
                    </a:lnTo>
                    <a:lnTo>
                      <a:pt x="11214" y="21600"/>
                    </a:lnTo>
                    <a:lnTo>
                      <a:pt x="11489" y="21516"/>
                    </a:lnTo>
                    <a:lnTo>
                      <a:pt x="11581" y="21433"/>
                    </a:lnTo>
                    <a:lnTo>
                      <a:pt x="11765" y="21349"/>
                    </a:lnTo>
                    <a:lnTo>
                      <a:pt x="11949" y="20930"/>
                    </a:lnTo>
                    <a:lnTo>
                      <a:pt x="12041" y="20428"/>
                    </a:lnTo>
                    <a:lnTo>
                      <a:pt x="12225" y="19591"/>
                    </a:lnTo>
                    <a:lnTo>
                      <a:pt x="12133" y="18670"/>
                    </a:lnTo>
                    <a:lnTo>
                      <a:pt x="11765" y="16995"/>
                    </a:lnTo>
                    <a:lnTo>
                      <a:pt x="11673" y="15991"/>
                    </a:lnTo>
                    <a:lnTo>
                      <a:pt x="11673" y="15572"/>
                    </a:lnTo>
                    <a:lnTo>
                      <a:pt x="11765" y="15153"/>
                    </a:lnTo>
                    <a:lnTo>
                      <a:pt x="11857" y="14651"/>
                    </a:lnTo>
                    <a:lnTo>
                      <a:pt x="12041" y="14233"/>
                    </a:lnTo>
                    <a:lnTo>
                      <a:pt x="12409" y="13563"/>
                    </a:lnTo>
                    <a:lnTo>
                      <a:pt x="12868" y="12809"/>
                    </a:lnTo>
                    <a:lnTo>
                      <a:pt x="13603" y="11888"/>
                    </a:lnTo>
                    <a:lnTo>
                      <a:pt x="14890" y="10047"/>
                    </a:lnTo>
                    <a:lnTo>
                      <a:pt x="15534" y="9209"/>
                    </a:lnTo>
                    <a:lnTo>
                      <a:pt x="16453" y="7953"/>
                    </a:lnTo>
                    <a:lnTo>
                      <a:pt x="17004" y="7367"/>
                    </a:lnTo>
                    <a:lnTo>
                      <a:pt x="17372" y="7033"/>
                    </a:lnTo>
                    <a:lnTo>
                      <a:pt x="17648" y="7033"/>
                    </a:lnTo>
                    <a:lnTo>
                      <a:pt x="17923" y="7116"/>
                    </a:lnTo>
                    <a:lnTo>
                      <a:pt x="18199" y="7284"/>
                    </a:lnTo>
                    <a:lnTo>
                      <a:pt x="18567" y="7451"/>
                    </a:lnTo>
                    <a:lnTo>
                      <a:pt x="19118" y="7535"/>
                    </a:lnTo>
                    <a:lnTo>
                      <a:pt x="19946" y="7451"/>
                    </a:lnTo>
                    <a:lnTo>
                      <a:pt x="20589" y="7200"/>
                    </a:lnTo>
                    <a:lnTo>
                      <a:pt x="21140" y="6949"/>
                    </a:lnTo>
                    <a:lnTo>
                      <a:pt x="21416" y="6530"/>
                    </a:lnTo>
                    <a:lnTo>
                      <a:pt x="21600" y="6195"/>
                    </a:lnTo>
                    <a:lnTo>
                      <a:pt x="21600" y="5777"/>
                    </a:lnTo>
                    <a:lnTo>
                      <a:pt x="21508" y="5442"/>
                    </a:lnTo>
                    <a:lnTo>
                      <a:pt x="21324" y="4940"/>
                    </a:lnTo>
                    <a:lnTo>
                      <a:pt x="21049" y="4437"/>
                    </a:lnTo>
                    <a:lnTo>
                      <a:pt x="20405" y="3433"/>
                    </a:lnTo>
                    <a:lnTo>
                      <a:pt x="19486" y="2428"/>
                    </a:lnTo>
                    <a:lnTo>
                      <a:pt x="18659" y="1423"/>
                    </a:lnTo>
                    <a:lnTo>
                      <a:pt x="18107" y="586"/>
                    </a:lnTo>
                    <a:lnTo>
                      <a:pt x="17831" y="84"/>
                    </a:lnTo>
                    <a:lnTo>
                      <a:pt x="17464" y="0"/>
                    </a:lnTo>
                    <a:lnTo>
                      <a:pt x="16729" y="0"/>
                    </a:lnTo>
                    <a:lnTo>
                      <a:pt x="16085" y="84"/>
                    </a:lnTo>
                    <a:lnTo>
                      <a:pt x="15534" y="335"/>
                    </a:lnTo>
                    <a:lnTo>
                      <a:pt x="14706" y="753"/>
                    </a:lnTo>
                    <a:lnTo>
                      <a:pt x="14155" y="1088"/>
                    </a:lnTo>
                    <a:lnTo>
                      <a:pt x="13511" y="1507"/>
                    </a:lnTo>
                    <a:lnTo>
                      <a:pt x="13236" y="1591"/>
                    </a:lnTo>
                    <a:lnTo>
                      <a:pt x="12960" y="1842"/>
                    </a:lnTo>
                    <a:lnTo>
                      <a:pt x="12592" y="2344"/>
                    </a:lnTo>
                    <a:lnTo>
                      <a:pt x="12225" y="3098"/>
                    </a:lnTo>
                    <a:lnTo>
                      <a:pt x="11949" y="3851"/>
                    </a:lnTo>
                    <a:lnTo>
                      <a:pt x="11397" y="5526"/>
                    </a:lnTo>
                    <a:lnTo>
                      <a:pt x="11214" y="6279"/>
                    </a:lnTo>
                    <a:lnTo>
                      <a:pt x="11030" y="6949"/>
                    </a:lnTo>
                    <a:lnTo>
                      <a:pt x="10938" y="7367"/>
                    </a:lnTo>
                    <a:lnTo>
                      <a:pt x="10846" y="7702"/>
                    </a:lnTo>
                    <a:lnTo>
                      <a:pt x="10570" y="7953"/>
                    </a:lnTo>
                    <a:lnTo>
                      <a:pt x="10386" y="8205"/>
                    </a:lnTo>
                    <a:lnTo>
                      <a:pt x="10111" y="8372"/>
                    </a:lnTo>
                    <a:lnTo>
                      <a:pt x="9743" y="8540"/>
                    </a:lnTo>
                    <a:lnTo>
                      <a:pt x="9375" y="8791"/>
                    </a:lnTo>
                    <a:lnTo>
                      <a:pt x="9008" y="8874"/>
                    </a:lnTo>
                    <a:lnTo>
                      <a:pt x="8456" y="8874"/>
                    </a:lnTo>
                    <a:lnTo>
                      <a:pt x="7997" y="8958"/>
                    </a:lnTo>
                    <a:lnTo>
                      <a:pt x="7077" y="8791"/>
                    </a:lnTo>
                    <a:lnTo>
                      <a:pt x="5883" y="8372"/>
                    </a:lnTo>
                    <a:lnTo>
                      <a:pt x="4780" y="7953"/>
                    </a:lnTo>
                    <a:lnTo>
                      <a:pt x="4136" y="7619"/>
                    </a:lnTo>
                    <a:lnTo>
                      <a:pt x="3309" y="7451"/>
                    </a:lnTo>
                    <a:lnTo>
                      <a:pt x="2482" y="7367"/>
                    </a:lnTo>
                    <a:lnTo>
                      <a:pt x="1563" y="7451"/>
                    </a:lnTo>
                    <a:lnTo>
                      <a:pt x="1195" y="7619"/>
                    </a:lnTo>
                    <a:lnTo>
                      <a:pt x="919" y="7786"/>
                    </a:lnTo>
                    <a:lnTo>
                      <a:pt x="551" y="7953"/>
                    </a:lnTo>
                    <a:lnTo>
                      <a:pt x="184" y="8456"/>
                    </a:lnTo>
                    <a:lnTo>
                      <a:pt x="0" y="8874"/>
                    </a:lnTo>
                    <a:lnTo>
                      <a:pt x="0" y="9293"/>
                    </a:lnTo>
                    <a:lnTo>
                      <a:pt x="92" y="9712"/>
                    </a:lnTo>
                    <a:lnTo>
                      <a:pt x="276" y="10298"/>
                    </a:lnTo>
                    <a:lnTo>
                      <a:pt x="1011" y="11805"/>
                    </a:lnTo>
                    <a:lnTo>
                      <a:pt x="1746" y="12558"/>
                    </a:lnTo>
                    <a:lnTo>
                      <a:pt x="3033" y="14149"/>
                    </a:lnTo>
                    <a:lnTo>
                      <a:pt x="4688" y="15907"/>
                    </a:lnTo>
                    <a:lnTo>
                      <a:pt x="6434" y="17498"/>
                    </a:lnTo>
                    <a:lnTo>
                      <a:pt x="7905" y="19005"/>
                    </a:lnTo>
                    <a:lnTo>
                      <a:pt x="9375" y="20260"/>
                    </a:lnTo>
                    <a:lnTo>
                      <a:pt x="10294" y="21349"/>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4" name="Kształt">
                <a:extLst>
                  <a:ext uri="{FF2B5EF4-FFF2-40B4-BE49-F238E27FC236}">
                    <a16:creationId xmlns:a16="http://schemas.microsoft.com/office/drawing/2014/main" id="{197FB1D2-D728-249C-B360-E7318F71F1A6}"/>
                  </a:ext>
                </a:extLst>
              </p:cNvPr>
              <p:cNvSpPr/>
              <p:nvPr/>
            </p:nvSpPr>
            <p:spPr>
              <a:xfrm>
                <a:off x="1363699" y="1332702"/>
                <a:ext cx="49671" cy="40659"/>
              </a:xfrm>
              <a:custGeom>
                <a:avLst/>
                <a:gdLst/>
                <a:ahLst/>
                <a:cxnLst>
                  <a:cxn ang="0">
                    <a:pos x="wd2" y="hd2"/>
                  </a:cxn>
                  <a:cxn ang="5400000">
                    <a:pos x="wd2" y="hd2"/>
                  </a:cxn>
                  <a:cxn ang="10800000">
                    <a:pos x="wd2" y="hd2"/>
                  </a:cxn>
                  <a:cxn ang="16200000">
                    <a:pos x="wd2" y="hd2"/>
                  </a:cxn>
                </a:cxnLst>
                <a:rect l="0" t="0" r="r" b="b"/>
                <a:pathLst>
                  <a:path w="21600" h="21600" extrusionOk="0">
                    <a:moveTo>
                      <a:pt x="20805" y="14296"/>
                    </a:moveTo>
                    <a:lnTo>
                      <a:pt x="20937" y="14452"/>
                    </a:lnTo>
                    <a:lnTo>
                      <a:pt x="21202" y="14296"/>
                    </a:lnTo>
                    <a:lnTo>
                      <a:pt x="21335" y="13986"/>
                    </a:lnTo>
                    <a:lnTo>
                      <a:pt x="21335" y="13519"/>
                    </a:lnTo>
                    <a:lnTo>
                      <a:pt x="21467" y="12898"/>
                    </a:lnTo>
                    <a:lnTo>
                      <a:pt x="21202" y="11344"/>
                    </a:lnTo>
                    <a:lnTo>
                      <a:pt x="20937" y="10412"/>
                    </a:lnTo>
                    <a:lnTo>
                      <a:pt x="20540" y="9479"/>
                    </a:lnTo>
                    <a:lnTo>
                      <a:pt x="19877" y="8236"/>
                    </a:lnTo>
                    <a:lnTo>
                      <a:pt x="19082" y="7148"/>
                    </a:lnTo>
                    <a:lnTo>
                      <a:pt x="18287" y="5905"/>
                    </a:lnTo>
                    <a:lnTo>
                      <a:pt x="17094" y="4506"/>
                    </a:lnTo>
                    <a:lnTo>
                      <a:pt x="15637" y="3263"/>
                    </a:lnTo>
                    <a:lnTo>
                      <a:pt x="14047" y="2020"/>
                    </a:lnTo>
                    <a:lnTo>
                      <a:pt x="12059" y="622"/>
                    </a:lnTo>
                    <a:lnTo>
                      <a:pt x="11264" y="155"/>
                    </a:lnTo>
                    <a:lnTo>
                      <a:pt x="10469" y="0"/>
                    </a:lnTo>
                    <a:lnTo>
                      <a:pt x="9541" y="0"/>
                    </a:lnTo>
                    <a:lnTo>
                      <a:pt x="8879" y="311"/>
                    </a:lnTo>
                    <a:lnTo>
                      <a:pt x="8348" y="777"/>
                    </a:lnTo>
                    <a:lnTo>
                      <a:pt x="7818" y="1554"/>
                    </a:lnTo>
                    <a:lnTo>
                      <a:pt x="6758" y="3419"/>
                    </a:lnTo>
                    <a:lnTo>
                      <a:pt x="5963" y="5594"/>
                    </a:lnTo>
                    <a:lnTo>
                      <a:pt x="5301" y="7770"/>
                    </a:lnTo>
                    <a:lnTo>
                      <a:pt x="4771" y="10101"/>
                    </a:lnTo>
                    <a:lnTo>
                      <a:pt x="4240" y="11965"/>
                    </a:lnTo>
                    <a:lnTo>
                      <a:pt x="4108" y="12587"/>
                    </a:lnTo>
                    <a:lnTo>
                      <a:pt x="3578" y="13053"/>
                    </a:lnTo>
                    <a:lnTo>
                      <a:pt x="2783" y="13986"/>
                    </a:lnTo>
                    <a:lnTo>
                      <a:pt x="2253" y="14452"/>
                    </a:lnTo>
                    <a:lnTo>
                      <a:pt x="1855" y="14918"/>
                    </a:lnTo>
                    <a:lnTo>
                      <a:pt x="1325" y="15384"/>
                    </a:lnTo>
                    <a:lnTo>
                      <a:pt x="928" y="15850"/>
                    </a:lnTo>
                    <a:lnTo>
                      <a:pt x="530" y="16472"/>
                    </a:lnTo>
                    <a:lnTo>
                      <a:pt x="265" y="17249"/>
                    </a:lnTo>
                    <a:lnTo>
                      <a:pt x="133" y="18026"/>
                    </a:lnTo>
                    <a:lnTo>
                      <a:pt x="0" y="18958"/>
                    </a:lnTo>
                    <a:lnTo>
                      <a:pt x="133" y="19735"/>
                    </a:lnTo>
                    <a:lnTo>
                      <a:pt x="530" y="20668"/>
                    </a:lnTo>
                    <a:lnTo>
                      <a:pt x="1060" y="21289"/>
                    </a:lnTo>
                    <a:lnTo>
                      <a:pt x="1590" y="21600"/>
                    </a:lnTo>
                    <a:lnTo>
                      <a:pt x="3048" y="21445"/>
                    </a:lnTo>
                    <a:lnTo>
                      <a:pt x="4638" y="21134"/>
                    </a:lnTo>
                    <a:lnTo>
                      <a:pt x="6361" y="20512"/>
                    </a:lnTo>
                    <a:lnTo>
                      <a:pt x="8083" y="19735"/>
                    </a:lnTo>
                    <a:lnTo>
                      <a:pt x="9541" y="18958"/>
                    </a:lnTo>
                    <a:lnTo>
                      <a:pt x="10866" y="18337"/>
                    </a:lnTo>
                    <a:lnTo>
                      <a:pt x="11661" y="17871"/>
                    </a:lnTo>
                    <a:lnTo>
                      <a:pt x="11794" y="17715"/>
                    </a:lnTo>
                    <a:lnTo>
                      <a:pt x="12191" y="17404"/>
                    </a:lnTo>
                    <a:lnTo>
                      <a:pt x="12721" y="17249"/>
                    </a:lnTo>
                    <a:lnTo>
                      <a:pt x="13119" y="17094"/>
                    </a:lnTo>
                    <a:lnTo>
                      <a:pt x="14312" y="17094"/>
                    </a:lnTo>
                    <a:lnTo>
                      <a:pt x="14842" y="17249"/>
                    </a:lnTo>
                    <a:lnTo>
                      <a:pt x="15239" y="17404"/>
                    </a:lnTo>
                    <a:lnTo>
                      <a:pt x="15637" y="17715"/>
                    </a:lnTo>
                    <a:lnTo>
                      <a:pt x="16299" y="18026"/>
                    </a:lnTo>
                    <a:lnTo>
                      <a:pt x="16697" y="18492"/>
                    </a:lnTo>
                    <a:lnTo>
                      <a:pt x="17227" y="18803"/>
                    </a:lnTo>
                    <a:lnTo>
                      <a:pt x="18022" y="19114"/>
                    </a:lnTo>
                    <a:lnTo>
                      <a:pt x="18287" y="19114"/>
                    </a:lnTo>
                    <a:lnTo>
                      <a:pt x="18552" y="18958"/>
                    </a:lnTo>
                    <a:lnTo>
                      <a:pt x="18950" y="18492"/>
                    </a:lnTo>
                    <a:lnTo>
                      <a:pt x="19082" y="18492"/>
                    </a:lnTo>
                    <a:lnTo>
                      <a:pt x="19215" y="18337"/>
                    </a:lnTo>
                    <a:lnTo>
                      <a:pt x="19480" y="18181"/>
                    </a:lnTo>
                    <a:lnTo>
                      <a:pt x="20275" y="17560"/>
                    </a:lnTo>
                    <a:lnTo>
                      <a:pt x="20672" y="17094"/>
                    </a:lnTo>
                    <a:lnTo>
                      <a:pt x="20805" y="17094"/>
                    </a:lnTo>
                    <a:lnTo>
                      <a:pt x="20805" y="15850"/>
                    </a:lnTo>
                    <a:lnTo>
                      <a:pt x="21467" y="15073"/>
                    </a:lnTo>
                    <a:lnTo>
                      <a:pt x="21600" y="14763"/>
                    </a:lnTo>
                    <a:lnTo>
                      <a:pt x="21600" y="14296"/>
                    </a:lnTo>
                    <a:lnTo>
                      <a:pt x="20805" y="14296"/>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5" name="Kształt">
                <a:extLst>
                  <a:ext uri="{FF2B5EF4-FFF2-40B4-BE49-F238E27FC236}">
                    <a16:creationId xmlns:a16="http://schemas.microsoft.com/office/drawing/2014/main" id="{60DE6F33-0A13-581B-2AC0-4E7A8AFCE9AF}"/>
                  </a:ext>
                </a:extLst>
              </p:cNvPr>
              <p:cNvSpPr/>
              <p:nvPr/>
            </p:nvSpPr>
            <p:spPr>
              <a:xfrm>
                <a:off x="1363699" y="1332702"/>
                <a:ext cx="49671" cy="40659"/>
              </a:xfrm>
              <a:custGeom>
                <a:avLst/>
                <a:gdLst/>
                <a:ahLst/>
                <a:cxnLst>
                  <a:cxn ang="0">
                    <a:pos x="wd2" y="hd2"/>
                  </a:cxn>
                  <a:cxn ang="5400000">
                    <a:pos x="wd2" y="hd2"/>
                  </a:cxn>
                  <a:cxn ang="10800000">
                    <a:pos x="wd2" y="hd2"/>
                  </a:cxn>
                  <a:cxn ang="16200000">
                    <a:pos x="wd2" y="hd2"/>
                  </a:cxn>
                </a:cxnLst>
                <a:rect l="0" t="0" r="r" b="b"/>
                <a:pathLst>
                  <a:path w="21600" h="21600" extrusionOk="0">
                    <a:moveTo>
                      <a:pt x="20805" y="14296"/>
                    </a:moveTo>
                    <a:lnTo>
                      <a:pt x="20937" y="14452"/>
                    </a:lnTo>
                    <a:lnTo>
                      <a:pt x="21202" y="14296"/>
                    </a:lnTo>
                    <a:lnTo>
                      <a:pt x="21335" y="13986"/>
                    </a:lnTo>
                    <a:lnTo>
                      <a:pt x="21335" y="13519"/>
                    </a:lnTo>
                    <a:lnTo>
                      <a:pt x="21467" y="12898"/>
                    </a:lnTo>
                    <a:lnTo>
                      <a:pt x="21202" y="11344"/>
                    </a:lnTo>
                    <a:lnTo>
                      <a:pt x="20937" y="10412"/>
                    </a:lnTo>
                    <a:lnTo>
                      <a:pt x="20540" y="9479"/>
                    </a:lnTo>
                    <a:lnTo>
                      <a:pt x="19877" y="8236"/>
                    </a:lnTo>
                    <a:lnTo>
                      <a:pt x="19082" y="7148"/>
                    </a:lnTo>
                    <a:lnTo>
                      <a:pt x="18287" y="5905"/>
                    </a:lnTo>
                    <a:lnTo>
                      <a:pt x="17094" y="4506"/>
                    </a:lnTo>
                    <a:lnTo>
                      <a:pt x="15637" y="3263"/>
                    </a:lnTo>
                    <a:lnTo>
                      <a:pt x="14047" y="2020"/>
                    </a:lnTo>
                    <a:lnTo>
                      <a:pt x="12059" y="622"/>
                    </a:lnTo>
                    <a:lnTo>
                      <a:pt x="11264" y="155"/>
                    </a:lnTo>
                    <a:lnTo>
                      <a:pt x="10469" y="0"/>
                    </a:lnTo>
                    <a:lnTo>
                      <a:pt x="9541" y="0"/>
                    </a:lnTo>
                    <a:lnTo>
                      <a:pt x="8879" y="311"/>
                    </a:lnTo>
                    <a:lnTo>
                      <a:pt x="8348" y="777"/>
                    </a:lnTo>
                    <a:lnTo>
                      <a:pt x="7818" y="1554"/>
                    </a:lnTo>
                    <a:lnTo>
                      <a:pt x="6758" y="3419"/>
                    </a:lnTo>
                    <a:lnTo>
                      <a:pt x="5963" y="5594"/>
                    </a:lnTo>
                    <a:lnTo>
                      <a:pt x="5301" y="7770"/>
                    </a:lnTo>
                    <a:lnTo>
                      <a:pt x="4771" y="10101"/>
                    </a:lnTo>
                    <a:lnTo>
                      <a:pt x="4240" y="11965"/>
                    </a:lnTo>
                    <a:lnTo>
                      <a:pt x="4108" y="12587"/>
                    </a:lnTo>
                    <a:lnTo>
                      <a:pt x="3578" y="13053"/>
                    </a:lnTo>
                    <a:lnTo>
                      <a:pt x="2783" y="13986"/>
                    </a:lnTo>
                    <a:lnTo>
                      <a:pt x="2253" y="14452"/>
                    </a:lnTo>
                    <a:lnTo>
                      <a:pt x="1855" y="14918"/>
                    </a:lnTo>
                    <a:lnTo>
                      <a:pt x="1325" y="15384"/>
                    </a:lnTo>
                    <a:lnTo>
                      <a:pt x="928" y="15850"/>
                    </a:lnTo>
                    <a:lnTo>
                      <a:pt x="530" y="16472"/>
                    </a:lnTo>
                    <a:lnTo>
                      <a:pt x="265" y="17249"/>
                    </a:lnTo>
                    <a:lnTo>
                      <a:pt x="133" y="18026"/>
                    </a:lnTo>
                    <a:lnTo>
                      <a:pt x="0" y="18958"/>
                    </a:lnTo>
                    <a:lnTo>
                      <a:pt x="133" y="19735"/>
                    </a:lnTo>
                    <a:lnTo>
                      <a:pt x="530" y="20668"/>
                    </a:lnTo>
                    <a:lnTo>
                      <a:pt x="1060" y="21289"/>
                    </a:lnTo>
                    <a:lnTo>
                      <a:pt x="1590" y="21600"/>
                    </a:lnTo>
                    <a:lnTo>
                      <a:pt x="3048" y="21445"/>
                    </a:lnTo>
                    <a:lnTo>
                      <a:pt x="4638" y="21134"/>
                    </a:lnTo>
                    <a:lnTo>
                      <a:pt x="6361" y="20512"/>
                    </a:lnTo>
                    <a:lnTo>
                      <a:pt x="8083" y="19735"/>
                    </a:lnTo>
                    <a:lnTo>
                      <a:pt x="9541" y="18958"/>
                    </a:lnTo>
                    <a:lnTo>
                      <a:pt x="10866" y="18337"/>
                    </a:lnTo>
                    <a:lnTo>
                      <a:pt x="11661" y="17871"/>
                    </a:lnTo>
                    <a:lnTo>
                      <a:pt x="11794" y="17715"/>
                    </a:lnTo>
                    <a:lnTo>
                      <a:pt x="12191" y="17404"/>
                    </a:lnTo>
                    <a:lnTo>
                      <a:pt x="12721" y="17249"/>
                    </a:lnTo>
                    <a:lnTo>
                      <a:pt x="13119" y="17094"/>
                    </a:lnTo>
                    <a:lnTo>
                      <a:pt x="14312" y="17094"/>
                    </a:lnTo>
                    <a:lnTo>
                      <a:pt x="14842" y="17249"/>
                    </a:lnTo>
                    <a:lnTo>
                      <a:pt x="15239" y="17404"/>
                    </a:lnTo>
                    <a:lnTo>
                      <a:pt x="15637" y="17715"/>
                    </a:lnTo>
                    <a:lnTo>
                      <a:pt x="16299" y="18026"/>
                    </a:lnTo>
                    <a:lnTo>
                      <a:pt x="16697" y="18492"/>
                    </a:lnTo>
                    <a:lnTo>
                      <a:pt x="17227" y="18803"/>
                    </a:lnTo>
                    <a:lnTo>
                      <a:pt x="18022" y="19114"/>
                    </a:lnTo>
                    <a:lnTo>
                      <a:pt x="18287" y="19114"/>
                    </a:lnTo>
                    <a:lnTo>
                      <a:pt x="18552" y="18958"/>
                    </a:lnTo>
                    <a:lnTo>
                      <a:pt x="18950" y="18492"/>
                    </a:lnTo>
                    <a:lnTo>
                      <a:pt x="19082" y="18492"/>
                    </a:lnTo>
                    <a:lnTo>
                      <a:pt x="19215" y="18337"/>
                    </a:lnTo>
                    <a:lnTo>
                      <a:pt x="19480" y="18181"/>
                    </a:lnTo>
                    <a:lnTo>
                      <a:pt x="20275" y="17560"/>
                    </a:lnTo>
                    <a:lnTo>
                      <a:pt x="20672" y="17094"/>
                    </a:lnTo>
                    <a:lnTo>
                      <a:pt x="20805" y="17094"/>
                    </a:lnTo>
                    <a:lnTo>
                      <a:pt x="20805" y="15850"/>
                    </a:lnTo>
                    <a:lnTo>
                      <a:pt x="21467" y="15073"/>
                    </a:lnTo>
                    <a:lnTo>
                      <a:pt x="21600" y="14763"/>
                    </a:lnTo>
                    <a:lnTo>
                      <a:pt x="21600" y="14296"/>
                    </a:lnTo>
                    <a:lnTo>
                      <a:pt x="20805" y="1429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6" name="Kształt">
                <a:extLst>
                  <a:ext uri="{FF2B5EF4-FFF2-40B4-BE49-F238E27FC236}">
                    <a16:creationId xmlns:a16="http://schemas.microsoft.com/office/drawing/2014/main" id="{440A915D-856E-737F-B7DB-8C48D82352B6}"/>
                  </a:ext>
                </a:extLst>
              </p:cNvPr>
              <p:cNvSpPr/>
              <p:nvPr/>
            </p:nvSpPr>
            <p:spPr>
              <a:xfrm>
                <a:off x="1273388" y="1305597"/>
                <a:ext cx="112889" cy="101648"/>
              </a:xfrm>
              <a:custGeom>
                <a:avLst/>
                <a:gdLst/>
                <a:ahLst/>
                <a:cxnLst>
                  <a:cxn ang="0">
                    <a:pos x="wd2" y="hd2"/>
                  </a:cxn>
                  <a:cxn ang="5400000">
                    <a:pos x="wd2" y="hd2"/>
                  </a:cxn>
                  <a:cxn ang="10800000">
                    <a:pos x="wd2" y="hd2"/>
                  </a:cxn>
                  <a:cxn ang="16200000">
                    <a:pos x="wd2" y="hd2"/>
                  </a:cxn>
                </a:cxnLst>
                <a:rect l="0" t="0" r="r" b="b"/>
                <a:pathLst>
                  <a:path w="21600" h="21600" extrusionOk="0">
                    <a:moveTo>
                      <a:pt x="20750" y="2708"/>
                    </a:moveTo>
                    <a:lnTo>
                      <a:pt x="20693" y="2204"/>
                    </a:lnTo>
                    <a:lnTo>
                      <a:pt x="20580" y="1889"/>
                    </a:lnTo>
                    <a:lnTo>
                      <a:pt x="20409" y="1511"/>
                    </a:lnTo>
                    <a:lnTo>
                      <a:pt x="20239" y="1322"/>
                    </a:lnTo>
                    <a:lnTo>
                      <a:pt x="20126" y="1071"/>
                    </a:lnTo>
                    <a:lnTo>
                      <a:pt x="19899" y="819"/>
                    </a:lnTo>
                    <a:lnTo>
                      <a:pt x="19729" y="504"/>
                    </a:lnTo>
                    <a:lnTo>
                      <a:pt x="19559" y="0"/>
                    </a:lnTo>
                    <a:lnTo>
                      <a:pt x="18822" y="693"/>
                    </a:lnTo>
                    <a:lnTo>
                      <a:pt x="18028" y="1197"/>
                    </a:lnTo>
                    <a:lnTo>
                      <a:pt x="17291" y="1763"/>
                    </a:lnTo>
                    <a:lnTo>
                      <a:pt x="16441" y="2204"/>
                    </a:lnTo>
                    <a:lnTo>
                      <a:pt x="16044" y="2330"/>
                    </a:lnTo>
                    <a:lnTo>
                      <a:pt x="15534" y="2456"/>
                    </a:lnTo>
                    <a:lnTo>
                      <a:pt x="15137" y="2582"/>
                    </a:lnTo>
                    <a:lnTo>
                      <a:pt x="14683" y="2582"/>
                    </a:lnTo>
                    <a:lnTo>
                      <a:pt x="14230" y="2645"/>
                    </a:lnTo>
                    <a:lnTo>
                      <a:pt x="13776" y="2582"/>
                    </a:lnTo>
                    <a:lnTo>
                      <a:pt x="13323" y="2456"/>
                    </a:lnTo>
                    <a:lnTo>
                      <a:pt x="12756" y="2330"/>
                    </a:lnTo>
                    <a:lnTo>
                      <a:pt x="12246" y="2897"/>
                    </a:lnTo>
                    <a:lnTo>
                      <a:pt x="11906" y="3338"/>
                    </a:lnTo>
                    <a:lnTo>
                      <a:pt x="11679" y="3590"/>
                    </a:lnTo>
                    <a:lnTo>
                      <a:pt x="11509" y="3652"/>
                    </a:lnTo>
                    <a:lnTo>
                      <a:pt x="11509" y="3715"/>
                    </a:lnTo>
                    <a:lnTo>
                      <a:pt x="11452" y="3652"/>
                    </a:lnTo>
                    <a:lnTo>
                      <a:pt x="11452" y="3590"/>
                    </a:lnTo>
                    <a:lnTo>
                      <a:pt x="11339" y="3590"/>
                    </a:lnTo>
                    <a:lnTo>
                      <a:pt x="11509" y="3652"/>
                    </a:lnTo>
                    <a:lnTo>
                      <a:pt x="11622" y="3652"/>
                    </a:lnTo>
                    <a:lnTo>
                      <a:pt x="11452" y="3652"/>
                    </a:lnTo>
                    <a:lnTo>
                      <a:pt x="11169" y="3590"/>
                    </a:lnTo>
                    <a:lnTo>
                      <a:pt x="10375" y="3590"/>
                    </a:lnTo>
                    <a:lnTo>
                      <a:pt x="9751" y="3652"/>
                    </a:lnTo>
                    <a:lnTo>
                      <a:pt x="9128" y="3841"/>
                    </a:lnTo>
                    <a:lnTo>
                      <a:pt x="8391" y="4093"/>
                    </a:lnTo>
                    <a:lnTo>
                      <a:pt x="7597" y="4471"/>
                    </a:lnTo>
                    <a:lnTo>
                      <a:pt x="6746" y="5038"/>
                    </a:lnTo>
                    <a:lnTo>
                      <a:pt x="5896" y="5731"/>
                    </a:lnTo>
                    <a:lnTo>
                      <a:pt x="5443" y="6108"/>
                    </a:lnTo>
                    <a:lnTo>
                      <a:pt x="5046" y="6675"/>
                    </a:lnTo>
                    <a:lnTo>
                      <a:pt x="4649" y="7179"/>
                    </a:lnTo>
                    <a:lnTo>
                      <a:pt x="4139" y="7809"/>
                    </a:lnTo>
                    <a:lnTo>
                      <a:pt x="3742" y="8438"/>
                    </a:lnTo>
                    <a:lnTo>
                      <a:pt x="3288" y="9131"/>
                    </a:lnTo>
                    <a:lnTo>
                      <a:pt x="2835" y="9950"/>
                    </a:lnTo>
                    <a:lnTo>
                      <a:pt x="2268" y="11209"/>
                    </a:lnTo>
                    <a:lnTo>
                      <a:pt x="2211" y="11587"/>
                    </a:lnTo>
                    <a:lnTo>
                      <a:pt x="2098" y="11965"/>
                    </a:lnTo>
                    <a:lnTo>
                      <a:pt x="2041" y="12469"/>
                    </a:lnTo>
                    <a:lnTo>
                      <a:pt x="1928" y="13350"/>
                    </a:lnTo>
                    <a:lnTo>
                      <a:pt x="1814" y="13728"/>
                    </a:lnTo>
                    <a:lnTo>
                      <a:pt x="1644" y="14106"/>
                    </a:lnTo>
                    <a:lnTo>
                      <a:pt x="1077" y="15240"/>
                    </a:lnTo>
                    <a:lnTo>
                      <a:pt x="737" y="15806"/>
                    </a:lnTo>
                    <a:lnTo>
                      <a:pt x="454" y="16373"/>
                    </a:lnTo>
                    <a:lnTo>
                      <a:pt x="170" y="17003"/>
                    </a:lnTo>
                    <a:lnTo>
                      <a:pt x="57" y="17570"/>
                    </a:lnTo>
                    <a:lnTo>
                      <a:pt x="0" y="17822"/>
                    </a:lnTo>
                    <a:lnTo>
                      <a:pt x="0" y="18136"/>
                    </a:lnTo>
                    <a:lnTo>
                      <a:pt x="57" y="18514"/>
                    </a:lnTo>
                    <a:lnTo>
                      <a:pt x="113" y="18829"/>
                    </a:lnTo>
                    <a:lnTo>
                      <a:pt x="227" y="19207"/>
                    </a:lnTo>
                    <a:lnTo>
                      <a:pt x="454" y="19585"/>
                    </a:lnTo>
                    <a:lnTo>
                      <a:pt x="680" y="19900"/>
                    </a:lnTo>
                    <a:lnTo>
                      <a:pt x="907" y="20278"/>
                    </a:lnTo>
                    <a:lnTo>
                      <a:pt x="1247" y="20592"/>
                    </a:lnTo>
                    <a:lnTo>
                      <a:pt x="1531" y="20844"/>
                    </a:lnTo>
                    <a:lnTo>
                      <a:pt x="1928" y="21033"/>
                    </a:lnTo>
                    <a:lnTo>
                      <a:pt x="2494" y="21411"/>
                    </a:lnTo>
                    <a:lnTo>
                      <a:pt x="2721" y="21537"/>
                    </a:lnTo>
                    <a:lnTo>
                      <a:pt x="2948" y="21600"/>
                    </a:lnTo>
                    <a:lnTo>
                      <a:pt x="3231" y="21537"/>
                    </a:lnTo>
                    <a:lnTo>
                      <a:pt x="3628" y="21348"/>
                    </a:lnTo>
                    <a:lnTo>
                      <a:pt x="4025" y="21033"/>
                    </a:lnTo>
                    <a:lnTo>
                      <a:pt x="4479" y="20718"/>
                    </a:lnTo>
                    <a:lnTo>
                      <a:pt x="4989" y="20403"/>
                    </a:lnTo>
                    <a:lnTo>
                      <a:pt x="5272" y="20278"/>
                    </a:lnTo>
                    <a:lnTo>
                      <a:pt x="5499" y="20152"/>
                    </a:lnTo>
                    <a:lnTo>
                      <a:pt x="5783" y="20089"/>
                    </a:lnTo>
                    <a:lnTo>
                      <a:pt x="6180" y="20089"/>
                    </a:lnTo>
                    <a:lnTo>
                      <a:pt x="6746" y="20152"/>
                    </a:lnTo>
                    <a:lnTo>
                      <a:pt x="7427" y="20215"/>
                    </a:lnTo>
                    <a:lnTo>
                      <a:pt x="8050" y="20215"/>
                    </a:lnTo>
                    <a:lnTo>
                      <a:pt x="8617" y="20152"/>
                    </a:lnTo>
                    <a:lnTo>
                      <a:pt x="8957" y="20089"/>
                    </a:lnTo>
                    <a:lnTo>
                      <a:pt x="9241" y="19900"/>
                    </a:lnTo>
                    <a:lnTo>
                      <a:pt x="9468" y="19774"/>
                    </a:lnTo>
                    <a:lnTo>
                      <a:pt x="9694" y="19585"/>
                    </a:lnTo>
                    <a:lnTo>
                      <a:pt x="9865" y="19333"/>
                    </a:lnTo>
                    <a:lnTo>
                      <a:pt x="10035" y="19018"/>
                    </a:lnTo>
                    <a:lnTo>
                      <a:pt x="10148" y="18703"/>
                    </a:lnTo>
                    <a:lnTo>
                      <a:pt x="10318" y="18199"/>
                    </a:lnTo>
                    <a:lnTo>
                      <a:pt x="10375" y="17696"/>
                    </a:lnTo>
                    <a:lnTo>
                      <a:pt x="10375" y="17192"/>
                    </a:lnTo>
                    <a:lnTo>
                      <a:pt x="10261" y="16562"/>
                    </a:lnTo>
                    <a:lnTo>
                      <a:pt x="10148" y="16121"/>
                    </a:lnTo>
                    <a:lnTo>
                      <a:pt x="10035" y="15617"/>
                    </a:lnTo>
                    <a:lnTo>
                      <a:pt x="10035" y="14862"/>
                    </a:lnTo>
                    <a:lnTo>
                      <a:pt x="10091" y="14673"/>
                    </a:lnTo>
                    <a:lnTo>
                      <a:pt x="10148" y="14421"/>
                    </a:lnTo>
                    <a:lnTo>
                      <a:pt x="10318" y="14232"/>
                    </a:lnTo>
                    <a:lnTo>
                      <a:pt x="10658" y="13665"/>
                    </a:lnTo>
                    <a:lnTo>
                      <a:pt x="10998" y="13224"/>
                    </a:lnTo>
                    <a:lnTo>
                      <a:pt x="11395" y="12847"/>
                    </a:lnTo>
                    <a:lnTo>
                      <a:pt x="11849" y="12469"/>
                    </a:lnTo>
                    <a:lnTo>
                      <a:pt x="12699" y="11776"/>
                    </a:lnTo>
                    <a:lnTo>
                      <a:pt x="14740" y="10643"/>
                    </a:lnTo>
                    <a:lnTo>
                      <a:pt x="15761" y="10139"/>
                    </a:lnTo>
                    <a:lnTo>
                      <a:pt x="16781" y="9572"/>
                    </a:lnTo>
                    <a:lnTo>
                      <a:pt x="17802" y="8879"/>
                    </a:lnTo>
                    <a:lnTo>
                      <a:pt x="18425" y="8438"/>
                    </a:lnTo>
                    <a:lnTo>
                      <a:pt x="19049" y="7872"/>
                    </a:lnTo>
                    <a:lnTo>
                      <a:pt x="19502" y="7305"/>
                    </a:lnTo>
                    <a:lnTo>
                      <a:pt x="19956" y="6675"/>
                    </a:lnTo>
                    <a:lnTo>
                      <a:pt x="20466" y="5983"/>
                    </a:lnTo>
                    <a:lnTo>
                      <a:pt x="20806" y="5353"/>
                    </a:lnTo>
                    <a:lnTo>
                      <a:pt x="21146" y="4597"/>
                    </a:lnTo>
                    <a:lnTo>
                      <a:pt x="21543" y="3904"/>
                    </a:lnTo>
                    <a:lnTo>
                      <a:pt x="21600" y="3778"/>
                    </a:lnTo>
                    <a:lnTo>
                      <a:pt x="21600" y="3590"/>
                    </a:lnTo>
                    <a:lnTo>
                      <a:pt x="21543" y="3464"/>
                    </a:lnTo>
                    <a:lnTo>
                      <a:pt x="21487" y="3275"/>
                    </a:lnTo>
                    <a:lnTo>
                      <a:pt x="21260" y="3149"/>
                    </a:lnTo>
                    <a:lnTo>
                      <a:pt x="21146" y="2897"/>
                    </a:lnTo>
                    <a:lnTo>
                      <a:pt x="20976" y="2771"/>
                    </a:lnTo>
                    <a:lnTo>
                      <a:pt x="20750" y="270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7" name="Kształt">
                <a:extLst>
                  <a:ext uri="{FF2B5EF4-FFF2-40B4-BE49-F238E27FC236}">
                    <a16:creationId xmlns:a16="http://schemas.microsoft.com/office/drawing/2014/main" id="{4E70479A-2496-D4F9-649E-BEC4102EE796}"/>
                  </a:ext>
                </a:extLst>
              </p:cNvPr>
              <p:cNvSpPr/>
              <p:nvPr/>
            </p:nvSpPr>
            <p:spPr>
              <a:xfrm>
                <a:off x="1273388" y="1305597"/>
                <a:ext cx="112889" cy="101648"/>
              </a:xfrm>
              <a:custGeom>
                <a:avLst/>
                <a:gdLst/>
                <a:ahLst/>
                <a:cxnLst>
                  <a:cxn ang="0">
                    <a:pos x="wd2" y="hd2"/>
                  </a:cxn>
                  <a:cxn ang="5400000">
                    <a:pos x="wd2" y="hd2"/>
                  </a:cxn>
                  <a:cxn ang="10800000">
                    <a:pos x="wd2" y="hd2"/>
                  </a:cxn>
                  <a:cxn ang="16200000">
                    <a:pos x="wd2" y="hd2"/>
                  </a:cxn>
                </a:cxnLst>
                <a:rect l="0" t="0" r="r" b="b"/>
                <a:pathLst>
                  <a:path w="21600" h="21600" extrusionOk="0">
                    <a:moveTo>
                      <a:pt x="20750" y="2708"/>
                    </a:moveTo>
                    <a:lnTo>
                      <a:pt x="20693" y="2204"/>
                    </a:lnTo>
                    <a:lnTo>
                      <a:pt x="20580" y="1889"/>
                    </a:lnTo>
                    <a:lnTo>
                      <a:pt x="20409" y="1511"/>
                    </a:lnTo>
                    <a:lnTo>
                      <a:pt x="20239" y="1322"/>
                    </a:lnTo>
                    <a:lnTo>
                      <a:pt x="20126" y="1071"/>
                    </a:lnTo>
                    <a:lnTo>
                      <a:pt x="19899" y="819"/>
                    </a:lnTo>
                    <a:lnTo>
                      <a:pt x="19729" y="504"/>
                    </a:lnTo>
                    <a:lnTo>
                      <a:pt x="19559" y="0"/>
                    </a:lnTo>
                    <a:lnTo>
                      <a:pt x="18822" y="693"/>
                    </a:lnTo>
                    <a:lnTo>
                      <a:pt x="18028" y="1197"/>
                    </a:lnTo>
                    <a:lnTo>
                      <a:pt x="17291" y="1763"/>
                    </a:lnTo>
                    <a:lnTo>
                      <a:pt x="16441" y="2204"/>
                    </a:lnTo>
                    <a:lnTo>
                      <a:pt x="16044" y="2330"/>
                    </a:lnTo>
                    <a:lnTo>
                      <a:pt x="15534" y="2456"/>
                    </a:lnTo>
                    <a:lnTo>
                      <a:pt x="15137" y="2582"/>
                    </a:lnTo>
                    <a:lnTo>
                      <a:pt x="14683" y="2582"/>
                    </a:lnTo>
                    <a:lnTo>
                      <a:pt x="14230" y="2645"/>
                    </a:lnTo>
                    <a:lnTo>
                      <a:pt x="13776" y="2582"/>
                    </a:lnTo>
                    <a:lnTo>
                      <a:pt x="13323" y="2456"/>
                    </a:lnTo>
                    <a:lnTo>
                      <a:pt x="12756" y="2330"/>
                    </a:lnTo>
                    <a:lnTo>
                      <a:pt x="12246" y="2897"/>
                    </a:lnTo>
                    <a:lnTo>
                      <a:pt x="11906" y="3338"/>
                    </a:lnTo>
                    <a:lnTo>
                      <a:pt x="11679" y="3590"/>
                    </a:lnTo>
                    <a:lnTo>
                      <a:pt x="11509" y="3652"/>
                    </a:lnTo>
                    <a:lnTo>
                      <a:pt x="11509" y="3715"/>
                    </a:lnTo>
                    <a:lnTo>
                      <a:pt x="11452" y="3652"/>
                    </a:lnTo>
                    <a:lnTo>
                      <a:pt x="11452" y="3590"/>
                    </a:lnTo>
                    <a:lnTo>
                      <a:pt x="11339" y="3590"/>
                    </a:lnTo>
                    <a:lnTo>
                      <a:pt x="11509" y="3652"/>
                    </a:lnTo>
                    <a:lnTo>
                      <a:pt x="11622" y="3652"/>
                    </a:lnTo>
                    <a:lnTo>
                      <a:pt x="11452" y="3652"/>
                    </a:lnTo>
                    <a:lnTo>
                      <a:pt x="11169" y="3590"/>
                    </a:lnTo>
                    <a:lnTo>
                      <a:pt x="10375" y="3590"/>
                    </a:lnTo>
                    <a:lnTo>
                      <a:pt x="9751" y="3652"/>
                    </a:lnTo>
                    <a:lnTo>
                      <a:pt x="9128" y="3841"/>
                    </a:lnTo>
                    <a:lnTo>
                      <a:pt x="8391" y="4093"/>
                    </a:lnTo>
                    <a:lnTo>
                      <a:pt x="7597" y="4471"/>
                    </a:lnTo>
                    <a:lnTo>
                      <a:pt x="6746" y="5038"/>
                    </a:lnTo>
                    <a:lnTo>
                      <a:pt x="5896" y="5731"/>
                    </a:lnTo>
                    <a:lnTo>
                      <a:pt x="5443" y="6108"/>
                    </a:lnTo>
                    <a:lnTo>
                      <a:pt x="5046" y="6675"/>
                    </a:lnTo>
                    <a:lnTo>
                      <a:pt x="4649" y="7179"/>
                    </a:lnTo>
                    <a:lnTo>
                      <a:pt x="4139" y="7809"/>
                    </a:lnTo>
                    <a:lnTo>
                      <a:pt x="3742" y="8438"/>
                    </a:lnTo>
                    <a:lnTo>
                      <a:pt x="3288" y="9131"/>
                    </a:lnTo>
                    <a:lnTo>
                      <a:pt x="2835" y="9950"/>
                    </a:lnTo>
                    <a:lnTo>
                      <a:pt x="2268" y="11209"/>
                    </a:lnTo>
                    <a:lnTo>
                      <a:pt x="2211" y="11587"/>
                    </a:lnTo>
                    <a:lnTo>
                      <a:pt x="2098" y="11965"/>
                    </a:lnTo>
                    <a:lnTo>
                      <a:pt x="2041" y="12469"/>
                    </a:lnTo>
                    <a:lnTo>
                      <a:pt x="1928" y="13350"/>
                    </a:lnTo>
                    <a:lnTo>
                      <a:pt x="1814" y="13728"/>
                    </a:lnTo>
                    <a:lnTo>
                      <a:pt x="1644" y="14106"/>
                    </a:lnTo>
                    <a:lnTo>
                      <a:pt x="1077" y="15240"/>
                    </a:lnTo>
                    <a:lnTo>
                      <a:pt x="737" y="15806"/>
                    </a:lnTo>
                    <a:lnTo>
                      <a:pt x="454" y="16373"/>
                    </a:lnTo>
                    <a:lnTo>
                      <a:pt x="170" y="17003"/>
                    </a:lnTo>
                    <a:lnTo>
                      <a:pt x="57" y="17570"/>
                    </a:lnTo>
                    <a:lnTo>
                      <a:pt x="0" y="17822"/>
                    </a:lnTo>
                    <a:lnTo>
                      <a:pt x="0" y="18136"/>
                    </a:lnTo>
                    <a:lnTo>
                      <a:pt x="57" y="18514"/>
                    </a:lnTo>
                    <a:lnTo>
                      <a:pt x="113" y="18829"/>
                    </a:lnTo>
                    <a:lnTo>
                      <a:pt x="227" y="19207"/>
                    </a:lnTo>
                    <a:lnTo>
                      <a:pt x="454" y="19585"/>
                    </a:lnTo>
                    <a:lnTo>
                      <a:pt x="680" y="19900"/>
                    </a:lnTo>
                    <a:lnTo>
                      <a:pt x="907" y="20278"/>
                    </a:lnTo>
                    <a:lnTo>
                      <a:pt x="1247" y="20592"/>
                    </a:lnTo>
                    <a:lnTo>
                      <a:pt x="1531" y="20844"/>
                    </a:lnTo>
                    <a:lnTo>
                      <a:pt x="1928" y="21033"/>
                    </a:lnTo>
                    <a:lnTo>
                      <a:pt x="2494" y="21411"/>
                    </a:lnTo>
                    <a:lnTo>
                      <a:pt x="2721" y="21537"/>
                    </a:lnTo>
                    <a:lnTo>
                      <a:pt x="2948" y="21600"/>
                    </a:lnTo>
                    <a:lnTo>
                      <a:pt x="3231" y="21537"/>
                    </a:lnTo>
                    <a:lnTo>
                      <a:pt x="3628" y="21348"/>
                    </a:lnTo>
                    <a:lnTo>
                      <a:pt x="4025" y="21033"/>
                    </a:lnTo>
                    <a:lnTo>
                      <a:pt x="4479" y="20718"/>
                    </a:lnTo>
                    <a:lnTo>
                      <a:pt x="4989" y="20403"/>
                    </a:lnTo>
                    <a:lnTo>
                      <a:pt x="5272" y="20278"/>
                    </a:lnTo>
                    <a:lnTo>
                      <a:pt x="5499" y="20152"/>
                    </a:lnTo>
                    <a:lnTo>
                      <a:pt x="5783" y="20089"/>
                    </a:lnTo>
                    <a:lnTo>
                      <a:pt x="6180" y="20089"/>
                    </a:lnTo>
                    <a:lnTo>
                      <a:pt x="6746" y="20152"/>
                    </a:lnTo>
                    <a:lnTo>
                      <a:pt x="7427" y="20215"/>
                    </a:lnTo>
                    <a:lnTo>
                      <a:pt x="8050" y="20215"/>
                    </a:lnTo>
                    <a:lnTo>
                      <a:pt x="8617" y="20152"/>
                    </a:lnTo>
                    <a:lnTo>
                      <a:pt x="8957" y="20089"/>
                    </a:lnTo>
                    <a:lnTo>
                      <a:pt x="9241" y="19900"/>
                    </a:lnTo>
                    <a:lnTo>
                      <a:pt x="9468" y="19774"/>
                    </a:lnTo>
                    <a:lnTo>
                      <a:pt x="9694" y="19585"/>
                    </a:lnTo>
                    <a:lnTo>
                      <a:pt x="9865" y="19333"/>
                    </a:lnTo>
                    <a:lnTo>
                      <a:pt x="10035" y="19018"/>
                    </a:lnTo>
                    <a:lnTo>
                      <a:pt x="10148" y="18703"/>
                    </a:lnTo>
                    <a:lnTo>
                      <a:pt x="10318" y="18199"/>
                    </a:lnTo>
                    <a:lnTo>
                      <a:pt x="10375" y="17696"/>
                    </a:lnTo>
                    <a:lnTo>
                      <a:pt x="10375" y="17192"/>
                    </a:lnTo>
                    <a:lnTo>
                      <a:pt x="10261" y="16562"/>
                    </a:lnTo>
                    <a:lnTo>
                      <a:pt x="10148" y="16121"/>
                    </a:lnTo>
                    <a:lnTo>
                      <a:pt x="10035" y="15617"/>
                    </a:lnTo>
                    <a:lnTo>
                      <a:pt x="10035" y="14862"/>
                    </a:lnTo>
                    <a:lnTo>
                      <a:pt x="10091" y="14673"/>
                    </a:lnTo>
                    <a:lnTo>
                      <a:pt x="10148" y="14421"/>
                    </a:lnTo>
                    <a:lnTo>
                      <a:pt x="10318" y="14232"/>
                    </a:lnTo>
                    <a:lnTo>
                      <a:pt x="10658" y="13665"/>
                    </a:lnTo>
                    <a:lnTo>
                      <a:pt x="10998" y="13224"/>
                    </a:lnTo>
                    <a:lnTo>
                      <a:pt x="11395" y="12847"/>
                    </a:lnTo>
                    <a:lnTo>
                      <a:pt x="11849" y="12469"/>
                    </a:lnTo>
                    <a:lnTo>
                      <a:pt x="12699" y="11776"/>
                    </a:lnTo>
                    <a:lnTo>
                      <a:pt x="14740" y="10643"/>
                    </a:lnTo>
                    <a:lnTo>
                      <a:pt x="15761" y="10139"/>
                    </a:lnTo>
                    <a:lnTo>
                      <a:pt x="16781" y="9572"/>
                    </a:lnTo>
                    <a:lnTo>
                      <a:pt x="17802" y="8879"/>
                    </a:lnTo>
                    <a:lnTo>
                      <a:pt x="18425" y="8438"/>
                    </a:lnTo>
                    <a:lnTo>
                      <a:pt x="19049" y="7872"/>
                    </a:lnTo>
                    <a:lnTo>
                      <a:pt x="19502" y="7305"/>
                    </a:lnTo>
                    <a:lnTo>
                      <a:pt x="19956" y="6675"/>
                    </a:lnTo>
                    <a:lnTo>
                      <a:pt x="20466" y="5983"/>
                    </a:lnTo>
                    <a:lnTo>
                      <a:pt x="20806" y="5353"/>
                    </a:lnTo>
                    <a:lnTo>
                      <a:pt x="21146" y="4597"/>
                    </a:lnTo>
                    <a:lnTo>
                      <a:pt x="21543" y="3904"/>
                    </a:lnTo>
                    <a:lnTo>
                      <a:pt x="21600" y="3778"/>
                    </a:lnTo>
                    <a:lnTo>
                      <a:pt x="21600" y="3590"/>
                    </a:lnTo>
                    <a:lnTo>
                      <a:pt x="21543" y="3464"/>
                    </a:lnTo>
                    <a:lnTo>
                      <a:pt x="21487" y="3275"/>
                    </a:lnTo>
                    <a:lnTo>
                      <a:pt x="21260" y="3149"/>
                    </a:lnTo>
                    <a:lnTo>
                      <a:pt x="21146" y="2897"/>
                    </a:lnTo>
                    <a:lnTo>
                      <a:pt x="20976" y="2771"/>
                    </a:lnTo>
                    <a:lnTo>
                      <a:pt x="20750" y="270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8" name="Kształt">
                <a:extLst>
                  <a:ext uri="{FF2B5EF4-FFF2-40B4-BE49-F238E27FC236}">
                    <a16:creationId xmlns:a16="http://schemas.microsoft.com/office/drawing/2014/main" id="{B8FC8031-340D-FD3B-E00C-8B4A3E0A4547}"/>
                  </a:ext>
                </a:extLst>
              </p:cNvPr>
              <p:cNvSpPr/>
              <p:nvPr/>
            </p:nvSpPr>
            <p:spPr>
              <a:xfrm>
                <a:off x="1359183" y="1459196"/>
                <a:ext cx="54187" cy="58729"/>
              </a:xfrm>
              <a:custGeom>
                <a:avLst/>
                <a:gdLst/>
                <a:ahLst/>
                <a:cxnLst>
                  <a:cxn ang="0">
                    <a:pos x="wd2" y="hd2"/>
                  </a:cxn>
                  <a:cxn ang="5400000">
                    <a:pos x="wd2" y="hd2"/>
                  </a:cxn>
                  <a:cxn ang="10800000">
                    <a:pos x="wd2" y="hd2"/>
                  </a:cxn>
                  <a:cxn ang="16200000">
                    <a:pos x="wd2" y="hd2"/>
                  </a:cxn>
                </a:cxnLst>
                <a:rect l="0" t="0" r="r" b="b"/>
                <a:pathLst>
                  <a:path w="21600" h="21600" extrusionOk="0">
                    <a:moveTo>
                      <a:pt x="13220" y="2827"/>
                    </a:moveTo>
                    <a:lnTo>
                      <a:pt x="11803" y="2601"/>
                    </a:lnTo>
                    <a:lnTo>
                      <a:pt x="10387" y="2262"/>
                    </a:lnTo>
                    <a:lnTo>
                      <a:pt x="9207" y="1809"/>
                    </a:lnTo>
                    <a:lnTo>
                      <a:pt x="7790" y="1244"/>
                    </a:lnTo>
                    <a:lnTo>
                      <a:pt x="6610" y="679"/>
                    </a:lnTo>
                    <a:lnTo>
                      <a:pt x="5311" y="339"/>
                    </a:lnTo>
                    <a:lnTo>
                      <a:pt x="3895" y="113"/>
                    </a:lnTo>
                    <a:lnTo>
                      <a:pt x="2597" y="0"/>
                    </a:lnTo>
                    <a:lnTo>
                      <a:pt x="1889" y="113"/>
                    </a:lnTo>
                    <a:lnTo>
                      <a:pt x="1298" y="339"/>
                    </a:lnTo>
                    <a:lnTo>
                      <a:pt x="826" y="679"/>
                    </a:lnTo>
                    <a:lnTo>
                      <a:pt x="354" y="1244"/>
                    </a:lnTo>
                    <a:lnTo>
                      <a:pt x="118" y="1696"/>
                    </a:lnTo>
                    <a:lnTo>
                      <a:pt x="0" y="2149"/>
                    </a:lnTo>
                    <a:lnTo>
                      <a:pt x="0" y="2601"/>
                    </a:lnTo>
                    <a:lnTo>
                      <a:pt x="236" y="3053"/>
                    </a:lnTo>
                    <a:lnTo>
                      <a:pt x="2597" y="5315"/>
                    </a:lnTo>
                    <a:lnTo>
                      <a:pt x="4485" y="7012"/>
                    </a:lnTo>
                    <a:lnTo>
                      <a:pt x="6138" y="8369"/>
                    </a:lnTo>
                    <a:lnTo>
                      <a:pt x="7436" y="9613"/>
                    </a:lnTo>
                    <a:lnTo>
                      <a:pt x="8734" y="10630"/>
                    </a:lnTo>
                    <a:lnTo>
                      <a:pt x="9797" y="11648"/>
                    </a:lnTo>
                    <a:lnTo>
                      <a:pt x="10741" y="13005"/>
                    </a:lnTo>
                    <a:lnTo>
                      <a:pt x="11921" y="14588"/>
                    </a:lnTo>
                    <a:lnTo>
                      <a:pt x="12393" y="15380"/>
                    </a:lnTo>
                    <a:lnTo>
                      <a:pt x="13928" y="16850"/>
                    </a:lnTo>
                    <a:lnTo>
                      <a:pt x="14754" y="17755"/>
                    </a:lnTo>
                    <a:lnTo>
                      <a:pt x="16170" y="19338"/>
                    </a:lnTo>
                    <a:lnTo>
                      <a:pt x="16879" y="20017"/>
                    </a:lnTo>
                    <a:lnTo>
                      <a:pt x="17351" y="20808"/>
                    </a:lnTo>
                    <a:lnTo>
                      <a:pt x="17587" y="21148"/>
                    </a:lnTo>
                    <a:lnTo>
                      <a:pt x="18295" y="21600"/>
                    </a:lnTo>
                    <a:lnTo>
                      <a:pt x="19121" y="21600"/>
                    </a:lnTo>
                    <a:lnTo>
                      <a:pt x="19830" y="21374"/>
                    </a:lnTo>
                    <a:lnTo>
                      <a:pt x="20302" y="21035"/>
                    </a:lnTo>
                    <a:lnTo>
                      <a:pt x="20774" y="20582"/>
                    </a:lnTo>
                    <a:lnTo>
                      <a:pt x="21010" y="19904"/>
                    </a:lnTo>
                    <a:lnTo>
                      <a:pt x="21128" y="19451"/>
                    </a:lnTo>
                    <a:lnTo>
                      <a:pt x="21482" y="18207"/>
                    </a:lnTo>
                    <a:lnTo>
                      <a:pt x="21600" y="16737"/>
                    </a:lnTo>
                    <a:lnTo>
                      <a:pt x="21600" y="15493"/>
                    </a:lnTo>
                    <a:lnTo>
                      <a:pt x="21128" y="12779"/>
                    </a:lnTo>
                    <a:lnTo>
                      <a:pt x="20656" y="11422"/>
                    </a:lnTo>
                    <a:lnTo>
                      <a:pt x="20066" y="10178"/>
                    </a:lnTo>
                    <a:lnTo>
                      <a:pt x="19357" y="8934"/>
                    </a:lnTo>
                    <a:lnTo>
                      <a:pt x="18531" y="7803"/>
                    </a:lnTo>
                    <a:lnTo>
                      <a:pt x="17705" y="6559"/>
                    </a:lnTo>
                    <a:lnTo>
                      <a:pt x="14636" y="3619"/>
                    </a:lnTo>
                    <a:lnTo>
                      <a:pt x="13338" y="2827"/>
                    </a:lnTo>
                    <a:lnTo>
                      <a:pt x="12275" y="2149"/>
                    </a:lnTo>
                    <a:lnTo>
                      <a:pt x="10859" y="1583"/>
                    </a:lnTo>
                    <a:lnTo>
                      <a:pt x="13220" y="2827"/>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89" name="Linia">
                <a:extLst>
                  <a:ext uri="{FF2B5EF4-FFF2-40B4-BE49-F238E27FC236}">
                    <a16:creationId xmlns:a16="http://schemas.microsoft.com/office/drawing/2014/main" id="{25F94DBF-22A6-C913-8EA3-792FA5A6F971}"/>
                  </a:ext>
                </a:extLst>
              </p:cNvPr>
              <p:cNvSpPr/>
              <p:nvPr/>
            </p:nvSpPr>
            <p:spPr>
              <a:xfrm>
                <a:off x="1359183" y="1459196"/>
                <a:ext cx="54187" cy="58729"/>
              </a:xfrm>
              <a:custGeom>
                <a:avLst/>
                <a:gdLst/>
                <a:ahLst/>
                <a:cxnLst>
                  <a:cxn ang="0">
                    <a:pos x="wd2" y="hd2"/>
                  </a:cxn>
                  <a:cxn ang="5400000">
                    <a:pos x="wd2" y="hd2"/>
                  </a:cxn>
                  <a:cxn ang="10800000">
                    <a:pos x="wd2" y="hd2"/>
                  </a:cxn>
                  <a:cxn ang="16200000">
                    <a:pos x="wd2" y="hd2"/>
                  </a:cxn>
                </a:cxnLst>
                <a:rect l="0" t="0" r="r" b="b"/>
                <a:pathLst>
                  <a:path w="21600" h="21600" extrusionOk="0">
                    <a:moveTo>
                      <a:pt x="13220" y="2827"/>
                    </a:moveTo>
                    <a:lnTo>
                      <a:pt x="11803" y="2601"/>
                    </a:lnTo>
                    <a:lnTo>
                      <a:pt x="10387" y="2262"/>
                    </a:lnTo>
                    <a:lnTo>
                      <a:pt x="9207" y="1809"/>
                    </a:lnTo>
                    <a:lnTo>
                      <a:pt x="7790" y="1244"/>
                    </a:lnTo>
                    <a:lnTo>
                      <a:pt x="6610" y="679"/>
                    </a:lnTo>
                    <a:lnTo>
                      <a:pt x="5311" y="339"/>
                    </a:lnTo>
                    <a:lnTo>
                      <a:pt x="3895" y="113"/>
                    </a:lnTo>
                    <a:lnTo>
                      <a:pt x="2597" y="0"/>
                    </a:lnTo>
                    <a:lnTo>
                      <a:pt x="1889" y="113"/>
                    </a:lnTo>
                    <a:lnTo>
                      <a:pt x="1298" y="339"/>
                    </a:lnTo>
                    <a:lnTo>
                      <a:pt x="826" y="679"/>
                    </a:lnTo>
                    <a:lnTo>
                      <a:pt x="354" y="1244"/>
                    </a:lnTo>
                    <a:lnTo>
                      <a:pt x="118" y="1696"/>
                    </a:lnTo>
                    <a:lnTo>
                      <a:pt x="0" y="2149"/>
                    </a:lnTo>
                    <a:lnTo>
                      <a:pt x="0" y="2601"/>
                    </a:lnTo>
                    <a:lnTo>
                      <a:pt x="236" y="3053"/>
                    </a:lnTo>
                    <a:lnTo>
                      <a:pt x="2597" y="5315"/>
                    </a:lnTo>
                    <a:lnTo>
                      <a:pt x="4485" y="7012"/>
                    </a:lnTo>
                    <a:lnTo>
                      <a:pt x="6138" y="8369"/>
                    </a:lnTo>
                    <a:lnTo>
                      <a:pt x="7436" y="9613"/>
                    </a:lnTo>
                    <a:lnTo>
                      <a:pt x="8734" y="10630"/>
                    </a:lnTo>
                    <a:lnTo>
                      <a:pt x="9797" y="11648"/>
                    </a:lnTo>
                    <a:lnTo>
                      <a:pt x="10741" y="13005"/>
                    </a:lnTo>
                    <a:lnTo>
                      <a:pt x="11921" y="14588"/>
                    </a:lnTo>
                    <a:lnTo>
                      <a:pt x="12393" y="15380"/>
                    </a:lnTo>
                    <a:lnTo>
                      <a:pt x="13928" y="16850"/>
                    </a:lnTo>
                    <a:lnTo>
                      <a:pt x="14754" y="17755"/>
                    </a:lnTo>
                    <a:lnTo>
                      <a:pt x="16170" y="19338"/>
                    </a:lnTo>
                    <a:lnTo>
                      <a:pt x="16879" y="20017"/>
                    </a:lnTo>
                    <a:lnTo>
                      <a:pt x="17351" y="20808"/>
                    </a:lnTo>
                    <a:lnTo>
                      <a:pt x="17587" y="21148"/>
                    </a:lnTo>
                    <a:lnTo>
                      <a:pt x="18295" y="21600"/>
                    </a:lnTo>
                    <a:lnTo>
                      <a:pt x="19121" y="21600"/>
                    </a:lnTo>
                    <a:lnTo>
                      <a:pt x="19830" y="21374"/>
                    </a:lnTo>
                    <a:lnTo>
                      <a:pt x="20302" y="21035"/>
                    </a:lnTo>
                    <a:lnTo>
                      <a:pt x="20774" y="20582"/>
                    </a:lnTo>
                    <a:lnTo>
                      <a:pt x="21010" y="19904"/>
                    </a:lnTo>
                    <a:lnTo>
                      <a:pt x="21128" y="19451"/>
                    </a:lnTo>
                    <a:lnTo>
                      <a:pt x="21482" y="18207"/>
                    </a:lnTo>
                    <a:lnTo>
                      <a:pt x="21600" y="16737"/>
                    </a:lnTo>
                    <a:lnTo>
                      <a:pt x="21600" y="15493"/>
                    </a:lnTo>
                    <a:lnTo>
                      <a:pt x="21128" y="12779"/>
                    </a:lnTo>
                    <a:lnTo>
                      <a:pt x="20656" y="11422"/>
                    </a:lnTo>
                    <a:lnTo>
                      <a:pt x="20066" y="10178"/>
                    </a:lnTo>
                    <a:lnTo>
                      <a:pt x="19357" y="8934"/>
                    </a:lnTo>
                    <a:lnTo>
                      <a:pt x="18531" y="7803"/>
                    </a:lnTo>
                    <a:lnTo>
                      <a:pt x="17705" y="6559"/>
                    </a:lnTo>
                    <a:lnTo>
                      <a:pt x="14636" y="3619"/>
                    </a:lnTo>
                    <a:lnTo>
                      <a:pt x="13338" y="2827"/>
                    </a:lnTo>
                    <a:lnTo>
                      <a:pt x="12275" y="2149"/>
                    </a:lnTo>
                    <a:lnTo>
                      <a:pt x="10859" y="158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0" name="Kształt">
                <a:extLst>
                  <a:ext uri="{FF2B5EF4-FFF2-40B4-BE49-F238E27FC236}">
                    <a16:creationId xmlns:a16="http://schemas.microsoft.com/office/drawing/2014/main" id="{CC89D3E1-6774-5D41-3944-5581B34C0957}"/>
                  </a:ext>
                </a:extLst>
              </p:cNvPr>
              <p:cNvSpPr/>
              <p:nvPr/>
            </p:nvSpPr>
            <p:spPr>
              <a:xfrm>
                <a:off x="1406596" y="1447903"/>
                <a:ext cx="81280" cy="63247"/>
              </a:xfrm>
              <a:custGeom>
                <a:avLst/>
                <a:gdLst/>
                <a:ahLst/>
                <a:cxnLst>
                  <a:cxn ang="0">
                    <a:pos x="wd2" y="hd2"/>
                  </a:cxn>
                  <a:cxn ang="5400000">
                    <a:pos x="wd2" y="hd2"/>
                  </a:cxn>
                  <a:cxn ang="10800000">
                    <a:pos x="wd2" y="hd2"/>
                  </a:cxn>
                  <a:cxn ang="16200000">
                    <a:pos x="wd2" y="hd2"/>
                  </a:cxn>
                </a:cxnLst>
                <a:rect l="0" t="0" r="r" b="b"/>
                <a:pathLst>
                  <a:path w="21600" h="21600" extrusionOk="0">
                    <a:moveTo>
                      <a:pt x="1833" y="1479"/>
                    </a:moveTo>
                    <a:lnTo>
                      <a:pt x="1036" y="2466"/>
                    </a:lnTo>
                    <a:lnTo>
                      <a:pt x="638" y="3156"/>
                    </a:lnTo>
                    <a:lnTo>
                      <a:pt x="319" y="3945"/>
                    </a:lnTo>
                    <a:lnTo>
                      <a:pt x="80" y="4636"/>
                    </a:lnTo>
                    <a:lnTo>
                      <a:pt x="0" y="5326"/>
                    </a:lnTo>
                    <a:lnTo>
                      <a:pt x="0" y="6115"/>
                    </a:lnTo>
                    <a:lnTo>
                      <a:pt x="159" y="6805"/>
                    </a:lnTo>
                    <a:lnTo>
                      <a:pt x="319" y="7200"/>
                    </a:lnTo>
                    <a:lnTo>
                      <a:pt x="638" y="7792"/>
                    </a:lnTo>
                    <a:lnTo>
                      <a:pt x="956" y="8186"/>
                    </a:lnTo>
                    <a:lnTo>
                      <a:pt x="2072" y="9173"/>
                    </a:lnTo>
                    <a:lnTo>
                      <a:pt x="2710" y="9567"/>
                    </a:lnTo>
                    <a:lnTo>
                      <a:pt x="3348" y="10060"/>
                    </a:lnTo>
                    <a:lnTo>
                      <a:pt x="3587" y="10356"/>
                    </a:lnTo>
                    <a:lnTo>
                      <a:pt x="3826" y="10751"/>
                    </a:lnTo>
                    <a:lnTo>
                      <a:pt x="4145" y="11540"/>
                    </a:lnTo>
                    <a:lnTo>
                      <a:pt x="4384" y="11934"/>
                    </a:lnTo>
                    <a:lnTo>
                      <a:pt x="5101" y="12723"/>
                    </a:lnTo>
                    <a:lnTo>
                      <a:pt x="6058" y="14104"/>
                    </a:lnTo>
                    <a:lnTo>
                      <a:pt x="7253" y="15682"/>
                    </a:lnTo>
                    <a:lnTo>
                      <a:pt x="8528" y="17260"/>
                    </a:lnTo>
                    <a:lnTo>
                      <a:pt x="10043" y="18937"/>
                    </a:lnTo>
                    <a:lnTo>
                      <a:pt x="11477" y="20416"/>
                    </a:lnTo>
                    <a:lnTo>
                      <a:pt x="12832" y="21600"/>
                    </a:lnTo>
                    <a:lnTo>
                      <a:pt x="12753" y="20614"/>
                    </a:lnTo>
                    <a:lnTo>
                      <a:pt x="12593" y="19529"/>
                    </a:lnTo>
                    <a:lnTo>
                      <a:pt x="12753" y="18542"/>
                    </a:lnTo>
                    <a:lnTo>
                      <a:pt x="12832" y="17458"/>
                    </a:lnTo>
                    <a:lnTo>
                      <a:pt x="12912" y="16471"/>
                    </a:lnTo>
                    <a:lnTo>
                      <a:pt x="13072" y="15485"/>
                    </a:lnTo>
                    <a:lnTo>
                      <a:pt x="13311" y="14499"/>
                    </a:lnTo>
                    <a:lnTo>
                      <a:pt x="13630" y="13611"/>
                    </a:lnTo>
                    <a:lnTo>
                      <a:pt x="13948" y="12625"/>
                    </a:lnTo>
                    <a:lnTo>
                      <a:pt x="14427" y="11836"/>
                    </a:lnTo>
                    <a:lnTo>
                      <a:pt x="15542" y="10258"/>
                    </a:lnTo>
                    <a:lnTo>
                      <a:pt x="16180" y="9666"/>
                    </a:lnTo>
                    <a:lnTo>
                      <a:pt x="17774" y="8679"/>
                    </a:lnTo>
                    <a:lnTo>
                      <a:pt x="18810" y="8285"/>
                    </a:lnTo>
                    <a:lnTo>
                      <a:pt x="19289" y="7890"/>
                    </a:lnTo>
                    <a:lnTo>
                      <a:pt x="19846" y="7496"/>
                    </a:lnTo>
                    <a:lnTo>
                      <a:pt x="20325" y="6904"/>
                    </a:lnTo>
                    <a:lnTo>
                      <a:pt x="20962" y="6214"/>
                    </a:lnTo>
                    <a:lnTo>
                      <a:pt x="21361" y="5425"/>
                    </a:lnTo>
                    <a:lnTo>
                      <a:pt x="21600" y="4636"/>
                    </a:lnTo>
                    <a:lnTo>
                      <a:pt x="21600" y="3945"/>
                    </a:lnTo>
                    <a:lnTo>
                      <a:pt x="21520" y="3551"/>
                    </a:lnTo>
                    <a:lnTo>
                      <a:pt x="21361" y="3156"/>
                    </a:lnTo>
                    <a:lnTo>
                      <a:pt x="20803" y="2466"/>
                    </a:lnTo>
                    <a:lnTo>
                      <a:pt x="20404" y="2367"/>
                    </a:lnTo>
                    <a:lnTo>
                      <a:pt x="20086" y="2268"/>
                    </a:lnTo>
                    <a:lnTo>
                      <a:pt x="19767" y="2268"/>
                    </a:lnTo>
                    <a:lnTo>
                      <a:pt x="19368" y="2367"/>
                    </a:lnTo>
                    <a:lnTo>
                      <a:pt x="19049" y="2466"/>
                    </a:lnTo>
                    <a:lnTo>
                      <a:pt x="18651" y="2663"/>
                    </a:lnTo>
                    <a:lnTo>
                      <a:pt x="17934" y="3156"/>
                    </a:lnTo>
                    <a:lnTo>
                      <a:pt x="17216" y="3847"/>
                    </a:lnTo>
                    <a:lnTo>
                      <a:pt x="16419" y="4438"/>
                    </a:lnTo>
                    <a:lnTo>
                      <a:pt x="15861" y="5030"/>
                    </a:lnTo>
                    <a:lnTo>
                      <a:pt x="15622" y="5129"/>
                    </a:lnTo>
                    <a:lnTo>
                      <a:pt x="15303" y="5129"/>
                    </a:lnTo>
                    <a:lnTo>
                      <a:pt x="15064" y="5030"/>
                    </a:lnTo>
                    <a:lnTo>
                      <a:pt x="14825" y="4833"/>
                    </a:lnTo>
                    <a:lnTo>
                      <a:pt x="14506" y="4636"/>
                    </a:lnTo>
                    <a:lnTo>
                      <a:pt x="14028" y="4241"/>
                    </a:lnTo>
                    <a:lnTo>
                      <a:pt x="13869" y="4142"/>
                    </a:lnTo>
                    <a:lnTo>
                      <a:pt x="12354" y="2959"/>
                    </a:lnTo>
                    <a:lnTo>
                      <a:pt x="10920" y="2071"/>
                    </a:lnTo>
                    <a:lnTo>
                      <a:pt x="9405" y="1184"/>
                    </a:lnTo>
                    <a:lnTo>
                      <a:pt x="7811" y="493"/>
                    </a:lnTo>
                    <a:lnTo>
                      <a:pt x="7014" y="197"/>
                    </a:lnTo>
                    <a:lnTo>
                      <a:pt x="6217" y="99"/>
                    </a:lnTo>
                    <a:lnTo>
                      <a:pt x="5500" y="0"/>
                    </a:lnTo>
                    <a:lnTo>
                      <a:pt x="4703" y="99"/>
                    </a:lnTo>
                    <a:lnTo>
                      <a:pt x="3985" y="197"/>
                    </a:lnTo>
                    <a:lnTo>
                      <a:pt x="3268" y="493"/>
                    </a:lnTo>
                    <a:lnTo>
                      <a:pt x="1833" y="1479"/>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1" name="Kształt">
                <a:extLst>
                  <a:ext uri="{FF2B5EF4-FFF2-40B4-BE49-F238E27FC236}">
                    <a16:creationId xmlns:a16="http://schemas.microsoft.com/office/drawing/2014/main" id="{D1DB49C7-F1BF-35A9-6BAE-2F6196CC7601}"/>
                  </a:ext>
                </a:extLst>
              </p:cNvPr>
              <p:cNvSpPr/>
              <p:nvPr/>
            </p:nvSpPr>
            <p:spPr>
              <a:xfrm>
                <a:off x="1406596" y="1447903"/>
                <a:ext cx="81280" cy="63247"/>
              </a:xfrm>
              <a:custGeom>
                <a:avLst/>
                <a:gdLst/>
                <a:ahLst/>
                <a:cxnLst>
                  <a:cxn ang="0">
                    <a:pos x="wd2" y="hd2"/>
                  </a:cxn>
                  <a:cxn ang="5400000">
                    <a:pos x="wd2" y="hd2"/>
                  </a:cxn>
                  <a:cxn ang="10800000">
                    <a:pos x="wd2" y="hd2"/>
                  </a:cxn>
                  <a:cxn ang="16200000">
                    <a:pos x="wd2" y="hd2"/>
                  </a:cxn>
                </a:cxnLst>
                <a:rect l="0" t="0" r="r" b="b"/>
                <a:pathLst>
                  <a:path w="21600" h="21600" extrusionOk="0">
                    <a:moveTo>
                      <a:pt x="1833" y="1479"/>
                    </a:moveTo>
                    <a:lnTo>
                      <a:pt x="1036" y="2466"/>
                    </a:lnTo>
                    <a:lnTo>
                      <a:pt x="638" y="3156"/>
                    </a:lnTo>
                    <a:lnTo>
                      <a:pt x="319" y="3945"/>
                    </a:lnTo>
                    <a:lnTo>
                      <a:pt x="80" y="4636"/>
                    </a:lnTo>
                    <a:lnTo>
                      <a:pt x="0" y="5326"/>
                    </a:lnTo>
                    <a:lnTo>
                      <a:pt x="0" y="6115"/>
                    </a:lnTo>
                    <a:lnTo>
                      <a:pt x="159" y="6805"/>
                    </a:lnTo>
                    <a:lnTo>
                      <a:pt x="319" y="7200"/>
                    </a:lnTo>
                    <a:lnTo>
                      <a:pt x="638" y="7792"/>
                    </a:lnTo>
                    <a:lnTo>
                      <a:pt x="956" y="8186"/>
                    </a:lnTo>
                    <a:lnTo>
                      <a:pt x="2072" y="9173"/>
                    </a:lnTo>
                    <a:lnTo>
                      <a:pt x="2710" y="9567"/>
                    </a:lnTo>
                    <a:lnTo>
                      <a:pt x="3348" y="10060"/>
                    </a:lnTo>
                    <a:lnTo>
                      <a:pt x="3587" y="10356"/>
                    </a:lnTo>
                    <a:lnTo>
                      <a:pt x="3826" y="10751"/>
                    </a:lnTo>
                    <a:lnTo>
                      <a:pt x="4145" y="11540"/>
                    </a:lnTo>
                    <a:lnTo>
                      <a:pt x="4384" y="11934"/>
                    </a:lnTo>
                    <a:lnTo>
                      <a:pt x="5101" y="12723"/>
                    </a:lnTo>
                    <a:lnTo>
                      <a:pt x="6058" y="14104"/>
                    </a:lnTo>
                    <a:lnTo>
                      <a:pt x="7253" y="15682"/>
                    </a:lnTo>
                    <a:lnTo>
                      <a:pt x="8528" y="17260"/>
                    </a:lnTo>
                    <a:lnTo>
                      <a:pt x="10043" y="18937"/>
                    </a:lnTo>
                    <a:lnTo>
                      <a:pt x="11477" y="20416"/>
                    </a:lnTo>
                    <a:lnTo>
                      <a:pt x="12832" y="21600"/>
                    </a:lnTo>
                    <a:lnTo>
                      <a:pt x="12753" y="20614"/>
                    </a:lnTo>
                    <a:lnTo>
                      <a:pt x="12593" y="19529"/>
                    </a:lnTo>
                    <a:lnTo>
                      <a:pt x="12753" y="18542"/>
                    </a:lnTo>
                    <a:lnTo>
                      <a:pt x="12832" y="17458"/>
                    </a:lnTo>
                    <a:lnTo>
                      <a:pt x="12912" y="16471"/>
                    </a:lnTo>
                    <a:lnTo>
                      <a:pt x="13072" y="15485"/>
                    </a:lnTo>
                    <a:lnTo>
                      <a:pt x="13311" y="14499"/>
                    </a:lnTo>
                    <a:lnTo>
                      <a:pt x="13630" y="13611"/>
                    </a:lnTo>
                    <a:lnTo>
                      <a:pt x="13948" y="12625"/>
                    </a:lnTo>
                    <a:lnTo>
                      <a:pt x="14427" y="11836"/>
                    </a:lnTo>
                    <a:lnTo>
                      <a:pt x="15542" y="10258"/>
                    </a:lnTo>
                    <a:lnTo>
                      <a:pt x="16180" y="9666"/>
                    </a:lnTo>
                    <a:lnTo>
                      <a:pt x="17774" y="8679"/>
                    </a:lnTo>
                    <a:lnTo>
                      <a:pt x="18810" y="8285"/>
                    </a:lnTo>
                    <a:lnTo>
                      <a:pt x="19289" y="7890"/>
                    </a:lnTo>
                    <a:lnTo>
                      <a:pt x="19846" y="7496"/>
                    </a:lnTo>
                    <a:lnTo>
                      <a:pt x="20325" y="6904"/>
                    </a:lnTo>
                    <a:lnTo>
                      <a:pt x="20962" y="6214"/>
                    </a:lnTo>
                    <a:lnTo>
                      <a:pt x="21361" y="5425"/>
                    </a:lnTo>
                    <a:lnTo>
                      <a:pt x="21600" y="4636"/>
                    </a:lnTo>
                    <a:lnTo>
                      <a:pt x="21600" y="3945"/>
                    </a:lnTo>
                    <a:lnTo>
                      <a:pt x="21520" y="3551"/>
                    </a:lnTo>
                    <a:lnTo>
                      <a:pt x="21361" y="3156"/>
                    </a:lnTo>
                    <a:lnTo>
                      <a:pt x="20803" y="2466"/>
                    </a:lnTo>
                    <a:lnTo>
                      <a:pt x="20404" y="2367"/>
                    </a:lnTo>
                    <a:lnTo>
                      <a:pt x="20086" y="2268"/>
                    </a:lnTo>
                    <a:lnTo>
                      <a:pt x="19767" y="2268"/>
                    </a:lnTo>
                    <a:lnTo>
                      <a:pt x="19368" y="2367"/>
                    </a:lnTo>
                    <a:lnTo>
                      <a:pt x="19049" y="2466"/>
                    </a:lnTo>
                    <a:lnTo>
                      <a:pt x="18651" y="2663"/>
                    </a:lnTo>
                    <a:lnTo>
                      <a:pt x="17934" y="3156"/>
                    </a:lnTo>
                    <a:lnTo>
                      <a:pt x="17216" y="3847"/>
                    </a:lnTo>
                    <a:lnTo>
                      <a:pt x="16419" y="4438"/>
                    </a:lnTo>
                    <a:lnTo>
                      <a:pt x="15861" y="5030"/>
                    </a:lnTo>
                    <a:lnTo>
                      <a:pt x="15622" y="5129"/>
                    </a:lnTo>
                    <a:lnTo>
                      <a:pt x="15303" y="5129"/>
                    </a:lnTo>
                    <a:lnTo>
                      <a:pt x="15064" y="5030"/>
                    </a:lnTo>
                    <a:lnTo>
                      <a:pt x="14825" y="4833"/>
                    </a:lnTo>
                    <a:lnTo>
                      <a:pt x="14506" y="4636"/>
                    </a:lnTo>
                    <a:lnTo>
                      <a:pt x="14028" y="4241"/>
                    </a:lnTo>
                    <a:lnTo>
                      <a:pt x="13869" y="4142"/>
                    </a:lnTo>
                    <a:lnTo>
                      <a:pt x="12354" y="2959"/>
                    </a:lnTo>
                    <a:lnTo>
                      <a:pt x="10920" y="2071"/>
                    </a:lnTo>
                    <a:lnTo>
                      <a:pt x="9405" y="1184"/>
                    </a:lnTo>
                    <a:lnTo>
                      <a:pt x="7811" y="493"/>
                    </a:lnTo>
                    <a:lnTo>
                      <a:pt x="7014" y="197"/>
                    </a:lnTo>
                    <a:lnTo>
                      <a:pt x="6217" y="99"/>
                    </a:lnTo>
                    <a:lnTo>
                      <a:pt x="5500" y="0"/>
                    </a:lnTo>
                    <a:lnTo>
                      <a:pt x="4703" y="99"/>
                    </a:lnTo>
                    <a:lnTo>
                      <a:pt x="3985" y="197"/>
                    </a:lnTo>
                    <a:lnTo>
                      <a:pt x="3268" y="493"/>
                    </a:lnTo>
                    <a:lnTo>
                      <a:pt x="1833" y="1479"/>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2" name="Kształt">
                <a:extLst>
                  <a:ext uri="{FF2B5EF4-FFF2-40B4-BE49-F238E27FC236}">
                    <a16:creationId xmlns:a16="http://schemas.microsoft.com/office/drawing/2014/main" id="{B6EB243B-E2C9-2575-28CC-B4B5194F80EC}"/>
                  </a:ext>
                </a:extLst>
              </p:cNvPr>
              <p:cNvSpPr/>
              <p:nvPr/>
            </p:nvSpPr>
            <p:spPr>
              <a:xfrm>
                <a:off x="1411111" y="1400467"/>
                <a:ext cx="56445" cy="47436"/>
              </a:xfrm>
              <a:custGeom>
                <a:avLst/>
                <a:gdLst/>
                <a:ahLst/>
                <a:cxnLst>
                  <a:cxn ang="0">
                    <a:pos x="wd2" y="hd2"/>
                  </a:cxn>
                  <a:cxn ang="5400000">
                    <a:pos x="wd2" y="hd2"/>
                  </a:cxn>
                  <a:cxn ang="10800000">
                    <a:pos x="wd2" y="hd2"/>
                  </a:cxn>
                  <a:cxn ang="16200000">
                    <a:pos x="wd2" y="hd2"/>
                  </a:cxn>
                </a:cxnLst>
                <a:rect l="0" t="0" r="r" b="b"/>
                <a:pathLst>
                  <a:path w="21600" h="21600" extrusionOk="0">
                    <a:moveTo>
                      <a:pt x="12039" y="418"/>
                    </a:moveTo>
                    <a:lnTo>
                      <a:pt x="11331" y="279"/>
                    </a:lnTo>
                    <a:lnTo>
                      <a:pt x="10505" y="139"/>
                    </a:lnTo>
                    <a:lnTo>
                      <a:pt x="9679" y="139"/>
                    </a:lnTo>
                    <a:lnTo>
                      <a:pt x="8734" y="0"/>
                    </a:lnTo>
                    <a:lnTo>
                      <a:pt x="7672" y="0"/>
                    </a:lnTo>
                    <a:lnTo>
                      <a:pt x="6020" y="279"/>
                    </a:lnTo>
                    <a:lnTo>
                      <a:pt x="5311" y="697"/>
                    </a:lnTo>
                    <a:lnTo>
                      <a:pt x="4721" y="1115"/>
                    </a:lnTo>
                    <a:lnTo>
                      <a:pt x="4367" y="1533"/>
                    </a:lnTo>
                    <a:lnTo>
                      <a:pt x="4131" y="2230"/>
                    </a:lnTo>
                    <a:lnTo>
                      <a:pt x="4013" y="2787"/>
                    </a:lnTo>
                    <a:lnTo>
                      <a:pt x="3777" y="4041"/>
                    </a:lnTo>
                    <a:lnTo>
                      <a:pt x="3659" y="5295"/>
                    </a:lnTo>
                    <a:lnTo>
                      <a:pt x="3541" y="6689"/>
                    </a:lnTo>
                    <a:lnTo>
                      <a:pt x="3187" y="8361"/>
                    </a:lnTo>
                    <a:lnTo>
                      <a:pt x="2951" y="9058"/>
                    </a:lnTo>
                    <a:lnTo>
                      <a:pt x="2715" y="9476"/>
                    </a:lnTo>
                    <a:lnTo>
                      <a:pt x="2361" y="9894"/>
                    </a:lnTo>
                    <a:lnTo>
                      <a:pt x="2007" y="10034"/>
                    </a:lnTo>
                    <a:lnTo>
                      <a:pt x="1889" y="10173"/>
                    </a:lnTo>
                    <a:lnTo>
                      <a:pt x="1534" y="10312"/>
                    </a:lnTo>
                    <a:lnTo>
                      <a:pt x="1298" y="10591"/>
                    </a:lnTo>
                    <a:lnTo>
                      <a:pt x="236" y="11427"/>
                    </a:lnTo>
                    <a:lnTo>
                      <a:pt x="0" y="11845"/>
                    </a:lnTo>
                    <a:lnTo>
                      <a:pt x="0" y="12403"/>
                    </a:lnTo>
                    <a:lnTo>
                      <a:pt x="118" y="12681"/>
                    </a:lnTo>
                    <a:lnTo>
                      <a:pt x="354" y="12821"/>
                    </a:lnTo>
                    <a:lnTo>
                      <a:pt x="708" y="13657"/>
                    </a:lnTo>
                    <a:lnTo>
                      <a:pt x="708" y="14075"/>
                    </a:lnTo>
                    <a:lnTo>
                      <a:pt x="1652" y="14075"/>
                    </a:lnTo>
                    <a:lnTo>
                      <a:pt x="2833" y="14214"/>
                    </a:lnTo>
                    <a:lnTo>
                      <a:pt x="3777" y="14214"/>
                    </a:lnTo>
                    <a:lnTo>
                      <a:pt x="6610" y="15050"/>
                    </a:lnTo>
                    <a:lnTo>
                      <a:pt x="8498" y="16026"/>
                    </a:lnTo>
                    <a:lnTo>
                      <a:pt x="10151" y="17001"/>
                    </a:lnTo>
                    <a:lnTo>
                      <a:pt x="11921" y="18255"/>
                    </a:lnTo>
                    <a:lnTo>
                      <a:pt x="13574" y="19649"/>
                    </a:lnTo>
                    <a:lnTo>
                      <a:pt x="15462" y="21043"/>
                    </a:lnTo>
                    <a:lnTo>
                      <a:pt x="15934" y="21321"/>
                    </a:lnTo>
                    <a:lnTo>
                      <a:pt x="16407" y="21461"/>
                    </a:lnTo>
                    <a:lnTo>
                      <a:pt x="17115" y="21600"/>
                    </a:lnTo>
                    <a:lnTo>
                      <a:pt x="17705" y="21600"/>
                    </a:lnTo>
                    <a:lnTo>
                      <a:pt x="18177" y="21461"/>
                    </a:lnTo>
                    <a:lnTo>
                      <a:pt x="18767" y="21321"/>
                    </a:lnTo>
                    <a:lnTo>
                      <a:pt x="19711" y="20764"/>
                    </a:lnTo>
                    <a:lnTo>
                      <a:pt x="20302" y="20346"/>
                    </a:lnTo>
                    <a:lnTo>
                      <a:pt x="20656" y="19928"/>
                    </a:lnTo>
                    <a:lnTo>
                      <a:pt x="21010" y="19370"/>
                    </a:lnTo>
                    <a:lnTo>
                      <a:pt x="21482" y="18255"/>
                    </a:lnTo>
                    <a:lnTo>
                      <a:pt x="21600" y="17698"/>
                    </a:lnTo>
                    <a:lnTo>
                      <a:pt x="21600" y="16583"/>
                    </a:lnTo>
                    <a:lnTo>
                      <a:pt x="21364" y="16165"/>
                    </a:lnTo>
                    <a:lnTo>
                      <a:pt x="21246" y="15747"/>
                    </a:lnTo>
                    <a:lnTo>
                      <a:pt x="21010" y="15329"/>
                    </a:lnTo>
                    <a:lnTo>
                      <a:pt x="20656" y="15050"/>
                    </a:lnTo>
                    <a:lnTo>
                      <a:pt x="20420" y="14772"/>
                    </a:lnTo>
                    <a:lnTo>
                      <a:pt x="20184" y="14632"/>
                    </a:lnTo>
                    <a:lnTo>
                      <a:pt x="20066" y="14354"/>
                    </a:lnTo>
                    <a:lnTo>
                      <a:pt x="20066" y="14075"/>
                    </a:lnTo>
                    <a:lnTo>
                      <a:pt x="19475" y="11706"/>
                    </a:lnTo>
                    <a:lnTo>
                      <a:pt x="19003" y="9476"/>
                    </a:lnTo>
                    <a:lnTo>
                      <a:pt x="18295" y="7386"/>
                    </a:lnTo>
                    <a:lnTo>
                      <a:pt x="17469" y="5574"/>
                    </a:lnTo>
                    <a:lnTo>
                      <a:pt x="16997" y="4459"/>
                    </a:lnTo>
                    <a:lnTo>
                      <a:pt x="16289" y="3763"/>
                    </a:lnTo>
                    <a:lnTo>
                      <a:pt x="15816" y="3066"/>
                    </a:lnTo>
                    <a:lnTo>
                      <a:pt x="15108" y="2369"/>
                    </a:lnTo>
                    <a:lnTo>
                      <a:pt x="14518" y="1672"/>
                    </a:lnTo>
                    <a:lnTo>
                      <a:pt x="13692" y="1115"/>
                    </a:lnTo>
                    <a:lnTo>
                      <a:pt x="12866" y="697"/>
                    </a:lnTo>
                    <a:lnTo>
                      <a:pt x="12039" y="41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3" name="Kształt">
                <a:extLst>
                  <a:ext uri="{FF2B5EF4-FFF2-40B4-BE49-F238E27FC236}">
                    <a16:creationId xmlns:a16="http://schemas.microsoft.com/office/drawing/2014/main" id="{2D54AF49-EF23-C3C7-0B84-C9444D6B6BD0}"/>
                  </a:ext>
                </a:extLst>
              </p:cNvPr>
              <p:cNvSpPr/>
              <p:nvPr/>
            </p:nvSpPr>
            <p:spPr>
              <a:xfrm>
                <a:off x="1411111" y="1400467"/>
                <a:ext cx="56445" cy="47436"/>
              </a:xfrm>
              <a:custGeom>
                <a:avLst/>
                <a:gdLst/>
                <a:ahLst/>
                <a:cxnLst>
                  <a:cxn ang="0">
                    <a:pos x="wd2" y="hd2"/>
                  </a:cxn>
                  <a:cxn ang="5400000">
                    <a:pos x="wd2" y="hd2"/>
                  </a:cxn>
                  <a:cxn ang="10800000">
                    <a:pos x="wd2" y="hd2"/>
                  </a:cxn>
                  <a:cxn ang="16200000">
                    <a:pos x="wd2" y="hd2"/>
                  </a:cxn>
                </a:cxnLst>
                <a:rect l="0" t="0" r="r" b="b"/>
                <a:pathLst>
                  <a:path w="21600" h="21600" extrusionOk="0">
                    <a:moveTo>
                      <a:pt x="12039" y="418"/>
                    </a:moveTo>
                    <a:lnTo>
                      <a:pt x="11331" y="279"/>
                    </a:lnTo>
                    <a:lnTo>
                      <a:pt x="10505" y="139"/>
                    </a:lnTo>
                    <a:lnTo>
                      <a:pt x="9679" y="139"/>
                    </a:lnTo>
                    <a:lnTo>
                      <a:pt x="8734" y="0"/>
                    </a:lnTo>
                    <a:lnTo>
                      <a:pt x="7672" y="0"/>
                    </a:lnTo>
                    <a:lnTo>
                      <a:pt x="6020" y="279"/>
                    </a:lnTo>
                    <a:lnTo>
                      <a:pt x="5311" y="697"/>
                    </a:lnTo>
                    <a:lnTo>
                      <a:pt x="4721" y="1115"/>
                    </a:lnTo>
                    <a:lnTo>
                      <a:pt x="4367" y="1533"/>
                    </a:lnTo>
                    <a:lnTo>
                      <a:pt x="4131" y="2230"/>
                    </a:lnTo>
                    <a:lnTo>
                      <a:pt x="4013" y="2787"/>
                    </a:lnTo>
                    <a:lnTo>
                      <a:pt x="3777" y="4041"/>
                    </a:lnTo>
                    <a:lnTo>
                      <a:pt x="3659" y="5295"/>
                    </a:lnTo>
                    <a:lnTo>
                      <a:pt x="3541" y="6689"/>
                    </a:lnTo>
                    <a:lnTo>
                      <a:pt x="3187" y="8361"/>
                    </a:lnTo>
                    <a:lnTo>
                      <a:pt x="2951" y="9058"/>
                    </a:lnTo>
                    <a:lnTo>
                      <a:pt x="2715" y="9476"/>
                    </a:lnTo>
                    <a:lnTo>
                      <a:pt x="2361" y="9894"/>
                    </a:lnTo>
                    <a:lnTo>
                      <a:pt x="2007" y="10034"/>
                    </a:lnTo>
                    <a:lnTo>
                      <a:pt x="1889" y="10173"/>
                    </a:lnTo>
                    <a:lnTo>
                      <a:pt x="1534" y="10312"/>
                    </a:lnTo>
                    <a:lnTo>
                      <a:pt x="1298" y="10591"/>
                    </a:lnTo>
                    <a:lnTo>
                      <a:pt x="236" y="11427"/>
                    </a:lnTo>
                    <a:lnTo>
                      <a:pt x="0" y="11845"/>
                    </a:lnTo>
                    <a:lnTo>
                      <a:pt x="0" y="12403"/>
                    </a:lnTo>
                    <a:lnTo>
                      <a:pt x="118" y="12681"/>
                    </a:lnTo>
                    <a:lnTo>
                      <a:pt x="354" y="12821"/>
                    </a:lnTo>
                    <a:lnTo>
                      <a:pt x="708" y="13657"/>
                    </a:lnTo>
                    <a:lnTo>
                      <a:pt x="708" y="14075"/>
                    </a:lnTo>
                    <a:lnTo>
                      <a:pt x="1652" y="14075"/>
                    </a:lnTo>
                    <a:lnTo>
                      <a:pt x="2833" y="14214"/>
                    </a:lnTo>
                    <a:lnTo>
                      <a:pt x="3777" y="14214"/>
                    </a:lnTo>
                    <a:lnTo>
                      <a:pt x="6610" y="15050"/>
                    </a:lnTo>
                    <a:lnTo>
                      <a:pt x="8498" y="16026"/>
                    </a:lnTo>
                    <a:lnTo>
                      <a:pt x="10151" y="17001"/>
                    </a:lnTo>
                    <a:lnTo>
                      <a:pt x="11921" y="18255"/>
                    </a:lnTo>
                    <a:lnTo>
                      <a:pt x="13574" y="19649"/>
                    </a:lnTo>
                    <a:lnTo>
                      <a:pt x="15462" y="21043"/>
                    </a:lnTo>
                    <a:lnTo>
                      <a:pt x="15934" y="21321"/>
                    </a:lnTo>
                    <a:lnTo>
                      <a:pt x="16407" y="21461"/>
                    </a:lnTo>
                    <a:lnTo>
                      <a:pt x="17115" y="21600"/>
                    </a:lnTo>
                    <a:lnTo>
                      <a:pt x="17705" y="21600"/>
                    </a:lnTo>
                    <a:lnTo>
                      <a:pt x="18177" y="21461"/>
                    </a:lnTo>
                    <a:lnTo>
                      <a:pt x="18767" y="21321"/>
                    </a:lnTo>
                    <a:lnTo>
                      <a:pt x="19711" y="20764"/>
                    </a:lnTo>
                    <a:lnTo>
                      <a:pt x="20302" y="20346"/>
                    </a:lnTo>
                    <a:lnTo>
                      <a:pt x="20656" y="19928"/>
                    </a:lnTo>
                    <a:lnTo>
                      <a:pt x="21010" y="19370"/>
                    </a:lnTo>
                    <a:lnTo>
                      <a:pt x="21482" y="18255"/>
                    </a:lnTo>
                    <a:lnTo>
                      <a:pt x="21600" y="17698"/>
                    </a:lnTo>
                    <a:lnTo>
                      <a:pt x="21600" y="16583"/>
                    </a:lnTo>
                    <a:lnTo>
                      <a:pt x="21364" y="16165"/>
                    </a:lnTo>
                    <a:lnTo>
                      <a:pt x="21246" y="15747"/>
                    </a:lnTo>
                    <a:lnTo>
                      <a:pt x="21010" y="15329"/>
                    </a:lnTo>
                    <a:lnTo>
                      <a:pt x="20656" y="15050"/>
                    </a:lnTo>
                    <a:lnTo>
                      <a:pt x="20420" y="14772"/>
                    </a:lnTo>
                    <a:lnTo>
                      <a:pt x="20184" y="14632"/>
                    </a:lnTo>
                    <a:lnTo>
                      <a:pt x="20066" y="14354"/>
                    </a:lnTo>
                    <a:lnTo>
                      <a:pt x="20066" y="14075"/>
                    </a:lnTo>
                    <a:lnTo>
                      <a:pt x="19475" y="11706"/>
                    </a:lnTo>
                    <a:lnTo>
                      <a:pt x="19003" y="9476"/>
                    </a:lnTo>
                    <a:lnTo>
                      <a:pt x="18295" y="7386"/>
                    </a:lnTo>
                    <a:lnTo>
                      <a:pt x="17469" y="5574"/>
                    </a:lnTo>
                    <a:lnTo>
                      <a:pt x="16997" y="4459"/>
                    </a:lnTo>
                    <a:lnTo>
                      <a:pt x="16289" y="3763"/>
                    </a:lnTo>
                    <a:lnTo>
                      <a:pt x="15816" y="3066"/>
                    </a:lnTo>
                    <a:lnTo>
                      <a:pt x="15108" y="2369"/>
                    </a:lnTo>
                    <a:lnTo>
                      <a:pt x="14518" y="1672"/>
                    </a:lnTo>
                    <a:lnTo>
                      <a:pt x="13692" y="1115"/>
                    </a:lnTo>
                    <a:lnTo>
                      <a:pt x="12866" y="697"/>
                    </a:lnTo>
                    <a:lnTo>
                      <a:pt x="12039" y="41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4" name="Kształt">
                <a:extLst>
                  <a:ext uri="{FF2B5EF4-FFF2-40B4-BE49-F238E27FC236}">
                    <a16:creationId xmlns:a16="http://schemas.microsoft.com/office/drawing/2014/main" id="{610EAFC9-0735-6C26-1328-2392676810ED}"/>
                  </a:ext>
                </a:extLst>
              </p:cNvPr>
              <p:cNvSpPr/>
              <p:nvPr/>
            </p:nvSpPr>
            <p:spPr>
              <a:xfrm>
                <a:off x="1228232" y="935151"/>
                <a:ext cx="505743" cy="411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4" y="294"/>
                    </a:lnTo>
                    <a:lnTo>
                      <a:pt x="630" y="527"/>
                    </a:lnTo>
                    <a:lnTo>
                      <a:pt x="900" y="759"/>
                    </a:lnTo>
                    <a:lnTo>
                      <a:pt x="1144" y="945"/>
                    </a:lnTo>
                    <a:lnTo>
                      <a:pt x="1363" y="1131"/>
                    </a:lnTo>
                    <a:lnTo>
                      <a:pt x="1594" y="1302"/>
                    </a:lnTo>
                    <a:lnTo>
                      <a:pt x="1813" y="1457"/>
                    </a:lnTo>
                    <a:lnTo>
                      <a:pt x="2276" y="1766"/>
                    </a:lnTo>
                    <a:lnTo>
                      <a:pt x="2507" y="1890"/>
                    </a:lnTo>
                    <a:lnTo>
                      <a:pt x="2713" y="2045"/>
                    </a:lnTo>
                    <a:lnTo>
                      <a:pt x="2803" y="2138"/>
                    </a:lnTo>
                    <a:lnTo>
                      <a:pt x="2880" y="2247"/>
                    </a:lnTo>
                    <a:lnTo>
                      <a:pt x="2970" y="2355"/>
                    </a:lnTo>
                    <a:lnTo>
                      <a:pt x="3073" y="2448"/>
                    </a:lnTo>
                    <a:lnTo>
                      <a:pt x="3163" y="2557"/>
                    </a:lnTo>
                    <a:lnTo>
                      <a:pt x="3253" y="2650"/>
                    </a:lnTo>
                    <a:lnTo>
                      <a:pt x="3356" y="2727"/>
                    </a:lnTo>
                    <a:lnTo>
                      <a:pt x="3446" y="2820"/>
                    </a:lnTo>
                    <a:lnTo>
                      <a:pt x="3523" y="2929"/>
                    </a:lnTo>
                    <a:lnTo>
                      <a:pt x="3587" y="3022"/>
                    </a:lnTo>
                    <a:lnTo>
                      <a:pt x="3639" y="3099"/>
                    </a:lnTo>
                    <a:lnTo>
                      <a:pt x="3690" y="3192"/>
                    </a:lnTo>
                    <a:lnTo>
                      <a:pt x="3754" y="3285"/>
                    </a:lnTo>
                    <a:lnTo>
                      <a:pt x="3819" y="3362"/>
                    </a:lnTo>
                    <a:lnTo>
                      <a:pt x="3870" y="3440"/>
                    </a:lnTo>
                    <a:lnTo>
                      <a:pt x="3921" y="3533"/>
                    </a:lnTo>
                    <a:lnTo>
                      <a:pt x="3986" y="3641"/>
                    </a:lnTo>
                    <a:lnTo>
                      <a:pt x="4024" y="3734"/>
                    </a:lnTo>
                    <a:lnTo>
                      <a:pt x="4050" y="3827"/>
                    </a:lnTo>
                    <a:lnTo>
                      <a:pt x="4101" y="3889"/>
                    </a:lnTo>
                    <a:lnTo>
                      <a:pt x="4153" y="3967"/>
                    </a:lnTo>
                    <a:lnTo>
                      <a:pt x="4217" y="4044"/>
                    </a:lnTo>
                    <a:lnTo>
                      <a:pt x="4294" y="4122"/>
                    </a:lnTo>
                    <a:lnTo>
                      <a:pt x="4359" y="4184"/>
                    </a:lnTo>
                    <a:lnTo>
                      <a:pt x="4436" y="4261"/>
                    </a:lnTo>
                    <a:lnTo>
                      <a:pt x="4500" y="4323"/>
                    </a:lnTo>
                    <a:lnTo>
                      <a:pt x="4551" y="4385"/>
                    </a:lnTo>
                    <a:lnTo>
                      <a:pt x="4616" y="4432"/>
                    </a:lnTo>
                    <a:lnTo>
                      <a:pt x="4667" y="4463"/>
                    </a:lnTo>
                    <a:lnTo>
                      <a:pt x="4731" y="4509"/>
                    </a:lnTo>
                    <a:lnTo>
                      <a:pt x="4783" y="4540"/>
                    </a:lnTo>
                    <a:lnTo>
                      <a:pt x="4847" y="4587"/>
                    </a:lnTo>
                    <a:lnTo>
                      <a:pt x="4924" y="4633"/>
                    </a:lnTo>
                    <a:lnTo>
                      <a:pt x="4989" y="4679"/>
                    </a:lnTo>
                    <a:lnTo>
                      <a:pt x="5053" y="4772"/>
                    </a:lnTo>
                    <a:lnTo>
                      <a:pt x="5130" y="4834"/>
                    </a:lnTo>
                    <a:lnTo>
                      <a:pt x="5233" y="4881"/>
                    </a:lnTo>
                    <a:lnTo>
                      <a:pt x="5310" y="4927"/>
                    </a:lnTo>
                    <a:lnTo>
                      <a:pt x="5400" y="4974"/>
                    </a:lnTo>
                    <a:lnTo>
                      <a:pt x="5477" y="5005"/>
                    </a:lnTo>
                    <a:lnTo>
                      <a:pt x="5567" y="5067"/>
                    </a:lnTo>
                    <a:lnTo>
                      <a:pt x="5631" y="5144"/>
                    </a:lnTo>
                    <a:lnTo>
                      <a:pt x="5927" y="5547"/>
                    </a:lnTo>
                    <a:lnTo>
                      <a:pt x="6236" y="5919"/>
                    </a:lnTo>
                    <a:lnTo>
                      <a:pt x="6879" y="6663"/>
                    </a:lnTo>
                    <a:lnTo>
                      <a:pt x="7200" y="7019"/>
                    </a:lnTo>
                    <a:lnTo>
                      <a:pt x="7521" y="7391"/>
                    </a:lnTo>
                    <a:lnTo>
                      <a:pt x="7856" y="7747"/>
                    </a:lnTo>
                    <a:lnTo>
                      <a:pt x="8177" y="8119"/>
                    </a:lnTo>
                    <a:lnTo>
                      <a:pt x="8280" y="8259"/>
                    </a:lnTo>
                    <a:lnTo>
                      <a:pt x="8370" y="8383"/>
                    </a:lnTo>
                    <a:lnTo>
                      <a:pt x="8486" y="8522"/>
                    </a:lnTo>
                    <a:lnTo>
                      <a:pt x="8576" y="8646"/>
                    </a:lnTo>
                    <a:lnTo>
                      <a:pt x="8871" y="9003"/>
                    </a:lnTo>
                    <a:lnTo>
                      <a:pt x="8987" y="9111"/>
                    </a:lnTo>
                    <a:lnTo>
                      <a:pt x="9064" y="9158"/>
                    </a:lnTo>
                    <a:lnTo>
                      <a:pt x="9129" y="9189"/>
                    </a:lnTo>
                    <a:lnTo>
                      <a:pt x="9206" y="9235"/>
                    </a:lnTo>
                    <a:lnTo>
                      <a:pt x="9270" y="9297"/>
                    </a:lnTo>
                    <a:lnTo>
                      <a:pt x="9334" y="9343"/>
                    </a:lnTo>
                    <a:lnTo>
                      <a:pt x="9411" y="9390"/>
                    </a:lnTo>
                    <a:lnTo>
                      <a:pt x="9450" y="9452"/>
                    </a:lnTo>
                    <a:lnTo>
                      <a:pt x="9489" y="9529"/>
                    </a:lnTo>
                    <a:lnTo>
                      <a:pt x="9489" y="9576"/>
                    </a:lnTo>
                    <a:lnTo>
                      <a:pt x="9501" y="9622"/>
                    </a:lnTo>
                    <a:lnTo>
                      <a:pt x="9501" y="9700"/>
                    </a:lnTo>
                    <a:lnTo>
                      <a:pt x="9514" y="9762"/>
                    </a:lnTo>
                    <a:lnTo>
                      <a:pt x="9514" y="9824"/>
                    </a:lnTo>
                    <a:lnTo>
                      <a:pt x="9527" y="9901"/>
                    </a:lnTo>
                    <a:lnTo>
                      <a:pt x="9540" y="9963"/>
                    </a:lnTo>
                    <a:lnTo>
                      <a:pt x="9553" y="10041"/>
                    </a:lnTo>
                    <a:lnTo>
                      <a:pt x="9579" y="10134"/>
                    </a:lnTo>
                    <a:lnTo>
                      <a:pt x="9656" y="10320"/>
                    </a:lnTo>
                    <a:lnTo>
                      <a:pt x="9720" y="10413"/>
                    </a:lnTo>
                    <a:lnTo>
                      <a:pt x="9771" y="10490"/>
                    </a:lnTo>
                    <a:lnTo>
                      <a:pt x="9823" y="10583"/>
                    </a:lnTo>
                    <a:lnTo>
                      <a:pt x="9900" y="10738"/>
                    </a:lnTo>
                    <a:lnTo>
                      <a:pt x="9939" y="10831"/>
                    </a:lnTo>
                    <a:lnTo>
                      <a:pt x="9977" y="10893"/>
                    </a:lnTo>
                    <a:lnTo>
                      <a:pt x="10029" y="10955"/>
                    </a:lnTo>
                    <a:lnTo>
                      <a:pt x="10067" y="11017"/>
                    </a:lnTo>
                    <a:lnTo>
                      <a:pt x="10119" y="11063"/>
                    </a:lnTo>
                    <a:lnTo>
                      <a:pt x="10170" y="11125"/>
                    </a:lnTo>
                    <a:lnTo>
                      <a:pt x="10209" y="11203"/>
                    </a:lnTo>
                    <a:lnTo>
                      <a:pt x="10247" y="11265"/>
                    </a:lnTo>
                    <a:lnTo>
                      <a:pt x="10324" y="11404"/>
                    </a:lnTo>
                    <a:lnTo>
                      <a:pt x="10376" y="11559"/>
                    </a:lnTo>
                    <a:lnTo>
                      <a:pt x="10427" y="11699"/>
                    </a:lnTo>
                    <a:lnTo>
                      <a:pt x="10543" y="12117"/>
                    </a:lnTo>
                    <a:lnTo>
                      <a:pt x="10594" y="12257"/>
                    </a:lnTo>
                    <a:lnTo>
                      <a:pt x="10659" y="12396"/>
                    </a:lnTo>
                    <a:lnTo>
                      <a:pt x="10723" y="12628"/>
                    </a:lnTo>
                    <a:lnTo>
                      <a:pt x="10800" y="12876"/>
                    </a:lnTo>
                    <a:lnTo>
                      <a:pt x="10877" y="13109"/>
                    </a:lnTo>
                    <a:lnTo>
                      <a:pt x="10980" y="13326"/>
                    </a:lnTo>
                    <a:lnTo>
                      <a:pt x="11057" y="13574"/>
                    </a:lnTo>
                    <a:lnTo>
                      <a:pt x="11147" y="13822"/>
                    </a:lnTo>
                    <a:lnTo>
                      <a:pt x="11211" y="14054"/>
                    </a:lnTo>
                    <a:lnTo>
                      <a:pt x="11301" y="14302"/>
                    </a:lnTo>
                    <a:lnTo>
                      <a:pt x="11353" y="14472"/>
                    </a:lnTo>
                    <a:lnTo>
                      <a:pt x="11404" y="14658"/>
                    </a:lnTo>
                    <a:lnTo>
                      <a:pt x="11456" y="14829"/>
                    </a:lnTo>
                    <a:lnTo>
                      <a:pt x="11507" y="15015"/>
                    </a:lnTo>
                    <a:lnTo>
                      <a:pt x="11559" y="15185"/>
                    </a:lnTo>
                    <a:lnTo>
                      <a:pt x="11610" y="15371"/>
                    </a:lnTo>
                    <a:lnTo>
                      <a:pt x="11649" y="15541"/>
                    </a:lnTo>
                    <a:lnTo>
                      <a:pt x="11687" y="15743"/>
                    </a:lnTo>
                    <a:lnTo>
                      <a:pt x="11700" y="15805"/>
                    </a:lnTo>
                    <a:lnTo>
                      <a:pt x="11777" y="15991"/>
                    </a:lnTo>
                    <a:lnTo>
                      <a:pt x="11816" y="16068"/>
                    </a:lnTo>
                    <a:lnTo>
                      <a:pt x="11841" y="16130"/>
                    </a:lnTo>
                    <a:lnTo>
                      <a:pt x="11880" y="16192"/>
                    </a:lnTo>
                    <a:lnTo>
                      <a:pt x="11919" y="16239"/>
                    </a:lnTo>
                    <a:lnTo>
                      <a:pt x="11919" y="16301"/>
                    </a:lnTo>
                    <a:lnTo>
                      <a:pt x="11931" y="16347"/>
                    </a:lnTo>
                    <a:lnTo>
                      <a:pt x="11944" y="16409"/>
                    </a:lnTo>
                    <a:lnTo>
                      <a:pt x="11944" y="16471"/>
                    </a:lnTo>
                    <a:lnTo>
                      <a:pt x="11983" y="16611"/>
                    </a:lnTo>
                    <a:lnTo>
                      <a:pt x="12009" y="16657"/>
                    </a:lnTo>
                    <a:lnTo>
                      <a:pt x="12099" y="16859"/>
                    </a:lnTo>
                    <a:lnTo>
                      <a:pt x="12176" y="17044"/>
                    </a:lnTo>
                    <a:lnTo>
                      <a:pt x="12266" y="17246"/>
                    </a:lnTo>
                    <a:lnTo>
                      <a:pt x="12330" y="17432"/>
                    </a:lnTo>
                    <a:lnTo>
                      <a:pt x="12381" y="17633"/>
                    </a:lnTo>
                    <a:lnTo>
                      <a:pt x="12433" y="17819"/>
                    </a:lnTo>
                    <a:lnTo>
                      <a:pt x="12484" y="18036"/>
                    </a:lnTo>
                    <a:lnTo>
                      <a:pt x="12523" y="18238"/>
                    </a:lnTo>
                    <a:lnTo>
                      <a:pt x="12561" y="18362"/>
                    </a:lnTo>
                    <a:lnTo>
                      <a:pt x="12600" y="18455"/>
                    </a:lnTo>
                    <a:lnTo>
                      <a:pt x="12626" y="18532"/>
                    </a:lnTo>
                    <a:lnTo>
                      <a:pt x="12677" y="18609"/>
                    </a:lnTo>
                    <a:lnTo>
                      <a:pt x="12716" y="18671"/>
                    </a:lnTo>
                    <a:lnTo>
                      <a:pt x="12780" y="18764"/>
                    </a:lnTo>
                    <a:lnTo>
                      <a:pt x="12844" y="18811"/>
                    </a:lnTo>
                    <a:lnTo>
                      <a:pt x="12934" y="18873"/>
                    </a:lnTo>
                    <a:lnTo>
                      <a:pt x="12934" y="18981"/>
                    </a:lnTo>
                    <a:lnTo>
                      <a:pt x="12986" y="19043"/>
                    </a:lnTo>
                    <a:lnTo>
                      <a:pt x="12999" y="19090"/>
                    </a:lnTo>
                    <a:lnTo>
                      <a:pt x="13037" y="19183"/>
                    </a:lnTo>
                    <a:lnTo>
                      <a:pt x="13037" y="19214"/>
                    </a:lnTo>
                    <a:lnTo>
                      <a:pt x="13050" y="19229"/>
                    </a:lnTo>
                    <a:lnTo>
                      <a:pt x="13140" y="19415"/>
                    </a:lnTo>
                    <a:lnTo>
                      <a:pt x="13243" y="19617"/>
                    </a:lnTo>
                    <a:lnTo>
                      <a:pt x="13307" y="19834"/>
                    </a:lnTo>
                    <a:lnTo>
                      <a:pt x="13371" y="20020"/>
                    </a:lnTo>
                    <a:lnTo>
                      <a:pt x="13436" y="20236"/>
                    </a:lnTo>
                    <a:lnTo>
                      <a:pt x="13513" y="20438"/>
                    </a:lnTo>
                    <a:lnTo>
                      <a:pt x="13590" y="20670"/>
                    </a:lnTo>
                    <a:lnTo>
                      <a:pt x="13693" y="20872"/>
                    </a:lnTo>
                    <a:lnTo>
                      <a:pt x="13731" y="20934"/>
                    </a:lnTo>
                    <a:lnTo>
                      <a:pt x="13770" y="21027"/>
                    </a:lnTo>
                    <a:lnTo>
                      <a:pt x="13834" y="21089"/>
                    </a:lnTo>
                    <a:lnTo>
                      <a:pt x="13886" y="21166"/>
                    </a:lnTo>
                    <a:lnTo>
                      <a:pt x="13937" y="21228"/>
                    </a:lnTo>
                    <a:lnTo>
                      <a:pt x="14001" y="21290"/>
                    </a:lnTo>
                    <a:lnTo>
                      <a:pt x="14104" y="21414"/>
                    </a:lnTo>
                    <a:lnTo>
                      <a:pt x="14156" y="21461"/>
                    </a:lnTo>
                    <a:lnTo>
                      <a:pt x="14194" y="21492"/>
                    </a:lnTo>
                    <a:lnTo>
                      <a:pt x="14246" y="21523"/>
                    </a:lnTo>
                    <a:lnTo>
                      <a:pt x="14284" y="21554"/>
                    </a:lnTo>
                    <a:lnTo>
                      <a:pt x="14490" y="21585"/>
                    </a:lnTo>
                    <a:lnTo>
                      <a:pt x="14593" y="21585"/>
                    </a:lnTo>
                    <a:lnTo>
                      <a:pt x="14696" y="21554"/>
                    </a:lnTo>
                    <a:lnTo>
                      <a:pt x="14811" y="21538"/>
                    </a:lnTo>
                    <a:lnTo>
                      <a:pt x="14901" y="21492"/>
                    </a:lnTo>
                    <a:lnTo>
                      <a:pt x="14953" y="21461"/>
                    </a:lnTo>
                    <a:lnTo>
                      <a:pt x="14991" y="21430"/>
                    </a:lnTo>
                    <a:lnTo>
                      <a:pt x="15030" y="21383"/>
                    </a:lnTo>
                    <a:lnTo>
                      <a:pt x="15043" y="21337"/>
                    </a:lnTo>
                    <a:lnTo>
                      <a:pt x="15069" y="21213"/>
                    </a:lnTo>
                    <a:lnTo>
                      <a:pt x="15069" y="21089"/>
                    </a:lnTo>
                    <a:lnTo>
                      <a:pt x="15056" y="20980"/>
                    </a:lnTo>
                    <a:lnTo>
                      <a:pt x="15030" y="20856"/>
                    </a:lnTo>
                    <a:lnTo>
                      <a:pt x="14991" y="20748"/>
                    </a:lnTo>
                    <a:lnTo>
                      <a:pt x="14953" y="20670"/>
                    </a:lnTo>
                    <a:lnTo>
                      <a:pt x="14850" y="20376"/>
                    </a:lnTo>
                    <a:lnTo>
                      <a:pt x="14721" y="20081"/>
                    </a:lnTo>
                    <a:lnTo>
                      <a:pt x="14606" y="19803"/>
                    </a:lnTo>
                    <a:lnTo>
                      <a:pt x="14477" y="19539"/>
                    </a:lnTo>
                    <a:lnTo>
                      <a:pt x="14336" y="19276"/>
                    </a:lnTo>
                    <a:lnTo>
                      <a:pt x="14181" y="19012"/>
                    </a:lnTo>
                    <a:lnTo>
                      <a:pt x="13989" y="18780"/>
                    </a:lnTo>
                    <a:lnTo>
                      <a:pt x="13783" y="18547"/>
                    </a:lnTo>
                    <a:lnTo>
                      <a:pt x="13757" y="18486"/>
                    </a:lnTo>
                    <a:lnTo>
                      <a:pt x="13719" y="18424"/>
                    </a:lnTo>
                    <a:lnTo>
                      <a:pt x="13693" y="18362"/>
                    </a:lnTo>
                    <a:lnTo>
                      <a:pt x="13680" y="18253"/>
                    </a:lnTo>
                    <a:lnTo>
                      <a:pt x="13667" y="18176"/>
                    </a:lnTo>
                    <a:lnTo>
                      <a:pt x="13667" y="18098"/>
                    </a:lnTo>
                    <a:lnTo>
                      <a:pt x="13680" y="18021"/>
                    </a:lnTo>
                    <a:lnTo>
                      <a:pt x="13719" y="17959"/>
                    </a:lnTo>
                    <a:lnTo>
                      <a:pt x="13757" y="17881"/>
                    </a:lnTo>
                    <a:lnTo>
                      <a:pt x="13796" y="17850"/>
                    </a:lnTo>
                    <a:lnTo>
                      <a:pt x="13847" y="17835"/>
                    </a:lnTo>
                    <a:lnTo>
                      <a:pt x="13886" y="17819"/>
                    </a:lnTo>
                    <a:lnTo>
                      <a:pt x="13963" y="17850"/>
                    </a:lnTo>
                    <a:lnTo>
                      <a:pt x="13989" y="17866"/>
                    </a:lnTo>
                    <a:lnTo>
                      <a:pt x="14027" y="17897"/>
                    </a:lnTo>
                    <a:lnTo>
                      <a:pt x="14181" y="18083"/>
                    </a:lnTo>
                    <a:lnTo>
                      <a:pt x="14246" y="18191"/>
                    </a:lnTo>
                    <a:lnTo>
                      <a:pt x="14336" y="18300"/>
                    </a:lnTo>
                    <a:lnTo>
                      <a:pt x="14349" y="18331"/>
                    </a:lnTo>
                    <a:lnTo>
                      <a:pt x="14426" y="18377"/>
                    </a:lnTo>
                    <a:lnTo>
                      <a:pt x="14464" y="18393"/>
                    </a:lnTo>
                    <a:lnTo>
                      <a:pt x="14490" y="18424"/>
                    </a:lnTo>
                    <a:lnTo>
                      <a:pt x="14541" y="18470"/>
                    </a:lnTo>
                    <a:lnTo>
                      <a:pt x="14580" y="18516"/>
                    </a:lnTo>
                    <a:lnTo>
                      <a:pt x="14619" y="18578"/>
                    </a:lnTo>
                    <a:lnTo>
                      <a:pt x="14657" y="18625"/>
                    </a:lnTo>
                    <a:lnTo>
                      <a:pt x="14696" y="18702"/>
                    </a:lnTo>
                    <a:lnTo>
                      <a:pt x="14747" y="18795"/>
                    </a:lnTo>
                    <a:lnTo>
                      <a:pt x="14786" y="18842"/>
                    </a:lnTo>
                    <a:lnTo>
                      <a:pt x="14863" y="18966"/>
                    </a:lnTo>
                    <a:lnTo>
                      <a:pt x="14901" y="19012"/>
                    </a:lnTo>
                    <a:lnTo>
                      <a:pt x="14953" y="19043"/>
                    </a:lnTo>
                    <a:lnTo>
                      <a:pt x="15056" y="19136"/>
                    </a:lnTo>
                    <a:lnTo>
                      <a:pt x="15120" y="19198"/>
                    </a:lnTo>
                    <a:lnTo>
                      <a:pt x="15159" y="19260"/>
                    </a:lnTo>
                    <a:lnTo>
                      <a:pt x="15313" y="19555"/>
                    </a:lnTo>
                    <a:lnTo>
                      <a:pt x="15480" y="19834"/>
                    </a:lnTo>
                    <a:lnTo>
                      <a:pt x="15647" y="20081"/>
                    </a:lnTo>
                    <a:lnTo>
                      <a:pt x="15840" y="20345"/>
                    </a:lnTo>
                    <a:lnTo>
                      <a:pt x="16226" y="20810"/>
                    </a:lnTo>
                    <a:lnTo>
                      <a:pt x="16431" y="21042"/>
                    </a:lnTo>
                    <a:lnTo>
                      <a:pt x="16637" y="21259"/>
                    </a:lnTo>
                    <a:lnTo>
                      <a:pt x="16779" y="21383"/>
                    </a:lnTo>
                    <a:lnTo>
                      <a:pt x="16907" y="21476"/>
                    </a:lnTo>
                    <a:lnTo>
                      <a:pt x="17061" y="21554"/>
                    </a:lnTo>
                    <a:lnTo>
                      <a:pt x="17216" y="21585"/>
                    </a:lnTo>
                    <a:lnTo>
                      <a:pt x="17383" y="21600"/>
                    </a:lnTo>
                    <a:lnTo>
                      <a:pt x="17524" y="21600"/>
                    </a:lnTo>
                    <a:lnTo>
                      <a:pt x="17691" y="21554"/>
                    </a:lnTo>
                    <a:lnTo>
                      <a:pt x="17846" y="21492"/>
                    </a:lnTo>
                    <a:lnTo>
                      <a:pt x="17897" y="21461"/>
                    </a:lnTo>
                    <a:lnTo>
                      <a:pt x="17949" y="21414"/>
                    </a:lnTo>
                    <a:lnTo>
                      <a:pt x="17987" y="21352"/>
                    </a:lnTo>
                    <a:lnTo>
                      <a:pt x="18013" y="21275"/>
                    </a:lnTo>
                    <a:lnTo>
                      <a:pt x="18026" y="21197"/>
                    </a:lnTo>
                    <a:lnTo>
                      <a:pt x="18026" y="21058"/>
                    </a:lnTo>
                    <a:lnTo>
                      <a:pt x="18000" y="20996"/>
                    </a:lnTo>
                    <a:lnTo>
                      <a:pt x="17974" y="20918"/>
                    </a:lnTo>
                    <a:lnTo>
                      <a:pt x="17949" y="20856"/>
                    </a:lnTo>
                    <a:lnTo>
                      <a:pt x="17910" y="20794"/>
                    </a:lnTo>
                    <a:lnTo>
                      <a:pt x="17884" y="20748"/>
                    </a:lnTo>
                    <a:lnTo>
                      <a:pt x="17846" y="20701"/>
                    </a:lnTo>
                    <a:lnTo>
                      <a:pt x="17820" y="20655"/>
                    </a:lnTo>
                    <a:lnTo>
                      <a:pt x="17781" y="20608"/>
                    </a:lnTo>
                    <a:lnTo>
                      <a:pt x="17756" y="20562"/>
                    </a:lnTo>
                    <a:lnTo>
                      <a:pt x="17653" y="20453"/>
                    </a:lnTo>
                    <a:lnTo>
                      <a:pt x="17537" y="20329"/>
                    </a:lnTo>
                    <a:lnTo>
                      <a:pt x="17344" y="20097"/>
                    </a:lnTo>
                    <a:lnTo>
                      <a:pt x="17229" y="19989"/>
                    </a:lnTo>
                    <a:lnTo>
                      <a:pt x="17126" y="19880"/>
                    </a:lnTo>
                    <a:lnTo>
                      <a:pt x="17010" y="19756"/>
                    </a:lnTo>
                    <a:lnTo>
                      <a:pt x="16881" y="19648"/>
                    </a:lnTo>
                    <a:lnTo>
                      <a:pt x="16701" y="19493"/>
                    </a:lnTo>
                    <a:lnTo>
                      <a:pt x="16521" y="19307"/>
                    </a:lnTo>
                    <a:lnTo>
                      <a:pt x="16367" y="19136"/>
                    </a:lnTo>
                    <a:lnTo>
                      <a:pt x="16200" y="18950"/>
                    </a:lnTo>
                    <a:lnTo>
                      <a:pt x="16046" y="18764"/>
                    </a:lnTo>
                    <a:lnTo>
                      <a:pt x="15891" y="18563"/>
                    </a:lnTo>
                    <a:lnTo>
                      <a:pt x="15763" y="18362"/>
                    </a:lnTo>
                    <a:lnTo>
                      <a:pt x="15609" y="18160"/>
                    </a:lnTo>
                    <a:lnTo>
                      <a:pt x="15351" y="17726"/>
                    </a:lnTo>
                    <a:lnTo>
                      <a:pt x="14863" y="16859"/>
                    </a:lnTo>
                    <a:lnTo>
                      <a:pt x="14606" y="16394"/>
                    </a:lnTo>
                    <a:lnTo>
                      <a:pt x="14516" y="16223"/>
                    </a:lnTo>
                    <a:lnTo>
                      <a:pt x="14400" y="16084"/>
                    </a:lnTo>
                    <a:lnTo>
                      <a:pt x="14297" y="15944"/>
                    </a:lnTo>
                    <a:lnTo>
                      <a:pt x="14066" y="15696"/>
                    </a:lnTo>
                    <a:lnTo>
                      <a:pt x="13963" y="15557"/>
                    </a:lnTo>
                    <a:lnTo>
                      <a:pt x="13873" y="15402"/>
                    </a:lnTo>
                    <a:lnTo>
                      <a:pt x="13783" y="15232"/>
                    </a:lnTo>
                    <a:lnTo>
                      <a:pt x="13731" y="15061"/>
                    </a:lnTo>
                    <a:lnTo>
                      <a:pt x="13680" y="14875"/>
                    </a:lnTo>
                    <a:lnTo>
                      <a:pt x="13616" y="14720"/>
                    </a:lnTo>
                    <a:lnTo>
                      <a:pt x="13564" y="14534"/>
                    </a:lnTo>
                    <a:lnTo>
                      <a:pt x="13513" y="14364"/>
                    </a:lnTo>
                    <a:lnTo>
                      <a:pt x="13449" y="14209"/>
                    </a:lnTo>
                    <a:lnTo>
                      <a:pt x="13397" y="14023"/>
                    </a:lnTo>
                    <a:lnTo>
                      <a:pt x="13346" y="13868"/>
                    </a:lnTo>
                    <a:lnTo>
                      <a:pt x="13333" y="13775"/>
                    </a:lnTo>
                    <a:lnTo>
                      <a:pt x="13320" y="13698"/>
                    </a:lnTo>
                    <a:lnTo>
                      <a:pt x="13320" y="13481"/>
                    </a:lnTo>
                    <a:lnTo>
                      <a:pt x="13333" y="13403"/>
                    </a:lnTo>
                    <a:lnTo>
                      <a:pt x="13359" y="13372"/>
                    </a:lnTo>
                    <a:lnTo>
                      <a:pt x="13397" y="13341"/>
                    </a:lnTo>
                    <a:lnTo>
                      <a:pt x="13500" y="13295"/>
                    </a:lnTo>
                    <a:lnTo>
                      <a:pt x="13590" y="13279"/>
                    </a:lnTo>
                    <a:lnTo>
                      <a:pt x="13693" y="13279"/>
                    </a:lnTo>
                    <a:lnTo>
                      <a:pt x="13796" y="13310"/>
                    </a:lnTo>
                    <a:lnTo>
                      <a:pt x="13911" y="13357"/>
                    </a:lnTo>
                    <a:lnTo>
                      <a:pt x="14014" y="13434"/>
                    </a:lnTo>
                    <a:lnTo>
                      <a:pt x="14104" y="13496"/>
                    </a:lnTo>
                    <a:lnTo>
                      <a:pt x="14220" y="13558"/>
                    </a:lnTo>
                    <a:lnTo>
                      <a:pt x="14361" y="13667"/>
                    </a:lnTo>
                    <a:lnTo>
                      <a:pt x="14503" y="13806"/>
                    </a:lnTo>
                    <a:lnTo>
                      <a:pt x="14631" y="13930"/>
                    </a:lnTo>
                    <a:lnTo>
                      <a:pt x="14773" y="14069"/>
                    </a:lnTo>
                    <a:lnTo>
                      <a:pt x="14889" y="14224"/>
                    </a:lnTo>
                    <a:lnTo>
                      <a:pt x="15004" y="14348"/>
                    </a:lnTo>
                    <a:lnTo>
                      <a:pt x="15146" y="14488"/>
                    </a:lnTo>
                    <a:lnTo>
                      <a:pt x="15364" y="14751"/>
                    </a:lnTo>
                    <a:lnTo>
                      <a:pt x="15467" y="14860"/>
                    </a:lnTo>
                    <a:lnTo>
                      <a:pt x="15647" y="15139"/>
                    </a:lnTo>
                    <a:lnTo>
                      <a:pt x="15737" y="15263"/>
                    </a:lnTo>
                    <a:lnTo>
                      <a:pt x="15814" y="15418"/>
                    </a:lnTo>
                    <a:lnTo>
                      <a:pt x="15904" y="15557"/>
                    </a:lnTo>
                    <a:lnTo>
                      <a:pt x="15994" y="15712"/>
                    </a:lnTo>
                    <a:lnTo>
                      <a:pt x="16059" y="15789"/>
                    </a:lnTo>
                    <a:lnTo>
                      <a:pt x="16123" y="15851"/>
                    </a:lnTo>
                    <a:lnTo>
                      <a:pt x="16380" y="16161"/>
                    </a:lnTo>
                    <a:lnTo>
                      <a:pt x="16444" y="16223"/>
                    </a:lnTo>
                    <a:lnTo>
                      <a:pt x="16496" y="16301"/>
                    </a:lnTo>
                    <a:lnTo>
                      <a:pt x="16521" y="16332"/>
                    </a:lnTo>
                    <a:lnTo>
                      <a:pt x="16534" y="16363"/>
                    </a:lnTo>
                    <a:lnTo>
                      <a:pt x="16560" y="16409"/>
                    </a:lnTo>
                    <a:lnTo>
                      <a:pt x="16573" y="16456"/>
                    </a:lnTo>
                    <a:lnTo>
                      <a:pt x="16586" y="16487"/>
                    </a:lnTo>
                    <a:lnTo>
                      <a:pt x="16611" y="16502"/>
                    </a:lnTo>
                    <a:lnTo>
                      <a:pt x="16637" y="16533"/>
                    </a:lnTo>
                    <a:lnTo>
                      <a:pt x="16676" y="16549"/>
                    </a:lnTo>
                    <a:lnTo>
                      <a:pt x="16881" y="16843"/>
                    </a:lnTo>
                    <a:lnTo>
                      <a:pt x="17100" y="17122"/>
                    </a:lnTo>
                    <a:lnTo>
                      <a:pt x="17293" y="17416"/>
                    </a:lnTo>
                    <a:lnTo>
                      <a:pt x="17730" y="18005"/>
                    </a:lnTo>
                    <a:lnTo>
                      <a:pt x="17949" y="18284"/>
                    </a:lnTo>
                    <a:lnTo>
                      <a:pt x="18180" y="18563"/>
                    </a:lnTo>
                    <a:lnTo>
                      <a:pt x="18424" y="18842"/>
                    </a:lnTo>
                    <a:lnTo>
                      <a:pt x="18501" y="18919"/>
                    </a:lnTo>
                    <a:lnTo>
                      <a:pt x="18617" y="18966"/>
                    </a:lnTo>
                    <a:lnTo>
                      <a:pt x="18707" y="18981"/>
                    </a:lnTo>
                    <a:lnTo>
                      <a:pt x="18810" y="18981"/>
                    </a:lnTo>
                    <a:lnTo>
                      <a:pt x="18913" y="18950"/>
                    </a:lnTo>
                    <a:lnTo>
                      <a:pt x="18951" y="18919"/>
                    </a:lnTo>
                    <a:lnTo>
                      <a:pt x="19003" y="18888"/>
                    </a:lnTo>
                    <a:lnTo>
                      <a:pt x="19029" y="18842"/>
                    </a:lnTo>
                    <a:lnTo>
                      <a:pt x="19067" y="18795"/>
                    </a:lnTo>
                    <a:lnTo>
                      <a:pt x="19093" y="18733"/>
                    </a:lnTo>
                    <a:lnTo>
                      <a:pt x="19106" y="18656"/>
                    </a:lnTo>
                    <a:lnTo>
                      <a:pt x="19119" y="18594"/>
                    </a:lnTo>
                    <a:lnTo>
                      <a:pt x="19131" y="18516"/>
                    </a:lnTo>
                    <a:lnTo>
                      <a:pt x="19131" y="18455"/>
                    </a:lnTo>
                    <a:lnTo>
                      <a:pt x="19119" y="18393"/>
                    </a:lnTo>
                    <a:lnTo>
                      <a:pt x="19106" y="18300"/>
                    </a:lnTo>
                    <a:lnTo>
                      <a:pt x="19054" y="18176"/>
                    </a:lnTo>
                    <a:lnTo>
                      <a:pt x="19016" y="18129"/>
                    </a:lnTo>
                    <a:lnTo>
                      <a:pt x="18951" y="17990"/>
                    </a:lnTo>
                    <a:lnTo>
                      <a:pt x="18861" y="17850"/>
                    </a:lnTo>
                    <a:lnTo>
                      <a:pt x="18797" y="17742"/>
                    </a:lnTo>
                    <a:lnTo>
                      <a:pt x="18720" y="17618"/>
                    </a:lnTo>
                    <a:lnTo>
                      <a:pt x="18656" y="17478"/>
                    </a:lnTo>
                    <a:lnTo>
                      <a:pt x="18566" y="17370"/>
                    </a:lnTo>
                    <a:lnTo>
                      <a:pt x="18489" y="17261"/>
                    </a:lnTo>
                    <a:lnTo>
                      <a:pt x="18399" y="17137"/>
                    </a:lnTo>
                    <a:lnTo>
                      <a:pt x="18296" y="17044"/>
                    </a:lnTo>
                    <a:lnTo>
                      <a:pt x="18231" y="16998"/>
                    </a:lnTo>
                    <a:lnTo>
                      <a:pt x="18077" y="16859"/>
                    </a:lnTo>
                    <a:lnTo>
                      <a:pt x="18039" y="16781"/>
                    </a:lnTo>
                    <a:lnTo>
                      <a:pt x="18000" y="16719"/>
                    </a:lnTo>
                    <a:lnTo>
                      <a:pt x="17794" y="16440"/>
                    </a:lnTo>
                    <a:lnTo>
                      <a:pt x="17691" y="16316"/>
                    </a:lnTo>
                    <a:lnTo>
                      <a:pt x="17576" y="16192"/>
                    </a:lnTo>
                    <a:lnTo>
                      <a:pt x="17473" y="16068"/>
                    </a:lnTo>
                    <a:lnTo>
                      <a:pt x="17293" y="15789"/>
                    </a:lnTo>
                    <a:lnTo>
                      <a:pt x="17229" y="15619"/>
                    </a:lnTo>
                    <a:lnTo>
                      <a:pt x="17190" y="15510"/>
                    </a:lnTo>
                    <a:lnTo>
                      <a:pt x="17164" y="15402"/>
                    </a:lnTo>
                    <a:lnTo>
                      <a:pt x="17126" y="15309"/>
                    </a:lnTo>
                    <a:lnTo>
                      <a:pt x="17087" y="15201"/>
                    </a:lnTo>
                    <a:lnTo>
                      <a:pt x="17061" y="15108"/>
                    </a:lnTo>
                    <a:lnTo>
                      <a:pt x="17010" y="15015"/>
                    </a:lnTo>
                    <a:lnTo>
                      <a:pt x="16959" y="14906"/>
                    </a:lnTo>
                    <a:lnTo>
                      <a:pt x="16907" y="14813"/>
                    </a:lnTo>
                    <a:lnTo>
                      <a:pt x="16856" y="14705"/>
                    </a:lnTo>
                    <a:lnTo>
                      <a:pt x="16791" y="14627"/>
                    </a:lnTo>
                    <a:lnTo>
                      <a:pt x="16727" y="14519"/>
                    </a:lnTo>
                    <a:lnTo>
                      <a:pt x="16637" y="14441"/>
                    </a:lnTo>
                    <a:lnTo>
                      <a:pt x="16560" y="14379"/>
                    </a:lnTo>
                    <a:lnTo>
                      <a:pt x="16419" y="14209"/>
                    </a:lnTo>
                    <a:lnTo>
                      <a:pt x="16367" y="14085"/>
                    </a:lnTo>
                    <a:lnTo>
                      <a:pt x="16239" y="13899"/>
                    </a:lnTo>
                    <a:lnTo>
                      <a:pt x="16123" y="13713"/>
                    </a:lnTo>
                    <a:lnTo>
                      <a:pt x="15866" y="13372"/>
                    </a:lnTo>
                    <a:lnTo>
                      <a:pt x="15750" y="13233"/>
                    </a:lnTo>
                    <a:lnTo>
                      <a:pt x="15596" y="13078"/>
                    </a:lnTo>
                    <a:lnTo>
                      <a:pt x="15454" y="12923"/>
                    </a:lnTo>
                    <a:lnTo>
                      <a:pt x="15300" y="12783"/>
                    </a:lnTo>
                    <a:lnTo>
                      <a:pt x="15107" y="12613"/>
                    </a:lnTo>
                    <a:lnTo>
                      <a:pt x="14927" y="12458"/>
                    </a:lnTo>
                    <a:lnTo>
                      <a:pt x="14734" y="12272"/>
                    </a:lnTo>
                    <a:lnTo>
                      <a:pt x="14580" y="12117"/>
                    </a:lnTo>
                    <a:lnTo>
                      <a:pt x="14246" y="11761"/>
                    </a:lnTo>
                    <a:lnTo>
                      <a:pt x="13924" y="11389"/>
                    </a:lnTo>
                    <a:lnTo>
                      <a:pt x="13616" y="11032"/>
                    </a:lnTo>
                    <a:lnTo>
                      <a:pt x="13281" y="10676"/>
                    </a:lnTo>
                    <a:lnTo>
                      <a:pt x="13101" y="10521"/>
                    </a:lnTo>
                    <a:lnTo>
                      <a:pt x="12934" y="10351"/>
                    </a:lnTo>
                    <a:lnTo>
                      <a:pt x="12741" y="10196"/>
                    </a:lnTo>
                    <a:lnTo>
                      <a:pt x="12561" y="10041"/>
                    </a:lnTo>
                    <a:lnTo>
                      <a:pt x="12150" y="9700"/>
                    </a:lnTo>
                    <a:lnTo>
                      <a:pt x="11983" y="9498"/>
                    </a:lnTo>
                    <a:lnTo>
                      <a:pt x="11790" y="9297"/>
                    </a:lnTo>
                    <a:lnTo>
                      <a:pt x="11636" y="9080"/>
                    </a:lnTo>
                    <a:lnTo>
                      <a:pt x="11469" y="8848"/>
                    </a:lnTo>
                    <a:lnTo>
                      <a:pt x="11314" y="8631"/>
                    </a:lnTo>
                    <a:lnTo>
                      <a:pt x="11160" y="8383"/>
                    </a:lnTo>
                    <a:lnTo>
                      <a:pt x="11057" y="8259"/>
                    </a:lnTo>
                    <a:lnTo>
                      <a:pt x="10954" y="8104"/>
                    </a:lnTo>
                    <a:lnTo>
                      <a:pt x="10826" y="7980"/>
                    </a:lnTo>
                    <a:lnTo>
                      <a:pt x="10723" y="7856"/>
                    </a:lnTo>
                    <a:lnTo>
                      <a:pt x="10607" y="7701"/>
                    </a:lnTo>
                    <a:lnTo>
                      <a:pt x="10504" y="7562"/>
                    </a:lnTo>
                    <a:lnTo>
                      <a:pt x="10389" y="7407"/>
                    </a:lnTo>
                    <a:lnTo>
                      <a:pt x="10273" y="7221"/>
                    </a:lnTo>
                    <a:lnTo>
                      <a:pt x="10144" y="6988"/>
                    </a:lnTo>
                    <a:lnTo>
                      <a:pt x="10016" y="6771"/>
                    </a:lnTo>
                    <a:lnTo>
                      <a:pt x="9874" y="6554"/>
                    </a:lnTo>
                    <a:lnTo>
                      <a:pt x="9746" y="6353"/>
                    </a:lnTo>
                    <a:lnTo>
                      <a:pt x="9360" y="5702"/>
                    </a:lnTo>
                    <a:lnTo>
                      <a:pt x="9231" y="5454"/>
                    </a:lnTo>
                    <a:lnTo>
                      <a:pt x="9206" y="5392"/>
                    </a:lnTo>
                    <a:lnTo>
                      <a:pt x="9129" y="5237"/>
                    </a:lnTo>
                    <a:lnTo>
                      <a:pt x="9103" y="5160"/>
                    </a:lnTo>
                    <a:lnTo>
                      <a:pt x="9090" y="5067"/>
                    </a:lnTo>
                    <a:lnTo>
                      <a:pt x="9090" y="4989"/>
                    </a:lnTo>
                    <a:lnTo>
                      <a:pt x="9129" y="4943"/>
                    </a:lnTo>
                    <a:lnTo>
                      <a:pt x="9167" y="4927"/>
                    </a:lnTo>
                    <a:lnTo>
                      <a:pt x="9219" y="4912"/>
                    </a:lnTo>
                    <a:lnTo>
                      <a:pt x="9283" y="4896"/>
                    </a:lnTo>
                    <a:lnTo>
                      <a:pt x="9399" y="4896"/>
                    </a:lnTo>
                    <a:lnTo>
                      <a:pt x="9514" y="4912"/>
                    </a:lnTo>
                    <a:lnTo>
                      <a:pt x="9617" y="4958"/>
                    </a:lnTo>
                    <a:lnTo>
                      <a:pt x="9733" y="5005"/>
                    </a:lnTo>
                    <a:lnTo>
                      <a:pt x="9849" y="5067"/>
                    </a:lnTo>
                    <a:lnTo>
                      <a:pt x="9951" y="5129"/>
                    </a:lnTo>
                    <a:lnTo>
                      <a:pt x="10080" y="5175"/>
                    </a:lnTo>
                    <a:lnTo>
                      <a:pt x="10247" y="5191"/>
                    </a:lnTo>
                    <a:lnTo>
                      <a:pt x="10427" y="5175"/>
                    </a:lnTo>
                    <a:lnTo>
                      <a:pt x="10594" y="5160"/>
                    </a:lnTo>
                    <a:lnTo>
                      <a:pt x="10774" y="5129"/>
                    </a:lnTo>
                    <a:lnTo>
                      <a:pt x="10954" y="5082"/>
                    </a:lnTo>
                    <a:lnTo>
                      <a:pt x="11109" y="5067"/>
                    </a:lnTo>
                    <a:lnTo>
                      <a:pt x="11199" y="5082"/>
                    </a:lnTo>
                    <a:lnTo>
                      <a:pt x="11289" y="5082"/>
                    </a:lnTo>
                    <a:lnTo>
                      <a:pt x="11366" y="5098"/>
                    </a:lnTo>
                    <a:lnTo>
                      <a:pt x="11494" y="5175"/>
                    </a:lnTo>
                    <a:lnTo>
                      <a:pt x="11559" y="5206"/>
                    </a:lnTo>
                    <a:lnTo>
                      <a:pt x="11623" y="5268"/>
                    </a:lnTo>
                    <a:lnTo>
                      <a:pt x="11726" y="5423"/>
                    </a:lnTo>
                    <a:lnTo>
                      <a:pt x="11777" y="5516"/>
                    </a:lnTo>
                    <a:lnTo>
                      <a:pt x="11841" y="5594"/>
                    </a:lnTo>
                    <a:lnTo>
                      <a:pt x="11919" y="5671"/>
                    </a:lnTo>
                    <a:lnTo>
                      <a:pt x="12073" y="5811"/>
                    </a:lnTo>
                    <a:lnTo>
                      <a:pt x="12253" y="5950"/>
                    </a:lnTo>
                    <a:lnTo>
                      <a:pt x="12420" y="6043"/>
                    </a:lnTo>
                    <a:lnTo>
                      <a:pt x="12613" y="6136"/>
                    </a:lnTo>
                    <a:lnTo>
                      <a:pt x="12780" y="6260"/>
                    </a:lnTo>
                    <a:lnTo>
                      <a:pt x="12960" y="6368"/>
                    </a:lnTo>
                    <a:lnTo>
                      <a:pt x="13127" y="6492"/>
                    </a:lnTo>
                    <a:lnTo>
                      <a:pt x="13294" y="6663"/>
                    </a:lnTo>
                    <a:lnTo>
                      <a:pt x="13461" y="6818"/>
                    </a:lnTo>
                    <a:lnTo>
                      <a:pt x="13603" y="6988"/>
                    </a:lnTo>
                    <a:lnTo>
                      <a:pt x="13731" y="7174"/>
                    </a:lnTo>
                    <a:lnTo>
                      <a:pt x="13860" y="7345"/>
                    </a:lnTo>
                    <a:lnTo>
                      <a:pt x="13976" y="7546"/>
                    </a:lnTo>
                    <a:lnTo>
                      <a:pt x="14091" y="7732"/>
                    </a:lnTo>
                    <a:lnTo>
                      <a:pt x="14220" y="7933"/>
                    </a:lnTo>
                    <a:lnTo>
                      <a:pt x="14361" y="8119"/>
                    </a:lnTo>
                    <a:lnTo>
                      <a:pt x="14464" y="8259"/>
                    </a:lnTo>
                    <a:lnTo>
                      <a:pt x="14580" y="8367"/>
                    </a:lnTo>
                    <a:lnTo>
                      <a:pt x="14683" y="8491"/>
                    </a:lnTo>
                    <a:lnTo>
                      <a:pt x="14799" y="8615"/>
                    </a:lnTo>
                    <a:lnTo>
                      <a:pt x="14901" y="8724"/>
                    </a:lnTo>
                    <a:lnTo>
                      <a:pt x="15004" y="8848"/>
                    </a:lnTo>
                    <a:lnTo>
                      <a:pt x="15107" y="8987"/>
                    </a:lnTo>
                    <a:lnTo>
                      <a:pt x="15210" y="9142"/>
                    </a:lnTo>
                    <a:lnTo>
                      <a:pt x="15326" y="9359"/>
                    </a:lnTo>
                    <a:lnTo>
                      <a:pt x="15467" y="9545"/>
                    </a:lnTo>
                    <a:lnTo>
                      <a:pt x="15609" y="9746"/>
                    </a:lnTo>
                    <a:lnTo>
                      <a:pt x="15891" y="10118"/>
                    </a:lnTo>
                    <a:lnTo>
                      <a:pt x="16020" y="10304"/>
                    </a:lnTo>
                    <a:lnTo>
                      <a:pt x="16161" y="10506"/>
                    </a:lnTo>
                    <a:lnTo>
                      <a:pt x="16290" y="10723"/>
                    </a:lnTo>
                    <a:lnTo>
                      <a:pt x="16341" y="10831"/>
                    </a:lnTo>
                    <a:lnTo>
                      <a:pt x="16406" y="10924"/>
                    </a:lnTo>
                    <a:lnTo>
                      <a:pt x="16470" y="11001"/>
                    </a:lnTo>
                    <a:lnTo>
                      <a:pt x="16534" y="11063"/>
                    </a:lnTo>
                    <a:lnTo>
                      <a:pt x="16611" y="11125"/>
                    </a:lnTo>
                    <a:lnTo>
                      <a:pt x="16766" y="11280"/>
                    </a:lnTo>
                    <a:lnTo>
                      <a:pt x="16830" y="11342"/>
                    </a:lnTo>
                    <a:lnTo>
                      <a:pt x="16997" y="11482"/>
                    </a:lnTo>
                    <a:lnTo>
                      <a:pt x="17164" y="11637"/>
                    </a:lnTo>
                    <a:lnTo>
                      <a:pt x="17499" y="11885"/>
                    </a:lnTo>
                    <a:lnTo>
                      <a:pt x="17679" y="12009"/>
                    </a:lnTo>
                    <a:lnTo>
                      <a:pt x="18270" y="12365"/>
                    </a:lnTo>
                    <a:lnTo>
                      <a:pt x="18373" y="12396"/>
                    </a:lnTo>
                    <a:lnTo>
                      <a:pt x="18424" y="12396"/>
                    </a:lnTo>
                    <a:lnTo>
                      <a:pt x="18489" y="12411"/>
                    </a:lnTo>
                    <a:lnTo>
                      <a:pt x="18540" y="12396"/>
                    </a:lnTo>
                    <a:lnTo>
                      <a:pt x="18617" y="12380"/>
                    </a:lnTo>
                    <a:lnTo>
                      <a:pt x="18669" y="12334"/>
                    </a:lnTo>
                    <a:lnTo>
                      <a:pt x="18746" y="12257"/>
                    </a:lnTo>
                    <a:lnTo>
                      <a:pt x="18797" y="12164"/>
                    </a:lnTo>
                    <a:lnTo>
                      <a:pt x="18836" y="12055"/>
                    </a:lnTo>
                    <a:lnTo>
                      <a:pt x="18861" y="11947"/>
                    </a:lnTo>
                    <a:lnTo>
                      <a:pt x="18874" y="11823"/>
                    </a:lnTo>
                    <a:lnTo>
                      <a:pt x="18874" y="11699"/>
                    </a:lnTo>
                    <a:lnTo>
                      <a:pt x="18861" y="11590"/>
                    </a:lnTo>
                    <a:lnTo>
                      <a:pt x="18836" y="11466"/>
                    </a:lnTo>
                    <a:lnTo>
                      <a:pt x="18823" y="11420"/>
                    </a:lnTo>
                    <a:lnTo>
                      <a:pt x="18797" y="11389"/>
                    </a:lnTo>
                    <a:lnTo>
                      <a:pt x="18771" y="11373"/>
                    </a:lnTo>
                    <a:lnTo>
                      <a:pt x="18733" y="11342"/>
                    </a:lnTo>
                    <a:lnTo>
                      <a:pt x="18694" y="11327"/>
                    </a:lnTo>
                    <a:lnTo>
                      <a:pt x="18669" y="11296"/>
                    </a:lnTo>
                    <a:lnTo>
                      <a:pt x="18630" y="11265"/>
                    </a:lnTo>
                    <a:lnTo>
                      <a:pt x="18604" y="11234"/>
                    </a:lnTo>
                    <a:lnTo>
                      <a:pt x="18514" y="11063"/>
                    </a:lnTo>
                    <a:lnTo>
                      <a:pt x="18360" y="10785"/>
                    </a:lnTo>
                    <a:lnTo>
                      <a:pt x="18270" y="10630"/>
                    </a:lnTo>
                    <a:lnTo>
                      <a:pt x="18167" y="10490"/>
                    </a:lnTo>
                    <a:lnTo>
                      <a:pt x="18090" y="10351"/>
                    </a:lnTo>
                    <a:lnTo>
                      <a:pt x="18000" y="10211"/>
                    </a:lnTo>
                    <a:lnTo>
                      <a:pt x="17897" y="10072"/>
                    </a:lnTo>
                    <a:lnTo>
                      <a:pt x="17833" y="9948"/>
                    </a:lnTo>
                    <a:lnTo>
                      <a:pt x="17781" y="9839"/>
                    </a:lnTo>
                    <a:lnTo>
                      <a:pt x="17717" y="9715"/>
                    </a:lnTo>
                    <a:lnTo>
                      <a:pt x="17666" y="9591"/>
                    </a:lnTo>
                    <a:lnTo>
                      <a:pt x="17601" y="9483"/>
                    </a:lnTo>
                    <a:lnTo>
                      <a:pt x="17563" y="9359"/>
                    </a:lnTo>
                    <a:lnTo>
                      <a:pt x="17511" y="9220"/>
                    </a:lnTo>
                    <a:lnTo>
                      <a:pt x="17473" y="9111"/>
                    </a:lnTo>
                    <a:lnTo>
                      <a:pt x="17460" y="9065"/>
                    </a:lnTo>
                    <a:lnTo>
                      <a:pt x="17434" y="9018"/>
                    </a:lnTo>
                    <a:lnTo>
                      <a:pt x="17370" y="8941"/>
                    </a:lnTo>
                    <a:lnTo>
                      <a:pt x="17267" y="8863"/>
                    </a:lnTo>
                    <a:lnTo>
                      <a:pt x="17177" y="8817"/>
                    </a:lnTo>
                    <a:lnTo>
                      <a:pt x="17087" y="8755"/>
                    </a:lnTo>
                    <a:lnTo>
                      <a:pt x="16997" y="8708"/>
                    </a:lnTo>
                    <a:lnTo>
                      <a:pt x="16894" y="8631"/>
                    </a:lnTo>
                    <a:lnTo>
                      <a:pt x="16817" y="8553"/>
                    </a:lnTo>
                    <a:lnTo>
                      <a:pt x="16791" y="8491"/>
                    </a:lnTo>
                    <a:lnTo>
                      <a:pt x="16753" y="8445"/>
                    </a:lnTo>
                    <a:lnTo>
                      <a:pt x="16727" y="8383"/>
                    </a:lnTo>
                    <a:lnTo>
                      <a:pt x="16701" y="8336"/>
                    </a:lnTo>
                    <a:lnTo>
                      <a:pt x="16676" y="8274"/>
                    </a:lnTo>
                    <a:lnTo>
                      <a:pt x="16624" y="8228"/>
                    </a:lnTo>
                    <a:lnTo>
                      <a:pt x="16599" y="8181"/>
                    </a:lnTo>
                    <a:lnTo>
                      <a:pt x="16560" y="8119"/>
                    </a:lnTo>
                    <a:lnTo>
                      <a:pt x="16341" y="7887"/>
                    </a:lnTo>
                    <a:lnTo>
                      <a:pt x="16136" y="7639"/>
                    </a:lnTo>
                    <a:lnTo>
                      <a:pt x="15904" y="7407"/>
                    </a:lnTo>
                    <a:lnTo>
                      <a:pt x="15673" y="7159"/>
                    </a:lnTo>
                    <a:lnTo>
                      <a:pt x="15236" y="6694"/>
                    </a:lnTo>
                    <a:lnTo>
                      <a:pt x="15004" y="6430"/>
                    </a:lnTo>
                    <a:lnTo>
                      <a:pt x="14786" y="6182"/>
                    </a:lnTo>
                    <a:lnTo>
                      <a:pt x="14747" y="6167"/>
                    </a:lnTo>
                    <a:lnTo>
                      <a:pt x="14734" y="6136"/>
                    </a:lnTo>
                    <a:lnTo>
                      <a:pt x="14734" y="6028"/>
                    </a:lnTo>
                    <a:lnTo>
                      <a:pt x="14773" y="5997"/>
                    </a:lnTo>
                    <a:lnTo>
                      <a:pt x="14786" y="5966"/>
                    </a:lnTo>
                    <a:lnTo>
                      <a:pt x="14863" y="5919"/>
                    </a:lnTo>
                    <a:lnTo>
                      <a:pt x="14927" y="5888"/>
                    </a:lnTo>
                    <a:lnTo>
                      <a:pt x="14979" y="5857"/>
                    </a:lnTo>
                    <a:lnTo>
                      <a:pt x="15043" y="5842"/>
                    </a:lnTo>
                    <a:lnTo>
                      <a:pt x="15171" y="5842"/>
                    </a:lnTo>
                    <a:lnTo>
                      <a:pt x="15236" y="5857"/>
                    </a:lnTo>
                    <a:lnTo>
                      <a:pt x="15300" y="5888"/>
                    </a:lnTo>
                    <a:lnTo>
                      <a:pt x="15416" y="5919"/>
                    </a:lnTo>
                    <a:lnTo>
                      <a:pt x="15519" y="5950"/>
                    </a:lnTo>
                    <a:lnTo>
                      <a:pt x="15763" y="5950"/>
                    </a:lnTo>
                    <a:lnTo>
                      <a:pt x="15994" y="5981"/>
                    </a:lnTo>
                    <a:lnTo>
                      <a:pt x="16110" y="6012"/>
                    </a:lnTo>
                    <a:lnTo>
                      <a:pt x="16213" y="6059"/>
                    </a:lnTo>
                    <a:lnTo>
                      <a:pt x="16393" y="6182"/>
                    </a:lnTo>
                    <a:lnTo>
                      <a:pt x="16560" y="6322"/>
                    </a:lnTo>
                    <a:lnTo>
                      <a:pt x="16714" y="6461"/>
                    </a:lnTo>
                    <a:lnTo>
                      <a:pt x="16856" y="6616"/>
                    </a:lnTo>
                    <a:lnTo>
                      <a:pt x="17010" y="6771"/>
                    </a:lnTo>
                    <a:lnTo>
                      <a:pt x="17151" y="6926"/>
                    </a:lnTo>
                    <a:lnTo>
                      <a:pt x="17319" y="7066"/>
                    </a:lnTo>
                    <a:lnTo>
                      <a:pt x="17473" y="7205"/>
                    </a:lnTo>
                    <a:lnTo>
                      <a:pt x="17524" y="7236"/>
                    </a:lnTo>
                    <a:lnTo>
                      <a:pt x="17601" y="7329"/>
                    </a:lnTo>
                    <a:lnTo>
                      <a:pt x="17640" y="7407"/>
                    </a:lnTo>
                    <a:lnTo>
                      <a:pt x="17666" y="7453"/>
                    </a:lnTo>
                    <a:lnTo>
                      <a:pt x="17691" y="7515"/>
                    </a:lnTo>
                    <a:lnTo>
                      <a:pt x="17717" y="7562"/>
                    </a:lnTo>
                    <a:lnTo>
                      <a:pt x="17756" y="7608"/>
                    </a:lnTo>
                    <a:lnTo>
                      <a:pt x="17884" y="7778"/>
                    </a:lnTo>
                    <a:lnTo>
                      <a:pt x="18026" y="7918"/>
                    </a:lnTo>
                    <a:lnTo>
                      <a:pt x="18141" y="8088"/>
                    </a:lnTo>
                    <a:lnTo>
                      <a:pt x="18270" y="8259"/>
                    </a:lnTo>
                    <a:lnTo>
                      <a:pt x="18373" y="8429"/>
                    </a:lnTo>
                    <a:lnTo>
                      <a:pt x="18476" y="8615"/>
                    </a:lnTo>
                    <a:lnTo>
                      <a:pt x="18591" y="8801"/>
                    </a:lnTo>
                    <a:lnTo>
                      <a:pt x="18694" y="8987"/>
                    </a:lnTo>
                    <a:lnTo>
                      <a:pt x="18771" y="9142"/>
                    </a:lnTo>
                    <a:lnTo>
                      <a:pt x="18849" y="9312"/>
                    </a:lnTo>
                    <a:lnTo>
                      <a:pt x="18939" y="9452"/>
                    </a:lnTo>
                    <a:lnTo>
                      <a:pt x="19003" y="9607"/>
                    </a:lnTo>
                    <a:lnTo>
                      <a:pt x="19157" y="9917"/>
                    </a:lnTo>
                    <a:lnTo>
                      <a:pt x="19247" y="10072"/>
                    </a:lnTo>
                    <a:lnTo>
                      <a:pt x="19337" y="10211"/>
                    </a:lnTo>
                    <a:lnTo>
                      <a:pt x="19466" y="10366"/>
                    </a:lnTo>
                    <a:lnTo>
                      <a:pt x="19491" y="10428"/>
                    </a:lnTo>
                    <a:lnTo>
                      <a:pt x="19556" y="10506"/>
                    </a:lnTo>
                    <a:lnTo>
                      <a:pt x="19594" y="10537"/>
                    </a:lnTo>
                    <a:lnTo>
                      <a:pt x="19594" y="10552"/>
                    </a:lnTo>
                    <a:lnTo>
                      <a:pt x="19607" y="10583"/>
                    </a:lnTo>
                    <a:lnTo>
                      <a:pt x="19607" y="10723"/>
                    </a:lnTo>
                    <a:lnTo>
                      <a:pt x="19697" y="10754"/>
                    </a:lnTo>
                    <a:lnTo>
                      <a:pt x="19774" y="10800"/>
                    </a:lnTo>
                    <a:lnTo>
                      <a:pt x="19877" y="10800"/>
                    </a:lnTo>
                    <a:lnTo>
                      <a:pt x="19967" y="10785"/>
                    </a:lnTo>
                    <a:lnTo>
                      <a:pt x="20147" y="10723"/>
                    </a:lnTo>
                    <a:lnTo>
                      <a:pt x="20250" y="10692"/>
                    </a:lnTo>
                    <a:lnTo>
                      <a:pt x="20327" y="10661"/>
                    </a:lnTo>
                    <a:lnTo>
                      <a:pt x="20366" y="10630"/>
                    </a:lnTo>
                    <a:lnTo>
                      <a:pt x="20391" y="10583"/>
                    </a:lnTo>
                    <a:lnTo>
                      <a:pt x="20507" y="10444"/>
                    </a:lnTo>
                    <a:lnTo>
                      <a:pt x="20533" y="10366"/>
                    </a:lnTo>
                    <a:lnTo>
                      <a:pt x="20559" y="10304"/>
                    </a:lnTo>
                    <a:lnTo>
                      <a:pt x="20571" y="10242"/>
                    </a:lnTo>
                    <a:lnTo>
                      <a:pt x="20584" y="10196"/>
                    </a:lnTo>
                    <a:lnTo>
                      <a:pt x="20584" y="10149"/>
                    </a:lnTo>
                    <a:lnTo>
                      <a:pt x="20571" y="10118"/>
                    </a:lnTo>
                    <a:lnTo>
                      <a:pt x="20559" y="10072"/>
                    </a:lnTo>
                    <a:lnTo>
                      <a:pt x="20546" y="10041"/>
                    </a:lnTo>
                    <a:lnTo>
                      <a:pt x="20533" y="9979"/>
                    </a:lnTo>
                    <a:lnTo>
                      <a:pt x="20507" y="9917"/>
                    </a:lnTo>
                    <a:lnTo>
                      <a:pt x="20469" y="9886"/>
                    </a:lnTo>
                    <a:lnTo>
                      <a:pt x="20443" y="9855"/>
                    </a:lnTo>
                    <a:lnTo>
                      <a:pt x="20417" y="9808"/>
                    </a:lnTo>
                    <a:lnTo>
                      <a:pt x="20379" y="9777"/>
                    </a:lnTo>
                    <a:lnTo>
                      <a:pt x="20353" y="9746"/>
                    </a:lnTo>
                    <a:lnTo>
                      <a:pt x="20314" y="9715"/>
                    </a:lnTo>
                    <a:lnTo>
                      <a:pt x="20289" y="9684"/>
                    </a:lnTo>
                    <a:lnTo>
                      <a:pt x="20250" y="9653"/>
                    </a:lnTo>
                    <a:lnTo>
                      <a:pt x="20134" y="9452"/>
                    </a:lnTo>
                    <a:lnTo>
                      <a:pt x="20044" y="9251"/>
                    </a:lnTo>
                    <a:lnTo>
                      <a:pt x="19967" y="9049"/>
                    </a:lnTo>
                    <a:lnTo>
                      <a:pt x="19787" y="8646"/>
                    </a:lnTo>
                    <a:lnTo>
                      <a:pt x="19710" y="8445"/>
                    </a:lnTo>
                    <a:lnTo>
                      <a:pt x="19607" y="8274"/>
                    </a:lnTo>
                    <a:lnTo>
                      <a:pt x="19479" y="8088"/>
                    </a:lnTo>
                    <a:lnTo>
                      <a:pt x="19311" y="7887"/>
                    </a:lnTo>
                    <a:lnTo>
                      <a:pt x="19131" y="7686"/>
                    </a:lnTo>
                    <a:lnTo>
                      <a:pt x="18964" y="7500"/>
                    </a:lnTo>
                    <a:lnTo>
                      <a:pt x="18797" y="7298"/>
                    </a:lnTo>
                    <a:lnTo>
                      <a:pt x="18630" y="7112"/>
                    </a:lnTo>
                    <a:lnTo>
                      <a:pt x="18463" y="6895"/>
                    </a:lnTo>
                    <a:lnTo>
                      <a:pt x="18309" y="6709"/>
                    </a:lnTo>
                    <a:lnTo>
                      <a:pt x="18141" y="6477"/>
                    </a:lnTo>
                    <a:lnTo>
                      <a:pt x="18090" y="6415"/>
                    </a:lnTo>
                    <a:lnTo>
                      <a:pt x="18039" y="6337"/>
                    </a:lnTo>
                    <a:lnTo>
                      <a:pt x="18000" y="6275"/>
                    </a:lnTo>
                    <a:lnTo>
                      <a:pt x="17974" y="6182"/>
                    </a:lnTo>
                    <a:lnTo>
                      <a:pt x="17961" y="6105"/>
                    </a:lnTo>
                    <a:lnTo>
                      <a:pt x="17974" y="6028"/>
                    </a:lnTo>
                    <a:lnTo>
                      <a:pt x="18013" y="5966"/>
                    </a:lnTo>
                    <a:lnTo>
                      <a:pt x="18077" y="5888"/>
                    </a:lnTo>
                    <a:lnTo>
                      <a:pt x="18129" y="5842"/>
                    </a:lnTo>
                    <a:lnTo>
                      <a:pt x="18180" y="5826"/>
                    </a:lnTo>
                    <a:lnTo>
                      <a:pt x="18309" y="5795"/>
                    </a:lnTo>
                    <a:lnTo>
                      <a:pt x="18360" y="5795"/>
                    </a:lnTo>
                    <a:lnTo>
                      <a:pt x="18424" y="5811"/>
                    </a:lnTo>
                    <a:lnTo>
                      <a:pt x="18463" y="5826"/>
                    </a:lnTo>
                    <a:lnTo>
                      <a:pt x="18514" y="5842"/>
                    </a:lnTo>
                    <a:lnTo>
                      <a:pt x="18836" y="6028"/>
                    </a:lnTo>
                    <a:lnTo>
                      <a:pt x="19144" y="6182"/>
                    </a:lnTo>
                    <a:lnTo>
                      <a:pt x="19453" y="6368"/>
                    </a:lnTo>
                    <a:lnTo>
                      <a:pt x="19761" y="6539"/>
                    </a:lnTo>
                    <a:lnTo>
                      <a:pt x="20070" y="6756"/>
                    </a:lnTo>
                    <a:lnTo>
                      <a:pt x="20366" y="6957"/>
                    </a:lnTo>
                    <a:lnTo>
                      <a:pt x="20661" y="7205"/>
                    </a:lnTo>
                    <a:lnTo>
                      <a:pt x="20944" y="7469"/>
                    </a:lnTo>
                    <a:lnTo>
                      <a:pt x="21111" y="7670"/>
                    </a:lnTo>
                    <a:lnTo>
                      <a:pt x="21163" y="7701"/>
                    </a:lnTo>
                    <a:lnTo>
                      <a:pt x="21201" y="7732"/>
                    </a:lnTo>
                    <a:lnTo>
                      <a:pt x="21253" y="7794"/>
                    </a:lnTo>
                    <a:lnTo>
                      <a:pt x="21304" y="7809"/>
                    </a:lnTo>
                    <a:lnTo>
                      <a:pt x="21407" y="7809"/>
                    </a:lnTo>
                    <a:lnTo>
                      <a:pt x="21459" y="7778"/>
                    </a:lnTo>
                    <a:lnTo>
                      <a:pt x="21497" y="7732"/>
                    </a:lnTo>
                    <a:lnTo>
                      <a:pt x="21523" y="7670"/>
                    </a:lnTo>
                    <a:lnTo>
                      <a:pt x="21536" y="7608"/>
                    </a:lnTo>
                    <a:lnTo>
                      <a:pt x="21574" y="7531"/>
                    </a:lnTo>
                    <a:lnTo>
                      <a:pt x="21600" y="7438"/>
                    </a:lnTo>
                    <a:lnTo>
                      <a:pt x="21600" y="7221"/>
                    </a:lnTo>
                    <a:lnTo>
                      <a:pt x="21587" y="7128"/>
                    </a:lnTo>
                    <a:lnTo>
                      <a:pt x="21574" y="7019"/>
                    </a:lnTo>
                    <a:lnTo>
                      <a:pt x="21549" y="6911"/>
                    </a:lnTo>
                    <a:lnTo>
                      <a:pt x="21523" y="6818"/>
                    </a:lnTo>
                    <a:lnTo>
                      <a:pt x="21484" y="6694"/>
                    </a:lnTo>
                    <a:lnTo>
                      <a:pt x="21446" y="6585"/>
                    </a:lnTo>
                    <a:lnTo>
                      <a:pt x="21381" y="6492"/>
                    </a:lnTo>
                    <a:lnTo>
                      <a:pt x="21330" y="6399"/>
                    </a:lnTo>
                    <a:lnTo>
                      <a:pt x="21266" y="6337"/>
                    </a:lnTo>
                    <a:lnTo>
                      <a:pt x="21189" y="6275"/>
                    </a:lnTo>
                    <a:lnTo>
                      <a:pt x="21099" y="6198"/>
                    </a:lnTo>
                    <a:lnTo>
                      <a:pt x="21021" y="6152"/>
                    </a:lnTo>
                    <a:lnTo>
                      <a:pt x="20674" y="5966"/>
                    </a:lnTo>
                    <a:lnTo>
                      <a:pt x="20340" y="5764"/>
                    </a:lnTo>
                    <a:lnTo>
                      <a:pt x="20006" y="5578"/>
                    </a:lnTo>
                    <a:lnTo>
                      <a:pt x="19684" y="5377"/>
                    </a:lnTo>
                    <a:lnTo>
                      <a:pt x="19016" y="5005"/>
                    </a:lnTo>
                    <a:lnTo>
                      <a:pt x="18669" y="4850"/>
                    </a:lnTo>
                    <a:lnTo>
                      <a:pt x="18321" y="4679"/>
                    </a:lnTo>
                    <a:lnTo>
                      <a:pt x="18219" y="4648"/>
                    </a:lnTo>
                    <a:lnTo>
                      <a:pt x="18103" y="4633"/>
                    </a:lnTo>
                    <a:lnTo>
                      <a:pt x="17769" y="4633"/>
                    </a:lnTo>
                    <a:lnTo>
                      <a:pt x="17653" y="4648"/>
                    </a:lnTo>
                    <a:lnTo>
                      <a:pt x="17524" y="4648"/>
                    </a:lnTo>
                    <a:lnTo>
                      <a:pt x="17409" y="4664"/>
                    </a:lnTo>
                    <a:lnTo>
                      <a:pt x="17344" y="4648"/>
                    </a:lnTo>
                    <a:lnTo>
                      <a:pt x="17267" y="4633"/>
                    </a:lnTo>
                    <a:lnTo>
                      <a:pt x="17190" y="4602"/>
                    </a:lnTo>
                    <a:lnTo>
                      <a:pt x="17113" y="4587"/>
                    </a:lnTo>
                    <a:lnTo>
                      <a:pt x="17049" y="4556"/>
                    </a:lnTo>
                    <a:lnTo>
                      <a:pt x="16959" y="4525"/>
                    </a:lnTo>
                    <a:lnTo>
                      <a:pt x="16881" y="4509"/>
                    </a:lnTo>
                    <a:lnTo>
                      <a:pt x="16817" y="4478"/>
                    </a:lnTo>
                    <a:lnTo>
                      <a:pt x="16830" y="4478"/>
                    </a:lnTo>
                    <a:lnTo>
                      <a:pt x="16830" y="4525"/>
                    </a:lnTo>
                    <a:lnTo>
                      <a:pt x="16843" y="4540"/>
                    </a:lnTo>
                    <a:lnTo>
                      <a:pt x="16881" y="4540"/>
                    </a:lnTo>
                    <a:lnTo>
                      <a:pt x="16881" y="4664"/>
                    </a:lnTo>
                    <a:lnTo>
                      <a:pt x="16779" y="4602"/>
                    </a:lnTo>
                    <a:lnTo>
                      <a:pt x="16650" y="4571"/>
                    </a:lnTo>
                    <a:lnTo>
                      <a:pt x="16586" y="4540"/>
                    </a:lnTo>
                    <a:lnTo>
                      <a:pt x="16534" y="4509"/>
                    </a:lnTo>
                    <a:lnTo>
                      <a:pt x="16470" y="4478"/>
                    </a:lnTo>
                    <a:lnTo>
                      <a:pt x="16419" y="4432"/>
                    </a:lnTo>
                    <a:lnTo>
                      <a:pt x="16367" y="4354"/>
                    </a:lnTo>
                    <a:lnTo>
                      <a:pt x="16239" y="4261"/>
                    </a:lnTo>
                    <a:lnTo>
                      <a:pt x="16174" y="4230"/>
                    </a:lnTo>
                    <a:lnTo>
                      <a:pt x="16097" y="4199"/>
                    </a:lnTo>
                    <a:lnTo>
                      <a:pt x="15866" y="4153"/>
                    </a:lnTo>
                    <a:lnTo>
                      <a:pt x="15763" y="4153"/>
                    </a:lnTo>
                    <a:lnTo>
                      <a:pt x="15634" y="4137"/>
                    </a:lnTo>
                    <a:lnTo>
                      <a:pt x="15416" y="4137"/>
                    </a:lnTo>
                    <a:lnTo>
                      <a:pt x="15300" y="4122"/>
                    </a:lnTo>
                    <a:lnTo>
                      <a:pt x="15197" y="4106"/>
                    </a:lnTo>
                    <a:lnTo>
                      <a:pt x="15094" y="4075"/>
                    </a:lnTo>
                    <a:lnTo>
                      <a:pt x="14979" y="4044"/>
                    </a:lnTo>
                    <a:lnTo>
                      <a:pt x="14567" y="3874"/>
                    </a:lnTo>
                    <a:lnTo>
                      <a:pt x="14169" y="3734"/>
                    </a:lnTo>
                    <a:lnTo>
                      <a:pt x="13757" y="3595"/>
                    </a:lnTo>
                    <a:lnTo>
                      <a:pt x="13346" y="3486"/>
                    </a:lnTo>
                    <a:lnTo>
                      <a:pt x="12947" y="3393"/>
                    </a:lnTo>
                    <a:lnTo>
                      <a:pt x="12561" y="3285"/>
                    </a:lnTo>
                    <a:lnTo>
                      <a:pt x="12150" y="3145"/>
                    </a:lnTo>
                    <a:lnTo>
                      <a:pt x="11764" y="3022"/>
                    </a:lnTo>
                    <a:lnTo>
                      <a:pt x="11764" y="3037"/>
                    </a:lnTo>
                    <a:lnTo>
                      <a:pt x="11751" y="3053"/>
                    </a:lnTo>
                    <a:lnTo>
                      <a:pt x="11751" y="3084"/>
                    </a:lnTo>
                    <a:lnTo>
                      <a:pt x="11739" y="3099"/>
                    </a:lnTo>
                    <a:lnTo>
                      <a:pt x="11764" y="3130"/>
                    </a:lnTo>
                    <a:lnTo>
                      <a:pt x="11790" y="3145"/>
                    </a:lnTo>
                    <a:lnTo>
                      <a:pt x="11829" y="3130"/>
                    </a:lnTo>
                    <a:lnTo>
                      <a:pt x="11674" y="3084"/>
                    </a:lnTo>
                    <a:lnTo>
                      <a:pt x="11507" y="3053"/>
                    </a:lnTo>
                    <a:lnTo>
                      <a:pt x="11186" y="3053"/>
                    </a:lnTo>
                    <a:lnTo>
                      <a:pt x="11031" y="3037"/>
                    </a:lnTo>
                    <a:lnTo>
                      <a:pt x="10864" y="3022"/>
                    </a:lnTo>
                    <a:lnTo>
                      <a:pt x="10723" y="2991"/>
                    </a:lnTo>
                    <a:lnTo>
                      <a:pt x="10569" y="2929"/>
                    </a:lnTo>
                    <a:lnTo>
                      <a:pt x="10324" y="2820"/>
                    </a:lnTo>
                    <a:lnTo>
                      <a:pt x="10080" y="2727"/>
                    </a:lnTo>
                    <a:lnTo>
                      <a:pt x="9823" y="2634"/>
                    </a:lnTo>
                    <a:lnTo>
                      <a:pt x="9579" y="2541"/>
                    </a:lnTo>
                    <a:lnTo>
                      <a:pt x="9321" y="2448"/>
                    </a:lnTo>
                    <a:lnTo>
                      <a:pt x="9090" y="2386"/>
                    </a:lnTo>
                    <a:lnTo>
                      <a:pt x="8833" y="2309"/>
                    </a:lnTo>
                    <a:lnTo>
                      <a:pt x="8563" y="2247"/>
                    </a:lnTo>
                    <a:lnTo>
                      <a:pt x="8537" y="2231"/>
                    </a:lnTo>
                    <a:lnTo>
                      <a:pt x="8524" y="2216"/>
                    </a:lnTo>
                    <a:lnTo>
                      <a:pt x="8511" y="2185"/>
                    </a:lnTo>
                    <a:lnTo>
                      <a:pt x="8460" y="2154"/>
                    </a:lnTo>
                    <a:lnTo>
                      <a:pt x="8447" y="2138"/>
                    </a:lnTo>
                    <a:lnTo>
                      <a:pt x="8421" y="2138"/>
                    </a:lnTo>
                    <a:lnTo>
                      <a:pt x="8383" y="2154"/>
                    </a:lnTo>
                    <a:lnTo>
                      <a:pt x="8357" y="2169"/>
                    </a:lnTo>
                    <a:lnTo>
                      <a:pt x="8280" y="2169"/>
                    </a:lnTo>
                    <a:lnTo>
                      <a:pt x="8254" y="2154"/>
                    </a:lnTo>
                    <a:lnTo>
                      <a:pt x="8241" y="2138"/>
                    </a:lnTo>
                    <a:lnTo>
                      <a:pt x="8229" y="2138"/>
                    </a:lnTo>
                    <a:lnTo>
                      <a:pt x="7946" y="1937"/>
                    </a:lnTo>
                    <a:lnTo>
                      <a:pt x="7689" y="1751"/>
                    </a:lnTo>
                    <a:lnTo>
                      <a:pt x="7431" y="1549"/>
                    </a:lnTo>
                    <a:lnTo>
                      <a:pt x="7187" y="1333"/>
                    </a:lnTo>
                    <a:lnTo>
                      <a:pt x="6943" y="1147"/>
                    </a:lnTo>
                    <a:lnTo>
                      <a:pt x="6699" y="914"/>
                    </a:lnTo>
                    <a:lnTo>
                      <a:pt x="6441" y="713"/>
                    </a:lnTo>
                    <a:lnTo>
                      <a:pt x="6197" y="480"/>
                    </a:lnTo>
                    <a:lnTo>
                      <a:pt x="6184" y="465"/>
                    </a:lnTo>
                    <a:lnTo>
                      <a:pt x="6146" y="434"/>
                    </a:lnTo>
                    <a:lnTo>
                      <a:pt x="6120" y="403"/>
                    </a:lnTo>
                    <a:lnTo>
                      <a:pt x="6081" y="372"/>
                    </a:lnTo>
                    <a:lnTo>
                      <a:pt x="6030" y="310"/>
                    </a:lnTo>
                    <a:lnTo>
                      <a:pt x="5953" y="248"/>
                    </a:lnTo>
                    <a:lnTo>
                      <a:pt x="5863" y="124"/>
                    </a:lnTo>
                    <a:lnTo>
                      <a:pt x="5721" y="0"/>
                    </a:lnTo>
                    <a:lnTo>
                      <a:pt x="0"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5" name="Linia">
                <a:extLst>
                  <a:ext uri="{FF2B5EF4-FFF2-40B4-BE49-F238E27FC236}">
                    <a16:creationId xmlns:a16="http://schemas.microsoft.com/office/drawing/2014/main" id="{B7162918-8470-1FBF-D1FD-4EE017CCB951}"/>
                  </a:ext>
                </a:extLst>
              </p:cNvPr>
              <p:cNvSpPr/>
              <p:nvPr/>
            </p:nvSpPr>
            <p:spPr>
              <a:xfrm>
                <a:off x="1228232" y="935151"/>
                <a:ext cx="505743" cy="411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4" y="294"/>
                    </a:lnTo>
                    <a:lnTo>
                      <a:pt x="630" y="527"/>
                    </a:lnTo>
                    <a:lnTo>
                      <a:pt x="900" y="759"/>
                    </a:lnTo>
                    <a:lnTo>
                      <a:pt x="1144" y="945"/>
                    </a:lnTo>
                    <a:lnTo>
                      <a:pt x="1363" y="1131"/>
                    </a:lnTo>
                    <a:lnTo>
                      <a:pt x="1594" y="1302"/>
                    </a:lnTo>
                    <a:lnTo>
                      <a:pt x="1813" y="1457"/>
                    </a:lnTo>
                    <a:lnTo>
                      <a:pt x="2276" y="1766"/>
                    </a:lnTo>
                    <a:lnTo>
                      <a:pt x="2507" y="1890"/>
                    </a:lnTo>
                    <a:lnTo>
                      <a:pt x="2713" y="2045"/>
                    </a:lnTo>
                    <a:lnTo>
                      <a:pt x="2803" y="2138"/>
                    </a:lnTo>
                    <a:lnTo>
                      <a:pt x="2880" y="2247"/>
                    </a:lnTo>
                    <a:lnTo>
                      <a:pt x="2970" y="2355"/>
                    </a:lnTo>
                    <a:lnTo>
                      <a:pt x="3073" y="2448"/>
                    </a:lnTo>
                    <a:lnTo>
                      <a:pt x="3163" y="2557"/>
                    </a:lnTo>
                    <a:lnTo>
                      <a:pt x="3253" y="2650"/>
                    </a:lnTo>
                    <a:lnTo>
                      <a:pt x="3356" y="2727"/>
                    </a:lnTo>
                    <a:lnTo>
                      <a:pt x="3446" y="2820"/>
                    </a:lnTo>
                    <a:lnTo>
                      <a:pt x="3523" y="2929"/>
                    </a:lnTo>
                    <a:lnTo>
                      <a:pt x="3587" y="3022"/>
                    </a:lnTo>
                    <a:lnTo>
                      <a:pt x="3639" y="3099"/>
                    </a:lnTo>
                    <a:lnTo>
                      <a:pt x="3690" y="3192"/>
                    </a:lnTo>
                    <a:lnTo>
                      <a:pt x="3754" y="3285"/>
                    </a:lnTo>
                    <a:lnTo>
                      <a:pt x="3819" y="3362"/>
                    </a:lnTo>
                    <a:lnTo>
                      <a:pt x="3870" y="3440"/>
                    </a:lnTo>
                    <a:lnTo>
                      <a:pt x="3921" y="3533"/>
                    </a:lnTo>
                    <a:lnTo>
                      <a:pt x="3986" y="3641"/>
                    </a:lnTo>
                    <a:lnTo>
                      <a:pt x="4024" y="3734"/>
                    </a:lnTo>
                    <a:lnTo>
                      <a:pt x="4050" y="3827"/>
                    </a:lnTo>
                    <a:lnTo>
                      <a:pt x="4101" y="3889"/>
                    </a:lnTo>
                    <a:lnTo>
                      <a:pt x="4153" y="3967"/>
                    </a:lnTo>
                    <a:lnTo>
                      <a:pt x="4217" y="4044"/>
                    </a:lnTo>
                    <a:lnTo>
                      <a:pt x="4294" y="4122"/>
                    </a:lnTo>
                    <a:lnTo>
                      <a:pt x="4359" y="4184"/>
                    </a:lnTo>
                    <a:lnTo>
                      <a:pt x="4436" y="4261"/>
                    </a:lnTo>
                    <a:lnTo>
                      <a:pt x="4500" y="4323"/>
                    </a:lnTo>
                    <a:lnTo>
                      <a:pt x="4551" y="4385"/>
                    </a:lnTo>
                    <a:lnTo>
                      <a:pt x="4616" y="4432"/>
                    </a:lnTo>
                    <a:lnTo>
                      <a:pt x="4667" y="4463"/>
                    </a:lnTo>
                    <a:lnTo>
                      <a:pt x="4731" y="4509"/>
                    </a:lnTo>
                    <a:lnTo>
                      <a:pt x="4783" y="4540"/>
                    </a:lnTo>
                    <a:lnTo>
                      <a:pt x="4847" y="4587"/>
                    </a:lnTo>
                    <a:lnTo>
                      <a:pt x="4924" y="4633"/>
                    </a:lnTo>
                    <a:lnTo>
                      <a:pt x="4989" y="4679"/>
                    </a:lnTo>
                    <a:lnTo>
                      <a:pt x="5053" y="4772"/>
                    </a:lnTo>
                    <a:lnTo>
                      <a:pt x="5130" y="4834"/>
                    </a:lnTo>
                    <a:lnTo>
                      <a:pt x="5233" y="4881"/>
                    </a:lnTo>
                    <a:lnTo>
                      <a:pt x="5310" y="4927"/>
                    </a:lnTo>
                    <a:lnTo>
                      <a:pt x="5400" y="4974"/>
                    </a:lnTo>
                    <a:lnTo>
                      <a:pt x="5477" y="5005"/>
                    </a:lnTo>
                    <a:lnTo>
                      <a:pt x="5567" y="5067"/>
                    </a:lnTo>
                    <a:lnTo>
                      <a:pt x="5631" y="5144"/>
                    </a:lnTo>
                    <a:lnTo>
                      <a:pt x="5927" y="5547"/>
                    </a:lnTo>
                    <a:lnTo>
                      <a:pt x="6236" y="5919"/>
                    </a:lnTo>
                    <a:lnTo>
                      <a:pt x="6879" y="6663"/>
                    </a:lnTo>
                    <a:lnTo>
                      <a:pt x="7200" y="7019"/>
                    </a:lnTo>
                    <a:lnTo>
                      <a:pt x="7521" y="7391"/>
                    </a:lnTo>
                    <a:lnTo>
                      <a:pt x="7856" y="7747"/>
                    </a:lnTo>
                    <a:lnTo>
                      <a:pt x="8177" y="8119"/>
                    </a:lnTo>
                    <a:lnTo>
                      <a:pt x="8280" y="8259"/>
                    </a:lnTo>
                    <a:lnTo>
                      <a:pt x="8370" y="8383"/>
                    </a:lnTo>
                    <a:lnTo>
                      <a:pt x="8486" y="8522"/>
                    </a:lnTo>
                    <a:lnTo>
                      <a:pt x="8576" y="8646"/>
                    </a:lnTo>
                    <a:lnTo>
                      <a:pt x="8871" y="9003"/>
                    </a:lnTo>
                    <a:lnTo>
                      <a:pt x="8987" y="9111"/>
                    </a:lnTo>
                    <a:lnTo>
                      <a:pt x="9064" y="9158"/>
                    </a:lnTo>
                    <a:lnTo>
                      <a:pt x="9129" y="9189"/>
                    </a:lnTo>
                    <a:lnTo>
                      <a:pt x="9206" y="9235"/>
                    </a:lnTo>
                    <a:lnTo>
                      <a:pt x="9270" y="9297"/>
                    </a:lnTo>
                    <a:lnTo>
                      <a:pt x="9334" y="9343"/>
                    </a:lnTo>
                    <a:lnTo>
                      <a:pt x="9411" y="9390"/>
                    </a:lnTo>
                    <a:lnTo>
                      <a:pt x="9450" y="9452"/>
                    </a:lnTo>
                    <a:lnTo>
                      <a:pt x="9489" y="9529"/>
                    </a:lnTo>
                    <a:lnTo>
                      <a:pt x="9489" y="9576"/>
                    </a:lnTo>
                    <a:lnTo>
                      <a:pt x="9501" y="9622"/>
                    </a:lnTo>
                    <a:lnTo>
                      <a:pt x="9501" y="9700"/>
                    </a:lnTo>
                    <a:lnTo>
                      <a:pt x="9514" y="9762"/>
                    </a:lnTo>
                    <a:lnTo>
                      <a:pt x="9514" y="9824"/>
                    </a:lnTo>
                    <a:lnTo>
                      <a:pt x="9527" y="9901"/>
                    </a:lnTo>
                    <a:lnTo>
                      <a:pt x="9540" y="9963"/>
                    </a:lnTo>
                    <a:lnTo>
                      <a:pt x="9553" y="10041"/>
                    </a:lnTo>
                    <a:lnTo>
                      <a:pt x="9579" y="10134"/>
                    </a:lnTo>
                    <a:lnTo>
                      <a:pt x="9656" y="10320"/>
                    </a:lnTo>
                    <a:lnTo>
                      <a:pt x="9720" y="10413"/>
                    </a:lnTo>
                    <a:lnTo>
                      <a:pt x="9771" y="10490"/>
                    </a:lnTo>
                    <a:lnTo>
                      <a:pt x="9823" y="10583"/>
                    </a:lnTo>
                    <a:lnTo>
                      <a:pt x="9900" y="10738"/>
                    </a:lnTo>
                    <a:lnTo>
                      <a:pt x="9939" y="10831"/>
                    </a:lnTo>
                    <a:lnTo>
                      <a:pt x="9977" y="10893"/>
                    </a:lnTo>
                    <a:lnTo>
                      <a:pt x="10029" y="10955"/>
                    </a:lnTo>
                    <a:lnTo>
                      <a:pt x="10067" y="11017"/>
                    </a:lnTo>
                    <a:lnTo>
                      <a:pt x="10119" y="11063"/>
                    </a:lnTo>
                    <a:lnTo>
                      <a:pt x="10170" y="11125"/>
                    </a:lnTo>
                    <a:lnTo>
                      <a:pt x="10209" y="11203"/>
                    </a:lnTo>
                    <a:lnTo>
                      <a:pt x="10247" y="11265"/>
                    </a:lnTo>
                    <a:lnTo>
                      <a:pt x="10324" y="11404"/>
                    </a:lnTo>
                    <a:lnTo>
                      <a:pt x="10376" y="11559"/>
                    </a:lnTo>
                    <a:lnTo>
                      <a:pt x="10427" y="11699"/>
                    </a:lnTo>
                    <a:lnTo>
                      <a:pt x="10543" y="12117"/>
                    </a:lnTo>
                    <a:lnTo>
                      <a:pt x="10594" y="12257"/>
                    </a:lnTo>
                    <a:lnTo>
                      <a:pt x="10659" y="12396"/>
                    </a:lnTo>
                    <a:lnTo>
                      <a:pt x="10723" y="12628"/>
                    </a:lnTo>
                    <a:lnTo>
                      <a:pt x="10800" y="12876"/>
                    </a:lnTo>
                    <a:lnTo>
                      <a:pt x="10877" y="13109"/>
                    </a:lnTo>
                    <a:lnTo>
                      <a:pt x="10980" y="13326"/>
                    </a:lnTo>
                    <a:lnTo>
                      <a:pt x="11057" y="13574"/>
                    </a:lnTo>
                    <a:lnTo>
                      <a:pt x="11147" y="13822"/>
                    </a:lnTo>
                    <a:lnTo>
                      <a:pt x="11211" y="14054"/>
                    </a:lnTo>
                    <a:lnTo>
                      <a:pt x="11301" y="14302"/>
                    </a:lnTo>
                    <a:lnTo>
                      <a:pt x="11353" y="14472"/>
                    </a:lnTo>
                    <a:lnTo>
                      <a:pt x="11404" y="14658"/>
                    </a:lnTo>
                    <a:lnTo>
                      <a:pt x="11456" y="14829"/>
                    </a:lnTo>
                    <a:lnTo>
                      <a:pt x="11507" y="15015"/>
                    </a:lnTo>
                    <a:lnTo>
                      <a:pt x="11559" y="15185"/>
                    </a:lnTo>
                    <a:lnTo>
                      <a:pt x="11610" y="15371"/>
                    </a:lnTo>
                    <a:lnTo>
                      <a:pt x="11649" y="15541"/>
                    </a:lnTo>
                    <a:lnTo>
                      <a:pt x="11687" y="15743"/>
                    </a:lnTo>
                    <a:lnTo>
                      <a:pt x="11700" y="15805"/>
                    </a:lnTo>
                    <a:lnTo>
                      <a:pt x="11777" y="15991"/>
                    </a:lnTo>
                    <a:lnTo>
                      <a:pt x="11816" y="16068"/>
                    </a:lnTo>
                    <a:lnTo>
                      <a:pt x="11841" y="16130"/>
                    </a:lnTo>
                    <a:lnTo>
                      <a:pt x="11880" y="16192"/>
                    </a:lnTo>
                    <a:lnTo>
                      <a:pt x="11919" y="16239"/>
                    </a:lnTo>
                    <a:lnTo>
                      <a:pt x="11919" y="16301"/>
                    </a:lnTo>
                    <a:lnTo>
                      <a:pt x="11931" y="16347"/>
                    </a:lnTo>
                    <a:lnTo>
                      <a:pt x="11944" y="16409"/>
                    </a:lnTo>
                    <a:lnTo>
                      <a:pt x="11944" y="16471"/>
                    </a:lnTo>
                    <a:lnTo>
                      <a:pt x="11983" y="16611"/>
                    </a:lnTo>
                    <a:lnTo>
                      <a:pt x="12009" y="16657"/>
                    </a:lnTo>
                    <a:lnTo>
                      <a:pt x="12099" y="16859"/>
                    </a:lnTo>
                    <a:lnTo>
                      <a:pt x="12176" y="17044"/>
                    </a:lnTo>
                    <a:lnTo>
                      <a:pt x="12266" y="17246"/>
                    </a:lnTo>
                    <a:lnTo>
                      <a:pt x="12330" y="17432"/>
                    </a:lnTo>
                    <a:lnTo>
                      <a:pt x="12381" y="17633"/>
                    </a:lnTo>
                    <a:lnTo>
                      <a:pt x="12433" y="17819"/>
                    </a:lnTo>
                    <a:lnTo>
                      <a:pt x="12484" y="18036"/>
                    </a:lnTo>
                    <a:lnTo>
                      <a:pt x="12523" y="18238"/>
                    </a:lnTo>
                    <a:lnTo>
                      <a:pt x="12561" y="18362"/>
                    </a:lnTo>
                    <a:lnTo>
                      <a:pt x="12600" y="18455"/>
                    </a:lnTo>
                    <a:lnTo>
                      <a:pt x="12626" y="18532"/>
                    </a:lnTo>
                    <a:lnTo>
                      <a:pt x="12677" y="18609"/>
                    </a:lnTo>
                    <a:lnTo>
                      <a:pt x="12716" y="18671"/>
                    </a:lnTo>
                    <a:lnTo>
                      <a:pt x="12780" y="18764"/>
                    </a:lnTo>
                    <a:lnTo>
                      <a:pt x="12844" y="18811"/>
                    </a:lnTo>
                    <a:lnTo>
                      <a:pt x="12934" y="18873"/>
                    </a:lnTo>
                    <a:lnTo>
                      <a:pt x="12934" y="18981"/>
                    </a:lnTo>
                    <a:lnTo>
                      <a:pt x="12986" y="19043"/>
                    </a:lnTo>
                    <a:lnTo>
                      <a:pt x="12999" y="19090"/>
                    </a:lnTo>
                    <a:lnTo>
                      <a:pt x="13037" y="19183"/>
                    </a:lnTo>
                    <a:lnTo>
                      <a:pt x="13037" y="19214"/>
                    </a:lnTo>
                    <a:lnTo>
                      <a:pt x="13050" y="19229"/>
                    </a:lnTo>
                    <a:lnTo>
                      <a:pt x="13140" y="19415"/>
                    </a:lnTo>
                    <a:lnTo>
                      <a:pt x="13243" y="19617"/>
                    </a:lnTo>
                    <a:lnTo>
                      <a:pt x="13307" y="19834"/>
                    </a:lnTo>
                    <a:lnTo>
                      <a:pt x="13371" y="20020"/>
                    </a:lnTo>
                    <a:lnTo>
                      <a:pt x="13436" y="20236"/>
                    </a:lnTo>
                    <a:lnTo>
                      <a:pt x="13513" y="20438"/>
                    </a:lnTo>
                    <a:lnTo>
                      <a:pt x="13590" y="20670"/>
                    </a:lnTo>
                    <a:lnTo>
                      <a:pt x="13693" y="20872"/>
                    </a:lnTo>
                    <a:lnTo>
                      <a:pt x="13731" y="20934"/>
                    </a:lnTo>
                    <a:lnTo>
                      <a:pt x="13770" y="21027"/>
                    </a:lnTo>
                    <a:lnTo>
                      <a:pt x="13834" y="21089"/>
                    </a:lnTo>
                    <a:lnTo>
                      <a:pt x="13886" y="21166"/>
                    </a:lnTo>
                    <a:lnTo>
                      <a:pt x="13937" y="21228"/>
                    </a:lnTo>
                    <a:lnTo>
                      <a:pt x="14001" y="21290"/>
                    </a:lnTo>
                    <a:lnTo>
                      <a:pt x="14104" y="21414"/>
                    </a:lnTo>
                    <a:lnTo>
                      <a:pt x="14156" y="21461"/>
                    </a:lnTo>
                    <a:lnTo>
                      <a:pt x="14194" y="21492"/>
                    </a:lnTo>
                    <a:lnTo>
                      <a:pt x="14246" y="21523"/>
                    </a:lnTo>
                    <a:lnTo>
                      <a:pt x="14284" y="21554"/>
                    </a:lnTo>
                    <a:lnTo>
                      <a:pt x="14490" y="21585"/>
                    </a:lnTo>
                    <a:lnTo>
                      <a:pt x="14593" y="21585"/>
                    </a:lnTo>
                    <a:lnTo>
                      <a:pt x="14696" y="21554"/>
                    </a:lnTo>
                    <a:lnTo>
                      <a:pt x="14811" y="21538"/>
                    </a:lnTo>
                    <a:lnTo>
                      <a:pt x="14901" y="21492"/>
                    </a:lnTo>
                    <a:lnTo>
                      <a:pt x="14953" y="21461"/>
                    </a:lnTo>
                    <a:lnTo>
                      <a:pt x="14991" y="21430"/>
                    </a:lnTo>
                    <a:lnTo>
                      <a:pt x="15030" y="21383"/>
                    </a:lnTo>
                    <a:lnTo>
                      <a:pt x="15043" y="21337"/>
                    </a:lnTo>
                    <a:lnTo>
                      <a:pt x="15069" y="21213"/>
                    </a:lnTo>
                    <a:lnTo>
                      <a:pt x="15069" y="21089"/>
                    </a:lnTo>
                    <a:lnTo>
                      <a:pt x="15056" y="20980"/>
                    </a:lnTo>
                    <a:lnTo>
                      <a:pt x="15030" y="20856"/>
                    </a:lnTo>
                    <a:lnTo>
                      <a:pt x="14991" y="20748"/>
                    </a:lnTo>
                    <a:lnTo>
                      <a:pt x="14953" y="20670"/>
                    </a:lnTo>
                    <a:lnTo>
                      <a:pt x="14850" y="20376"/>
                    </a:lnTo>
                    <a:lnTo>
                      <a:pt x="14721" y="20081"/>
                    </a:lnTo>
                    <a:lnTo>
                      <a:pt x="14606" y="19803"/>
                    </a:lnTo>
                    <a:lnTo>
                      <a:pt x="14477" y="19539"/>
                    </a:lnTo>
                    <a:lnTo>
                      <a:pt x="14336" y="19276"/>
                    </a:lnTo>
                    <a:lnTo>
                      <a:pt x="14181" y="19012"/>
                    </a:lnTo>
                    <a:lnTo>
                      <a:pt x="13989" y="18780"/>
                    </a:lnTo>
                    <a:lnTo>
                      <a:pt x="13783" y="18547"/>
                    </a:lnTo>
                    <a:lnTo>
                      <a:pt x="13757" y="18486"/>
                    </a:lnTo>
                    <a:lnTo>
                      <a:pt x="13719" y="18424"/>
                    </a:lnTo>
                    <a:lnTo>
                      <a:pt x="13693" y="18362"/>
                    </a:lnTo>
                    <a:lnTo>
                      <a:pt x="13680" y="18253"/>
                    </a:lnTo>
                    <a:lnTo>
                      <a:pt x="13667" y="18176"/>
                    </a:lnTo>
                    <a:lnTo>
                      <a:pt x="13667" y="18098"/>
                    </a:lnTo>
                    <a:lnTo>
                      <a:pt x="13680" y="18021"/>
                    </a:lnTo>
                    <a:lnTo>
                      <a:pt x="13719" y="17959"/>
                    </a:lnTo>
                    <a:lnTo>
                      <a:pt x="13757" y="17881"/>
                    </a:lnTo>
                    <a:lnTo>
                      <a:pt x="13796" y="17850"/>
                    </a:lnTo>
                    <a:lnTo>
                      <a:pt x="13847" y="17835"/>
                    </a:lnTo>
                    <a:lnTo>
                      <a:pt x="13886" y="17819"/>
                    </a:lnTo>
                    <a:lnTo>
                      <a:pt x="13963" y="17850"/>
                    </a:lnTo>
                    <a:lnTo>
                      <a:pt x="13989" y="17866"/>
                    </a:lnTo>
                    <a:lnTo>
                      <a:pt x="14027" y="17897"/>
                    </a:lnTo>
                    <a:lnTo>
                      <a:pt x="14181" y="18083"/>
                    </a:lnTo>
                    <a:lnTo>
                      <a:pt x="14246" y="18191"/>
                    </a:lnTo>
                    <a:lnTo>
                      <a:pt x="14336" y="18300"/>
                    </a:lnTo>
                    <a:lnTo>
                      <a:pt x="14349" y="18331"/>
                    </a:lnTo>
                    <a:lnTo>
                      <a:pt x="14426" y="18377"/>
                    </a:lnTo>
                    <a:lnTo>
                      <a:pt x="14464" y="18393"/>
                    </a:lnTo>
                    <a:lnTo>
                      <a:pt x="14490" y="18424"/>
                    </a:lnTo>
                    <a:lnTo>
                      <a:pt x="14541" y="18470"/>
                    </a:lnTo>
                    <a:lnTo>
                      <a:pt x="14580" y="18516"/>
                    </a:lnTo>
                    <a:lnTo>
                      <a:pt x="14619" y="18578"/>
                    </a:lnTo>
                    <a:lnTo>
                      <a:pt x="14657" y="18625"/>
                    </a:lnTo>
                    <a:lnTo>
                      <a:pt x="14696" y="18702"/>
                    </a:lnTo>
                    <a:lnTo>
                      <a:pt x="14747" y="18795"/>
                    </a:lnTo>
                    <a:lnTo>
                      <a:pt x="14786" y="18842"/>
                    </a:lnTo>
                    <a:lnTo>
                      <a:pt x="14863" y="18966"/>
                    </a:lnTo>
                    <a:lnTo>
                      <a:pt x="14901" y="19012"/>
                    </a:lnTo>
                    <a:lnTo>
                      <a:pt x="14953" y="19043"/>
                    </a:lnTo>
                    <a:lnTo>
                      <a:pt x="15056" y="19136"/>
                    </a:lnTo>
                    <a:lnTo>
                      <a:pt x="15120" y="19198"/>
                    </a:lnTo>
                    <a:lnTo>
                      <a:pt x="15159" y="19260"/>
                    </a:lnTo>
                    <a:lnTo>
                      <a:pt x="15313" y="19555"/>
                    </a:lnTo>
                    <a:lnTo>
                      <a:pt x="15480" y="19834"/>
                    </a:lnTo>
                    <a:lnTo>
                      <a:pt x="15647" y="20081"/>
                    </a:lnTo>
                    <a:lnTo>
                      <a:pt x="15840" y="20345"/>
                    </a:lnTo>
                    <a:lnTo>
                      <a:pt x="16226" y="20810"/>
                    </a:lnTo>
                    <a:lnTo>
                      <a:pt x="16431" y="21042"/>
                    </a:lnTo>
                    <a:lnTo>
                      <a:pt x="16637" y="21259"/>
                    </a:lnTo>
                    <a:lnTo>
                      <a:pt x="16779" y="21383"/>
                    </a:lnTo>
                    <a:lnTo>
                      <a:pt x="16907" y="21476"/>
                    </a:lnTo>
                    <a:lnTo>
                      <a:pt x="17061" y="21554"/>
                    </a:lnTo>
                    <a:lnTo>
                      <a:pt x="17216" y="21585"/>
                    </a:lnTo>
                    <a:lnTo>
                      <a:pt x="17383" y="21600"/>
                    </a:lnTo>
                    <a:lnTo>
                      <a:pt x="17524" y="21600"/>
                    </a:lnTo>
                    <a:lnTo>
                      <a:pt x="17691" y="21554"/>
                    </a:lnTo>
                    <a:lnTo>
                      <a:pt x="17846" y="21492"/>
                    </a:lnTo>
                    <a:lnTo>
                      <a:pt x="17897" y="21461"/>
                    </a:lnTo>
                    <a:lnTo>
                      <a:pt x="17949" y="21414"/>
                    </a:lnTo>
                    <a:lnTo>
                      <a:pt x="17987" y="21352"/>
                    </a:lnTo>
                    <a:lnTo>
                      <a:pt x="18013" y="21275"/>
                    </a:lnTo>
                    <a:lnTo>
                      <a:pt x="18026" y="21197"/>
                    </a:lnTo>
                    <a:lnTo>
                      <a:pt x="18026" y="21058"/>
                    </a:lnTo>
                    <a:lnTo>
                      <a:pt x="18000" y="20996"/>
                    </a:lnTo>
                    <a:lnTo>
                      <a:pt x="17974" y="20918"/>
                    </a:lnTo>
                    <a:lnTo>
                      <a:pt x="17949" y="20856"/>
                    </a:lnTo>
                    <a:lnTo>
                      <a:pt x="17910" y="20794"/>
                    </a:lnTo>
                    <a:lnTo>
                      <a:pt x="17884" y="20748"/>
                    </a:lnTo>
                    <a:lnTo>
                      <a:pt x="17846" y="20701"/>
                    </a:lnTo>
                    <a:lnTo>
                      <a:pt x="17820" y="20655"/>
                    </a:lnTo>
                    <a:lnTo>
                      <a:pt x="17781" y="20608"/>
                    </a:lnTo>
                    <a:lnTo>
                      <a:pt x="17756" y="20562"/>
                    </a:lnTo>
                    <a:lnTo>
                      <a:pt x="17653" y="20453"/>
                    </a:lnTo>
                    <a:lnTo>
                      <a:pt x="17537" y="20329"/>
                    </a:lnTo>
                    <a:lnTo>
                      <a:pt x="17344" y="20097"/>
                    </a:lnTo>
                    <a:lnTo>
                      <a:pt x="17229" y="19989"/>
                    </a:lnTo>
                    <a:lnTo>
                      <a:pt x="17126" y="19880"/>
                    </a:lnTo>
                    <a:lnTo>
                      <a:pt x="17010" y="19756"/>
                    </a:lnTo>
                    <a:lnTo>
                      <a:pt x="16881" y="19648"/>
                    </a:lnTo>
                    <a:lnTo>
                      <a:pt x="16701" y="19493"/>
                    </a:lnTo>
                    <a:lnTo>
                      <a:pt x="16521" y="19307"/>
                    </a:lnTo>
                    <a:lnTo>
                      <a:pt x="16367" y="19136"/>
                    </a:lnTo>
                    <a:lnTo>
                      <a:pt x="16200" y="18950"/>
                    </a:lnTo>
                    <a:lnTo>
                      <a:pt x="16046" y="18764"/>
                    </a:lnTo>
                    <a:lnTo>
                      <a:pt x="15891" y="18563"/>
                    </a:lnTo>
                    <a:lnTo>
                      <a:pt x="15763" y="18362"/>
                    </a:lnTo>
                    <a:lnTo>
                      <a:pt x="15609" y="18160"/>
                    </a:lnTo>
                    <a:lnTo>
                      <a:pt x="15351" y="17726"/>
                    </a:lnTo>
                    <a:lnTo>
                      <a:pt x="14863" y="16859"/>
                    </a:lnTo>
                    <a:lnTo>
                      <a:pt x="14606" y="16394"/>
                    </a:lnTo>
                    <a:lnTo>
                      <a:pt x="14516" y="16223"/>
                    </a:lnTo>
                    <a:lnTo>
                      <a:pt x="14400" y="16084"/>
                    </a:lnTo>
                    <a:lnTo>
                      <a:pt x="14297" y="15944"/>
                    </a:lnTo>
                    <a:lnTo>
                      <a:pt x="14066" y="15696"/>
                    </a:lnTo>
                    <a:lnTo>
                      <a:pt x="13963" y="15557"/>
                    </a:lnTo>
                    <a:lnTo>
                      <a:pt x="13873" y="15402"/>
                    </a:lnTo>
                    <a:lnTo>
                      <a:pt x="13783" y="15232"/>
                    </a:lnTo>
                    <a:lnTo>
                      <a:pt x="13731" y="15061"/>
                    </a:lnTo>
                    <a:lnTo>
                      <a:pt x="13680" y="14875"/>
                    </a:lnTo>
                    <a:lnTo>
                      <a:pt x="13616" y="14720"/>
                    </a:lnTo>
                    <a:lnTo>
                      <a:pt x="13564" y="14534"/>
                    </a:lnTo>
                    <a:lnTo>
                      <a:pt x="13513" y="14364"/>
                    </a:lnTo>
                    <a:lnTo>
                      <a:pt x="13449" y="14209"/>
                    </a:lnTo>
                    <a:lnTo>
                      <a:pt x="13397" y="14023"/>
                    </a:lnTo>
                    <a:lnTo>
                      <a:pt x="13346" y="13868"/>
                    </a:lnTo>
                    <a:lnTo>
                      <a:pt x="13333" y="13775"/>
                    </a:lnTo>
                    <a:lnTo>
                      <a:pt x="13320" y="13698"/>
                    </a:lnTo>
                    <a:lnTo>
                      <a:pt x="13320" y="13481"/>
                    </a:lnTo>
                    <a:lnTo>
                      <a:pt x="13333" y="13403"/>
                    </a:lnTo>
                    <a:lnTo>
                      <a:pt x="13359" y="13372"/>
                    </a:lnTo>
                    <a:lnTo>
                      <a:pt x="13397" y="13341"/>
                    </a:lnTo>
                    <a:lnTo>
                      <a:pt x="13500" y="13295"/>
                    </a:lnTo>
                    <a:lnTo>
                      <a:pt x="13590" y="13279"/>
                    </a:lnTo>
                    <a:lnTo>
                      <a:pt x="13693" y="13279"/>
                    </a:lnTo>
                    <a:lnTo>
                      <a:pt x="13796" y="13310"/>
                    </a:lnTo>
                    <a:lnTo>
                      <a:pt x="13911" y="13357"/>
                    </a:lnTo>
                    <a:lnTo>
                      <a:pt x="14014" y="13434"/>
                    </a:lnTo>
                    <a:lnTo>
                      <a:pt x="14104" y="13496"/>
                    </a:lnTo>
                    <a:lnTo>
                      <a:pt x="14220" y="13558"/>
                    </a:lnTo>
                    <a:lnTo>
                      <a:pt x="14361" y="13667"/>
                    </a:lnTo>
                    <a:lnTo>
                      <a:pt x="14503" y="13806"/>
                    </a:lnTo>
                    <a:lnTo>
                      <a:pt x="14631" y="13930"/>
                    </a:lnTo>
                    <a:lnTo>
                      <a:pt x="14773" y="14069"/>
                    </a:lnTo>
                    <a:lnTo>
                      <a:pt x="14889" y="14224"/>
                    </a:lnTo>
                    <a:lnTo>
                      <a:pt x="15004" y="14348"/>
                    </a:lnTo>
                    <a:lnTo>
                      <a:pt x="15146" y="14488"/>
                    </a:lnTo>
                    <a:lnTo>
                      <a:pt x="15364" y="14751"/>
                    </a:lnTo>
                    <a:lnTo>
                      <a:pt x="15467" y="14860"/>
                    </a:lnTo>
                    <a:lnTo>
                      <a:pt x="15647" y="15139"/>
                    </a:lnTo>
                    <a:lnTo>
                      <a:pt x="15737" y="15263"/>
                    </a:lnTo>
                    <a:lnTo>
                      <a:pt x="15814" y="15418"/>
                    </a:lnTo>
                    <a:lnTo>
                      <a:pt x="15904" y="15557"/>
                    </a:lnTo>
                    <a:lnTo>
                      <a:pt x="15994" y="15712"/>
                    </a:lnTo>
                    <a:lnTo>
                      <a:pt x="16059" y="15789"/>
                    </a:lnTo>
                    <a:lnTo>
                      <a:pt x="16123" y="15851"/>
                    </a:lnTo>
                    <a:lnTo>
                      <a:pt x="16380" y="16161"/>
                    </a:lnTo>
                    <a:lnTo>
                      <a:pt x="16444" y="16223"/>
                    </a:lnTo>
                    <a:lnTo>
                      <a:pt x="16496" y="16301"/>
                    </a:lnTo>
                    <a:lnTo>
                      <a:pt x="16521" y="16332"/>
                    </a:lnTo>
                    <a:lnTo>
                      <a:pt x="16534" y="16363"/>
                    </a:lnTo>
                    <a:lnTo>
                      <a:pt x="16560" y="16409"/>
                    </a:lnTo>
                    <a:lnTo>
                      <a:pt x="16573" y="16456"/>
                    </a:lnTo>
                    <a:lnTo>
                      <a:pt x="16586" y="16487"/>
                    </a:lnTo>
                    <a:lnTo>
                      <a:pt x="16611" y="16502"/>
                    </a:lnTo>
                    <a:lnTo>
                      <a:pt x="16637" y="16533"/>
                    </a:lnTo>
                    <a:lnTo>
                      <a:pt x="16676" y="16549"/>
                    </a:lnTo>
                    <a:lnTo>
                      <a:pt x="16881" y="16843"/>
                    </a:lnTo>
                    <a:lnTo>
                      <a:pt x="17100" y="17122"/>
                    </a:lnTo>
                    <a:lnTo>
                      <a:pt x="17293" y="17416"/>
                    </a:lnTo>
                    <a:lnTo>
                      <a:pt x="17730" y="18005"/>
                    </a:lnTo>
                    <a:lnTo>
                      <a:pt x="17949" y="18284"/>
                    </a:lnTo>
                    <a:lnTo>
                      <a:pt x="18180" y="18563"/>
                    </a:lnTo>
                    <a:lnTo>
                      <a:pt x="18424" y="18842"/>
                    </a:lnTo>
                    <a:lnTo>
                      <a:pt x="18501" y="18919"/>
                    </a:lnTo>
                    <a:lnTo>
                      <a:pt x="18617" y="18966"/>
                    </a:lnTo>
                    <a:lnTo>
                      <a:pt x="18707" y="18981"/>
                    </a:lnTo>
                    <a:lnTo>
                      <a:pt x="18810" y="18981"/>
                    </a:lnTo>
                    <a:lnTo>
                      <a:pt x="18913" y="18950"/>
                    </a:lnTo>
                    <a:lnTo>
                      <a:pt x="18951" y="18919"/>
                    </a:lnTo>
                    <a:lnTo>
                      <a:pt x="19003" y="18888"/>
                    </a:lnTo>
                    <a:lnTo>
                      <a:pt x="19029" y="18842"/>
                    </a:lnTo>
                    <a:lnTo>
                      <a:pt x="19067" y="18795"/>
                    </a:lnTo>
                    <a:lnTo>
                      <a:pt x="19093" y="18733"/>
                    </a:lnTo>
                    <a:lnTo>
                      <a:pt x="19106" y="18656"/>
                    </a:lnTo>
                    <a:lnTo>
                      <a:pt x="19119" y="18594"/>
                    </a:lnTo>
                    <a:lnTo>
                      <a:pt x="19131" y="18516"/>
                    </a:lnTo>
                    <a:lnTo>
                      <a:pt x="19131" y="18455"/>
                    </a:lnTo>
                    <a:lnTo>
                      <a:pt x="19119" y="18393"/>
                    </a:lnTo>
                    <a:lnTo>
                      <a:pt x="19106" y="18300"/>
                    </a:lnTo>
                    <a:lnTo>
                      <a:pt x="19054" y="18176"/>
                    </a:lnTo>
                    <a:lnTo>
                      <a:pt x="19016" y="18129"/>
                    </a:lnTo>
                    <a:lnTo>
                      <a:pt x="18951" y="17990"/>
                    </a:lnTo>
                    <a:lnTo>
                      <a:pt x="18861" y="17850"/>
                    </a:lnTo>
                    <a:lnTo>
                      <a:pt x="18797" y="17742"/>
                    </a:lnTo>
                    <a:lnTo>
                      <a:pt x="18720" y="17618"/>
                    </a:lnTo>
                    <a:lnTo>
                      <a:pt x="18656" y="17478"/>
                    </a:lnTo>
                    <a:lnTo>
                      <a:pt x="18566" y="17370"/>
                    </a:lnTo>
                    <a:lnTo>
                      <a:pt x="18489" y="17261"/>
                    </a:lnTo>
                    <a:lnTo>
                      <a:pt x="18399" y="17137"/>
                    </a:lnTo>
                    <a:lnTo>
                      <a:pt x="18296" y="17044"/>
                    </a:lnTo>
                    <a:lnTo>
                      <a:pt x="18231" y="16998"/>
                    </a:lnTo>
                    <a:lnTo>
                      <a:pt x="18077" y="16859"/>
                    </a:lnTo>
                    <a:lnTo>
                      <a:pt x="18039" y="16781"/>
                    </a:lnTo>
                    <a:lnTo>
                      <a:pt x="18000" y="16719"/>
                    </a:lnTo>
                    <a:lnTo>
                      <a:pt x="17794" y="16440"/>
                    </a:lnTo>
                    <a:lnTo>
                      <a:pt x="17691" y="16316"/>
                    </a:lnTo>
                    <a:lnTo>
                      <a:pt x="17576" y="16192"/>
                    </a:lnTo>
                    <a:lnTo>
                      <a:pt x="17473" y="16068"/>
                    </a:lnTo>
                    <a:lnTo>
                      <a:pt x="17293" y="15789"/>
                    </a:lnTo>
                    <a:lnTo>
                      <a:pt x="17229" y="15619"/>
                    </a:lnTo>
                    <a:lnTo>
                      <a:pt x="17190" y="15510"/>
                    </a:lnTo>
                    <a:lnTo>
                      <a:pt x="17164" y="15402"/>
                    </a:lnTo>
                    <a:lnTo>
                      <a:pt x="17126" y="15309"/>
                    </a:lnTo>
                    <a:lnTo>
                      <a:pt x="17087" y="15201"/>
                    </a:lnTo>
                    <a:lnTo>
                      <a:pt x="17061" y="15108"/>
                    </a:lnTo>
                    <a:lnTo>
                      <a:pt x="17010" y="15015"/>
                    </a:lnTo>
                    <a:lnTo>
                      <a:pt x="16959" y="14906"/>
                    </a:lnTo>
                    <a:lnTo>
                      <a:pt x="16907" y="14813"/>
                    </a:lnTo>
                    <a:lnTo>
                      <a:pt x="16856" y="14705"/>
                    </a:lnTo>
                    <a:lnTo>
                      <a:pt x="16791" y="14627"/>
                    </a:lnTo>
                    <a:lnTo>
                      <a:pt x="16727" y="14519"/>
                    </a:lnTo>
                    <a:lnTo>
                      <a:pt x="16637" y="14441"/>
                    </a:lnTo>
                    <a:lnTo>
                      <a:pt x="16560" y="14379"/>
                    </a:lnTo>
                    <a:lnTo>
                      <a:pt x="16419" y="14209"/>
                    </a:lnTo>
                    <a:lnTo>
                      <a:pt x="16367" y="14085"/>
                    </a:lnTo>
                    <a:lnTo>
                      <a:pt x="16239" y="13899"/>
                    </a:lnTo>
                    <a:lnTo>
                      <a:pt x="16123" y="13713"/>
                    </a:lnTo>
                    <a:lnTo>
                      <a:pt x="15866" y="13372"/>
                    </a:lnTo>
                    <a:lnTo>
                      <a:pt x="15750" y="13233"/>
                    </a:lnTo>
                    <a:lnTo>
                      <a:pt x="15596" y="13078"/>
                    </a:lnTo>
                    <a:lnTo>
                      <a:pt x="15454" y="12923"/>
                    </a:lnTo>
                    <a:lnTo>
                      <a:pt x="15300" y="12783"/>
                    </a:lnTo>
                    <a:lnTo>
                      <a:pt x="15107" y="12613"/>
                    </a:lnTo>
                    <a:lnTo>
                      <a:pt x="14927" y="12458"/>
                    </a:lnTo>
                    <a:lnTo>
                      <a:pt x="14734" y="12272"/>
                    </a:lnTo>
                    <a:lnTo>
                      <a:pt x="14580" y="12117"/>
                    </a:lnTo>
                    <a:lnTo>
                      <a:pt x="14246" y="11761"/>
                    </a:lnTo>
                    <a:lnTo>
                      <a:pt x="13924" y="11389"/>
                    </a:lnTo>
                    <a:lnTo>
                      <a:pt x="13616" y="11032"/>
                    </a:lnTo>
                    <a:lnTo>
                      <a:pt x="13281" y="10676"/>
                    </a:lnTo>
                    <a:lnTo>
                      <a:pt x="13101" y="10521"/>
                    </a:lnTo>
                    <a:lnTo>
                      <a:pt x="12934" y="10351"/>
                    </a:lnTo>
                    <a:lnTo>
                      <a:pt x="12741" y="10196"/>
                    </a:lnTo>
                    <a:lnTo>
                      <a:pt x="12561" y="10041"/>
                    </a:lnTo>
                    <a:lnTo>
                      <a:pt x="12150" y="9700"/>
                    </a:lnTo>
                    <a:lnTo>
                      <a:pt x="11983" y="9498"/>
                    </a:lnTo>
                    <a:lnTo>
                      <a:pt x="11790" y="9297"/>
                    </a:lnTo>
                    <a:lnTo>
                      <a:pt x="11636" y="9080"/>
                    </a:lnTo>
                    <a:lnTo>
                      <a:pt x="11469" y="8848"/>
                    </a:lnTo>
                    <a:lnTo>
                      <a:pt x="11314" y="8631"/>
                    </a:lnTo>
                    <a:lnTo>
                      <a:pt x="11160" y="8383"/>
                    </a:lnTo>
                    <a:lnTo>
                      <a:pt x="11057" y="8259"/>
                    </a:lnTo>
                    <a:lnTo>
                      <a:pt x="10954" y="8104"/>
                    </a:lnTo>
                    <a:lnTo>
                      <a:pt x="10826" y="7980"/>
                    </a:lnTo>
                    <a:lnTo>
                      <a:pt x="10723" y="7856"/>
                    </a:lnTo>
                    <a:lnTo>
                      <a:pt x="10607" y="7701"/>
                    </a:lnTo>
                    <a:lnTo>
                      <a:pt x="10504" y="7562"/>
                    </a:lnTo>
                    <a:lnTo>
                      <a:pt x="10389" y="7407"/>
                    </a:lnTo>
                    <a:lnTo>
                      <a:pt x="10273" y="7221"/>
                    </a:lnTo>
                    <a:lnTo>
                      <a:pt x="10144" y="6988"/>
                    </a:lnTo>
                    <a:lnTo>
                      <a:pt x="10016" y="6771"/>
                    </a:lnTo>
                    <a:lnTo>
                      <a:pt x="9874" y="6554"/>
                    </a:lnTo>
                    <a:lnTo>
                      <a:pt x="9746" y="6353"/>
                    </a:lnTo>
                    <a:lnTo>
                      <a:pt x="9360" y="5702"/>
                    </a:lnTo>
                    <a:lnTo>
                      <a:pt x="9231" y="5454"/>
                    </a:lnTo>
                    <a:lnTo>
                      <a:pt x="9206" y="5392"/>
                    </a:lnTo>
                    <a:lnTo>
                      <a:pt x="9129" y="5237"/>
                    </a:lnTo>
                    <a:lnTo>
                      <a:pt x="9103" y="5160"/>
                    </a:lnTo>
                    <a:lnTo>
                      <a:pt x="9090" y="5067"/>
                    </a:lnTo>
                    <a:lnTo>
                      <a:pt x="9090" y="4989"/>
                    </a:lnTo>
                    <a:lnTo>
                      <a:pt x="9129" y="4943"/>
                    </a:lnTo>
                    <a:lnTo>
                      <a:pt x="9167" y="4927"/>
                    </a:lnTo>
                    <a:lnTo>
                      <a:pt x="9219" y="4912"/>
                    </a:lnTo>
                    <a:lnTo>
                      <a:pt x="9283" y="4896"/>
                    </a:lnTo>
                    <a:lnTo>
                      <a:pt x="9399" y="4896"/>
                    </a:lnTo>
                    <a:lnTo>
                      <a:pt x="9514" y="4912"/>
                    </a:lnTo>
                    <a:lnTo>
                      <a:pt x="9617" y="4958"/>
                    </a:lnTo>
                    <a:lnTo>
                      <a:pt x="9733" y="5005"/>
                    </a:lnTo>
                    <a:lnTo>
                      <a:pt x="9849" y="5067"/>
                    </a:lnTo>
                    <a:lnTo>
                      <a:pt x="9951" y="5129"/>
                    </a:lnTo>
                    <a:lnTo>
                      <a:pt x="10080" y="5175"/>
                    </a:lnTo>
                    <a:lnTo>
                      <a:pt x="10247" y="5191"/>
                    </a:lnTo>
                    <a:lnTo>
                      <a:pt x="10427" y="5175"/>
                    </a:lnTo>
                    <a:lnTo>
                      <a:pt x="10594" y="5160"/>
                    </a:lnTo>
                    <a:lnTo>
                      <a:pt x="10774" y="5129"/>
                    </a:lnTo>
                    <a:lnTo>
                      <a:pt x="10954" y="5082"/>
                    </a:lnTo>
                    <a:lnTo>
                      <a:pt x="11109" y="5067"/>
                    </a:lnTo>
                    <a:lnTo>
                      <a:pt x="11199" y="5082"/>
                    </a:lnTo>
                    <a:lnTo>
                      <a:pt x="11289" y="5082"/>
                    </a:lnTo>
                    <a:lnTo>
                      <a:pt x="11366" y="5098"/>
                    </a:lnTo>
                    <a:lnTo>
                      <a:pt x="11494" y="5175"/>
                    </a:lnTo>
                    <a:lnTo>
                      <a:pt x="11559" y="5206"/>
                    </a:lnTo>
                    <a:lnTo>
                      <a:pt x="11623" y="5268"/>
                    </a:lnTo>
                    <a:lnTo>
                      <a:pt x="11726" y="5423"/>
                    </a:lnTo>
                    <a:lnTo>
                      <a:pt x="11777" y="5516"/>
                    </a:lnTo>
                    <a:lnTo>
                      <a:pt x="11841" y="5594"/>
                    </a:lnTo>
                    <a:lnTo>
                      <a:pt x="11919" y="5671"/>
                    </a:lnTo>
                    <a:lnTo>
                      <a:pt x="12073" y="5811"/>
                    </a:lnTo>
                    <a:lnTo>
                      <a:pt x="12253" y="5950"/>
                    </a:lnTo>
                    <a:lnTo>
                      <a:pt x="12420" y="6043"/>
                    </a:lnTo>
                    <a:lnTo>
                      <a:pt x="12613" y="6136"/>
                    </a:lnTo>
                    <a:lnTo>
                      <a:pt x="12780" y="6260"/>
                    </a:lnTo>
                    <a:lnTo>
                      <a:pt x="12960" y="6368"/>
                    </a:lnTo>
                    <a:lnTo>
                      <a:pt x="13127" y="6492"/>
                    </a:lnTo>
                    <a:lnTo>
                      <a:pt x="13294" y="6663"/>
                    </a:lnTo>
                    <a:lnTo>
                      <a:pt x="13461" y="6818"/>
                    </a:lnTo>
                    <a:lnTo>
                      <a:pt x="13603" y="6988"/>
                    </a:lnTo>
                    <a:lnTo>
                      <a:pt x="13731" y="7174"/>
                    </a:lnTo>
                    <a:lnTo>
                      <a:pt x="13860" y="7345"/>
                    </a:lnTo>
                    <a:lnTo>
                      <a:pt x="13976" y="7546"/>
                    </a:lnTo>
                    <a:lnTo>
                      <a:pt x="14091" y="7732"/>
                    </a:lnTo>
                    <a:lnTo>
                      <a:pt x="14220" y="7933"/>
                    </a:lnTo>
                    <a:lnTo>
                      <a:pt x="14361" y="8119"/>
                    </a:lnTo>
                    <a:lnTo>
                      <a:pt x="14464" y="8259"/>
                    </a:lnTo>
                    <a:lnTo>
                      <a:pt x="14580" y="8367"/>
                    </a:lnTo>
                    <a:lnTo>
                      <a:pt x="14683" y="8491"/>
                    </a:lnTo>
                    <a:lnTo>
                      <a:pt x="14799" y="8615"/>
                    </a:lnTo>
                    <a:lnTo>
                      <a:pt x="14901" y="8724"/>
                    </a:lnTo>
                    <a:lnTo>
                      <a:pt x="15004" y="8848"/>
                    </a:lnTo>
                    <a:lnTo>
                      <a:pt x="15107" y="8987"/>
                    </a:lnTo>
                    <a:lnTo>
                      <a:pt x="15210" y="9142"/>
                    </a:lnTo>
                    <a:lnTo>
                      <a:pt x="15326" y="9359"/>
                    </a:lnTo>
                    <a:lnTo>
                      <a:pt x="15467" y="9545"/>
                    </a:lnTo>
                    <a:lnTo>
                      <a:pt x="15609" y="9746"/>
                    </a:lnTo>
                    <a:lnTo>
                      <a:pt x="15891" y="10118"/>
                    </a:lnTo>
                    <a:lnTo>
                      <a:pt x="16020" y="10304"/>
                    </a:lnTo>
                    <a:lnTo>
                      <a:pt x="16161" y="10506"/>
                    </a:lnTo>
                    <a:lnTo>
                      <a:pt x="16290" y="10723"/>
                    </a:lnTo>
                    <a:lnTo>
                      <a:pt x="16341" y="10831"/>
                    </a:lnTo>
                    <a:lnTo>
                      <a:pt x="16406" y="10924"/>
                    </a:lnTo>
                    <a:lnTo>
                      <a:pt x="16470" y="11001"/>
                    </a:lnTo>
                    <a:lnTo>
                      <a:pt x="16534" y="11063"/>
                    </a:lnTo>
                    <a:lnTo>
                      <a:pt x="16611" y="11125"/>
                    </a:lnTo>
                    <a:lnTo>
                      <a:pt x="16766" y="11280"/>
                    </a:lnTo>
                    <a:lnTo>
                      <a:pt x="16830" y="11342"/>
                    </a:lnTo>
                    <a:lnTo>
                      <a:pt x="16997" y="11482"/>
                    </a:lnTo>
                    <a:lnTo>
                      <a:pt x="17164" y="11637"/>
                    </a:lnTo>
                    <a:lnTo>
                      <a:pt x="17499" y="11885"/>
                    </a:lnTo>
                    <a:lnTo>
                      <a:pt x="17679" y="12009"/>
                    </a:lnTo>
                    <a:lnTo>
                      <a:pt x="18270" y="12365"/>
                    </a:lnTo>
                    <a:lnTo>
                      <a:pt x="18373" y="12396"/>
                    </a:lnTo>
                    <a:lnTo>
                      <a:pt x="18424" y="12396"/>
                    </a:lnTo>
                    <a:lnTo>
                      <a:pt x="18489" y="12411"/>
                    </a:lnTo>
                    <a:lnTo>
                      <a:pt x="18540" y="12396"/>
                    </a:lnTo>
                    <a:lnTo>
                      <a:pt x="18617" y="12380"/>
                    </a:lnTo>
                    <a:lnTo>
                      <a:pt x="18669" y="12334"/>
                    </a:lnTo>
                    <a:lnTo>
                      <a:pt x="18746" y="12257"/>
                    </a:lnTo>
                    <a:lnTo>
                      <a:pt x="18797" y="12164"/>
                    </a:lnTo>
                    <a:lnTo>
                      <a:pt x="18836" y="12055"/>
                    </a:lnTo>
                    <a:lnTo>
                      <a:pt x="18861" y="11947"/>
                    </a:lnTo>
                    <a:lnTo>
                      <a:pt x="18874" y="11823"/>
                    </a:lnTo>
                    <a:lnTo>
                      <a:pt x="18874" y="11699"/>
                    </a:lnTo>
                    <a:lnTo>
                      <a:pt x="18861" y="11590"/>
                    </a:lnTo>
                    <a:lnTo>
                      <a:pt x="18836" y="11466"/>
                    </a:lnTo>
                    <a:lnTo>
                      <a:pt x="18823" y="11420"/>
                    </a:lnTo>
                    <a:lnTo>
                      <a:pt x="18797" y="11389"/>
                    </a:lnTo>
                    <a:lnTo>
                      <a:pt x="18771" y="11373"/>
                    </a:lnTo>
                    <a:lnTo>
                      <a:pt x="18733" y="11342"/>
                    </a:lnTo>
                    <a:lnTo>
                      <a:pt x="18694" y="11327"/>
                    </a:lnTo>
                    <a:lnTo>
                      <a:pt x="18669" y="11296"/>
                    </a:lnTo>
                    <a:lnTo>
                      <a:pt x="18630" y="11265"/>
                    </a:lnTo>
                    <a:lnTo>
                      <a:pt x="18604" y="11234"/>
                    </a:lnTo>
                    <a:lnTo>
                      <a:pt x="18514" y="11063"/>
                    </a:lnTo>
                    <a:lnTo>
                      <a:pt x="18360" y="10785"/>
                    </a:lnTo>
                    <a:lnTo>
                      <a:pt x="18270" y="10630"/>
                    </a:lnTo>
                    <a:lnTo>
                      <a:pt x="18167" y="10490"/>
                    </a:lnTo>
                    <a:lnTo>
                      <a:pt x="18090" y="10351"/>
                    </a:lnTo>
                    <a:lnTo>
                      <a:pt x="18000" y="10211"/>
                    </a:lnTo>
                    <a:lnTo>
                      <a:pt x="17897" y="10072"/>
                    </a:lnTo>
                    <a:lnTo>
                      <a:pt x="17833" y="9948"/>
                    </a:lnTo>
                    <a:lnTo>
                      <a:pt x="17781" y="9839"/>
                    </a:lnTo>
                    <a:lnTo>
                      <a:pt x="17717" y="9715"/>
                    </a:lnTo>
                    <a:lnTo>
                      <a:pt x="17666" y="9591"/>
                    </a:lnTo>
                    <a:lnTo>
                      <a:pt x="17601" y="9483"/>
                    </a:lnTo>
                    <a:lnTo>
                      <a:pt x="17563" y="9359"/>
                    </a:lnTo>
                    <a:lnTo>
                      <a:pt x="17511" y="9220"/>
                    </a:lnTo>
                    <a:lnTo>
                      <a:pt x="17473" y="9111"/>
                    </a:lnTo>
                    <a:lnTo>
                      <a:pt x="17460" y="9065"/>
                    </a:lnTo>
                    <a:lnTo>
                      <a:pt x="17434" y="9018"/>
                    </a:lnTo>
                    <a:lnTo>
                      <a:pt x="17370" y="8941"/>
                    </a:lnTo>
                    <a:lnTo>
                      <a:pt x="17267" y="8863"/>
                    </a:lnTo>
                    <a:lnTo>
                      <a:pt x="17177" y="8817"/>
                    </a:lnTo>
                    <a:lnTo>
                      <a:pt x="17087" y="8755"/>
                    </a:lnTo>
                    <a:lnTo>
                      <a:pt x="16997" y="8708"/>
                    </a:lnTo>
                    <a:lnTo>
                      <a:pt x="16894" y="8631"/>
                    </a:lnTo>
                    <a:lnTo>
                      <a:pt x="16817" y="8553"/>
                    </a:lnTo>
                    <a:lnTo>
                      <a:pt x="16791" y="8491"/>
                    </a:lnTo>
                    <a:lnTo>
                      <a:pt x="16753" y="8445"/>
                    </a:lnTo>
                    <a:lnTo>
                      <a:pt x="16727" y="8383"/>
                    </a:lnTo>
                    <a:lnTo>
                      <a:pt x="16701" y="8336"/>
                    </a:lnTo>
                    <a:lnTo>
                      <a:pt x="16676" y="8274"/>
                    </a:lnTo>
                    <a:lnTo>
                      <a:pt x="16624" y="8228"/>
                    </a:lnTo>
                    <a:lnTo>
                      <a:pt x="16599" y="8181"/>
                    </a:lnTo>
                    <a:lnTo>
                      <a:pt x="16560" y="8119"/>
                    </a:lnTo>
                    <a:lnTo>
                      <a:pt x="16341" y="7887"/>
                    </a:lnTo>
                    <a:lnTo>
                      <a:pt x="16136" y="7639"/>
                    </a:lnTo>
                    <a:lnTo>
                      <a:pt x="15904" y="7407"/>
                    </a:lnTo>
                    <a:lnTo>
                      <a:pt x="15673" y="7159"/>
                    </a:lnTo>
                    <a:lnTo>
                      <a:pt x="15236" y="6694"/>
                    </a:lnTo>
                    <a:lnTo>
                      <a:pt x="15004" y="6430"/>
                    </a:lnTo>
                    <a:lnTo>
                      <a:pt x="14786" y="6182"/>
                    </a:lnTo>
                    <a:lnTo>
                      <a:pt x="14747" y="6167"/>
                    </a:lnTo>
                    <a:lnTo>
                      <a:pt x="14734" y="6136"/>
                    </a:lnTo>
                    <a:lnTo>
                      <a:pt x="14734" y="6028"/>
                    </a:lnTo>
                    <a:lnTo>
                      <a:pt x="14773" y="5997"/>
                    </a:lnTo>
                    <a:lnTo>
                      <a:pt x="14786" y="5966"/>
                    </a:lnTo>
                    <a:lnTo>
                      <a:pt x="14863" y="5919"/>
                    </a:lnTo>
                    <a:lnTo>
                      <a:pt x="14927" y="5888"/>
                    </a:lnTo>
                    <a:lnTo>
                      <a:pt x="14979" y="5857"/>
                    </a:lnTo>
                    <a:lnTo>
                      <a:pt x="15043" y="5842"/>
                    </a:lnTo>
                    <a:lnTo>
                      <a:pt x="15171" y="5842"/>
                    </a:lnTo>
                    <a:lnTo>
                      <a:pt x="15236" y="5857"/>
                    </a:lnTo>
                    <a:lnTo>
                      <a:pt x="15300" y="5888"/>
                    </a:lnTo>
                    <a:lnTo>
                      <a:pt x="15416" y="5919"/>
                    </a:lnTo>
                    <a:lnTo>
                      <a:pt x="15519" y="5950"/>
                    </a:lnTo>
                    <a:lnTo>
                      <a:pt x="15763" y="5950"/>
                    </a:lnTo>
                    <a:lnTo>
                      <a:pt x="15994" y="5981"/>
                    </a:lnTo>
                    <a:lnTo>
                      <a:pt x="16110" y="6012"/>
                    </a:lnTo>
                    <a:lnTo>
                      <a:pt x="16213" y="6059"/>
                    </a:lnTo>
                    <a:lnTo>
                      <a:pt x="16393" y="6182"/>
                    </a:lnTo>
                    <a:lnTo>
                      <a:pt x="16560" y="6322"/>
                    </a:lnTo>
                    <a:lnTo>
                      <a:pt x="16714" y="6461"/>
                    </a:lnTo>
                    <a:lnTo>
                      <a:pt x="16856" y="6616"/>
                    </a:lnTo>
                    <a:lnTo>
                      <a:pt x="17010" y="6771"/>
                    </a:lnTo>
                    <a:lnTo>
                      <a:pt x="17151" y="6926"/>
                    </a:lnTo>
                    <a:lnTo>
                      <a:pt x="17319" y="7066"/>
                    </a:lnTo>
                    <a:lnTo>
                      <a:pt x="17473" y="7205"/>
                    </a:lnTo>
                    <a:lnTo>
                      <a:pt x="17524" y="7236"/>
                    </a:lnTo>
                    <a:lnTo>
                      <a:pt x="17601" y="7329"/>
                    </a:lnTo>
                    <a:lnTo>
                      <a:pt x="17640" y="7407"/>
                    </a:lnTo>
                    <a:lnTo>
                      <a:pt x="17666" y="7453"/>
                    </a:lnTo>
                    <a:lnTo>
                      <a:pt x="17691" y="7515"/>
                    </a:lnTo>
                    <a:lnTo>
                      <a:pt x="17717" y="7562"/>
                    </a:lnTo>
                    <a:lnTo>
                      <a:pt x="17756" y="7608"/>
                    </a:lnTo>
                    <a:lnTo>
                      <a:pt x="17884" y="7778"/>
                    </a:lnTo>
                    <a:lnTo>
                      <a:pt x="18026" y="7918"/>
                    </a:lnTo>
                    <a:lnTo>
                      <a:pt x="18141" y="8088"/>
                    </a:lnTo>
                    <a:lnTo>
                      <a:pt x="18270" y="8259"/>
                    </a:lnTo>
                    <a:lnTo>
                      <a:pt x="18373" y="8429"/>
                    </a:lnTo>
                    <a:lnTo>
                      <a:pt x="18476" y="8615"/>
                    </a:lnTo>
                    <a:lnTo>
                      <a:pt x="18591" y="8801"/>
                    </a:lnTo>
                    <a:lnTo>
                      <a:pt x="18694" y="8987"/>
                    </a:lnTo>
                    <a:lnTo>
                      <a:pt x="18771" y="9142"/>
                    </a:lnTo>
                    <a:lnTo>
                      <a:pt x="18849" y="9312"/>
                    </a:lnTo>
                    <a:lnTo>
                      <a:pt x="18939" y="9452"/>
                    </a:lnTo>
                    <a:lnTo>
                      <a:pt x="19003" y="9607"/>
                    </a:lnTo>
                    <a:lnTo>
                      <a:pt x="19157" y="9917"/>
                    </a:lnTo>
                    <a:lnTo>
                      <a:pt x="19247" y="10072"/>
                    </a:lnTo>
                    <a:lnTo>
                      <a:pt x="19337" y="10211"/>
                    </a:lnTo>
                    <a:lnTo>
                      <a:pt x="19466" y="10366"/>
                    </a:lnTo>
                    <a:lnTo>
                      <a:pt x="19491" y="10428"/>
                    </a:lnTo>
                    <a:lnTo>
                      <a:pt x="19556" y="10506"/>
                    </a:lnTo>
                    <a:lnTo>
                      <a:pt x="19594" y="10537"/>
                    </a:lnTo>
                    <a:lnTo>
                      <a:pt x="19594" y="10552"/>
                    </a:lnTo>
                    <a:lnTo>
                      <a:pt x="19607" y="10583"/>
                    </a:lnTo>
                    <a:lnTo>
                      <a:pt x="19607" y="10723"/>
                    </a:lnTo>
                    <a:lnTo>
                      <a:pt x="19697" y="10754"/>
                    </a:lnTo>
                    <a:lnTo>
                      <a:pt x="19774" y="10800"/>
                    </a:lnTo>
                    <a:lnTo>
                      <a:pt x="19877" y="10800"/>
                    </a:lnTo>
                    <a:lnTo>
                      <a:pt x="19967" y="10785"/>
                    </a:lnTo>
                    <a:lnTo>
                      <a:pt x="20147" y="10723"/>
                    </a:lnTo>
                    <a:lnTo>
                      <a:pt x="20250" y="10692"/>
                    </a:lnTo>
                    <a:lnTo>
                      <a:pt x="20327" y="10661"/>
                    </a:lnTo>
                    <a:lnTo>
                      <a:pt x="20366" y="10630"/>
                    </a:lnTo>
                    <a:lnTo>
                      <a:pt x="20391" y="10583"/>
                    </a:lnTo>
                    <a:lnTo>
                      <a:pt x="20507" y="10444"/>
                    </a:lnTo>
                    <a:lnTo>
                      <a:pt x="20533" y="10366"/>
                    </a:lnTo>
                    <a:lnTo>
                      <a:pt x="20559" y="10304"/>
                    </a:lnTo>
                    <a:lnTo>
                      <a:pt x="20571" y="10242"/>
                    </a:lnTo>
                    <a:lnTo>
                      <a:pt x="20584" y="10196"/>
                    </a:lnTo>
                    <a:lnTo>
                      <a:pt x="20584" y="10149"/>
                    </a:lnTo>
                    <a:lnTo>
                      <a:pt x="20571" y="10118"/>
                    </a:lnTo>
                    <a:lnTo>
                      <a:pt x="20559" y="10072"/>
                    </a:lnTo>
                    <a:lnTo>
                      <a:pt x="20546" y="10041"/>
                    </a:lnTo>
                    <a:lnTo>
                      <a:pt x="20533" y="9979"/>
                    </a:lnTo>
                    <a:lnTo>
                      <a:pt x="20507" y="9917"/>
                    </a:lnTo>
                    <a:lnTo>
                      <a:pt x="20469" y="9886"/>
                    </a:lnTo>
                    <a:lnTo>
                      <a:pt x="20443" y="9855"/>
                    </a:lnTo>
                    <a:lnTo>
                      <a:pt x="20417" y="9808"/>
                    </a:lnTo>
                    <a:lnTo>
                      <a:pt x="20379" y="9777"/>
                    </a:lnTo>
                    <a:lnTo>
                      <a:pt x="20353" y="9746"/>
                    </a:lnTo>
                    <a:lnTo>
                      <a:pt x="20314" y="9715"/>
                    </a:lnTo>
                    <a:lnTo>
                      <a:pt x="20289" y="9684"/>
                    </a:lnTo>
                    <a:lnTo>
                      <a:pt x="20250" y="9653"/>
                    </a:lnTo>
                    <a:lnTo>
                      <a:pt x="20134" y="9452"/>
                    </a:lnTo>
                    <a:lnTo>
                      <a:pt x="20044" y="9251"/>
                    </a:lnTo>
                    <a:lnTo>
                      <a:pt x="19967" y="9049"/>
                    </a:lnTo>
                    <a:lnTo>
                      <a:pt x="19787" y="8646"/>
                    </a:lnTo>
                    <a:lnTo>
                      <a:pt x="19710" y="8445"/>
                    </a:lnTo>
                    <a:lnTo>
                      <a:pt x="19607" y="8274"/>
                    </a:lnTo>
                    <a:lnTo>
                      <a:pt x="19479" y="8088"/>
                    </a:lnTo>
                    <a:lnTo>
                      <a:pt x="19311" y="7887"/>
                    </a:lnTo>
                    <a:lnTo>
                      <a:pt x="19131" y="7686"/>
                    </a:lnTo>
                    <a:lnTo>
                      <a:pt x="18964" y="7500"/>
                    </a:lnTo>
                    <a:lnTo>
                      <a:pt x="18797" y="7298"/>
                    </a:lnTo>
                    <a:lnTo>
                      <a:pt x="18630" y="7112"/>
                    </a:lnTo>
                    <a:lnTo>
                      <a:pt x="18463" y="6895"/>
                    </a:lnTo>
                    <a:lnTo>
                      <a:pt x="18309" y="6709"/>
                    </a:lnTo>
                    <a:lnTo>
                      <a:pt x="18141" y="6477"/>
                    </a:lnTo>
                    <a:lnTo>
                      <a:pt x="18090" y="6415"/>
                    </a:lnTo>
                    <a:lnTo>
                      <a:pt x="18039" y="6337"/>
                    </a:lnTo>
                    <a:lnTo>
                      <a:pt x="18000" y="6275"/>
                    </a:lnTo>
                    <a:lnTo>
                      <a:pt x="17974" y="6182"/>
                    </a:lnTo>
                    <a:lnTo>
                      <a:pt x="17961" y="6105"/>
                    </a:lnTo>
                    <a:lnTo>
                      <a:pt x="17974" y="6028"/>
                    </a:lnTo>
                    <a:lnTo>
                      <a:pt x="18013" y="5966"/>
                    </a:lnTo>
                    <a:lnTo>
                      <a:pt x="18077" y="5888"/>
                    </a:lnTo>
                    <a:lnTo>
                      <a:pt x="18129" y="5842"/>
                    </a:lnTo>
                    <a:lnTo>
                      <a:pt x="18180" y="5826"/>
                    </a:lnTo>
                    <a:lnTo>
                      <a:pt x="18309" y="5795"/>
                    </a:lnTo>
                    <a:lnTo>
                      <a:pt x="18360" y="5795"/>
                    </a:lnTo>
                    <a:lnTo>
                      <a:pt x="18424" y="5811"/>
                    </a:lnTo>
                    <a:lnTo>
                      <a:pt x="18463" y="5826"/>
                    </a:lnTo>
                    <a:lnTo>
                      <a:pt x="18514" y="5842"/>
                    </a:lnTo>
                    <a:lnTo>
                      <a:pt x="18836" y="6028"/>
                    </a:lnTo>
                    <a:lnTo>
                      <a:pt x="19144" y="6182"/>
                    </a:lnTo>
                    <a:lnTo>
                      <a:pt x="19453" y="6368"/>
                    </a:lnTo>
                    <a:lnTo>
                      <a:pt x="19761" y="6539"/>
                    </a:lnTo>
                    <a:lnTo>
                      <a:pt x="20070" y="6756"/>
                    </a:lnTo>
                    <a:lnTo>
                      <a:pt x="20366" y="6957"/>
                    </a:lnTo>
                    <a:lnTo>
                      <a:pt x="20661" y="7205"/>
                    </a:lnTo>
                    <a:lnTo>
                      <a:pt x="20944" y="7469"/>
                    </a:lnTo>
                    <a:lnTo>
                      <a:pt x="21111" y="7670"/>
                    </a:lnTo>
                    <a:lnTo>
                      <a:pt x="21163" y="7701"/>
                    </a:lnTo>
                    <a:lnTo>
                      <a:pt x="21201" y="7732"/>
                    </a:lnTo>
                    <a:lnTo>
                      <a:pt x="21253" y="7794"/>
                    </a:lnTo>
                    <a:lnTo>
                      <a:pt x="21304" y="7809"/>
                    </a:lnTo>
                    <a:lnTo>
                      <a:pt x="21407" y="7809"/>
                    </a:lnTo>
                    <a:lnTo>
                      <a:pt x="21459" y="7778"/>
                    </a:lnTo>
                    <a:lnTo>
                      <a:pt x="21497" y="7732"/>
                    </a:lnTo>
                    <a:lnTo>
                      <a:pt x="21523" y="7670"/>
                    </a:lnTo>
                    <a:lnTo>
                      <a:pt x="21536" y="7608"/>
                    </a:lnTo>
                    <a:lnTo>
                      <a:pt x="21574" y="7531"/>
                    </a:lnTo>
                    <a:lnTo>
                      <a:pt x="21600" y="7438"/>
                    </a:lnTo>
                    <a:lnTo>
                      <a:pt x="21600" y="7221"/>
                    </a:lnTo>
                    <a:lnTo>
                      <a:pt x="21587" y="7128"/>
                    </a:lnTo>
                    <a:lnTo>
                      <a:pt x="21574" y="7019"/>
                    </a:lnTo>
                    <a:lnTo>
                      <a:pt x="21549" y="6911"/>
                    </a:lnTo>
                    <a:lnTo>
                      <a:pt x="21523" y="6818"/>
                    </a:lnTo>
                    <a:lnTo>
                      <a:pt x="21484" y="6694"/>
                    </a:lnTo>
                    <a:lnTo>
                      <a:pt x="21446" y="6585"/>
                    </a:lnTo>
                    <a:lnTo>
                      <a:pt x="21381" y="6492"/>
                    </a:lnTo>
                    <a:lnTo>
                      <a:pt x="21330" y="6399"/>
                    </a:lnTo>
                    <a:lnTo>
                      <a:pt x="21266" y="6337"/>
                    </a:lnTo>
                    <a:lnTo>
                      <a:pt x="21189" y="6275"/>
                    </a:lnTo>
                    <a:lnTo>
                      <a:pt x="21099" y="6198"/>
                    </a:lnTo>
                    <a:lnTo>
                      <a:pt x="21021" y="6152"/>
                    </a:lnTo>
                    <a:lnTo>
                      <a:pt x="20674" y="5966"/>
                    </a:lnTo>
                    <a:lnTo>
                      <a:pt x="20340" y="5764"/>
                    </a:lnTo>
                    <a:lnTo>
                      <a:pt x="20006" y="5578"/>
                    </a:lnTo>
                    <a:lnTo>
                      <a:pt x="19684" y="5377"/>
                    </a:lnTo>
                    <a:lnTo>
                      <a:pt x="19016" y="5005"/>
                    </a:lnTo>
                    <a:lnTo>
                      <a:pt x="18669" y="4850"/>
                    </a:lnTo>
                    <a:lnTo>
                      <a:pt x="18321" y="4679"/>
                    </a:lnTo>
                    <a:lnTo>
                      <a:pt x="18219" y="4648"/>
                    </a:lnTo>
                    <a:lnTo>
                      <a:pt x="18103" y="4633"/>
                    </a:lnTo>
                    <a:lnTo>
                      <a:pt x="17769" y="4633"/>
                    </a:lnTo>
                    <a:lnTo>
                      <a:pt x="17653" y="4648"/>
                    </a:lnTo>
                    <a:lnTo>
                      <a:pt x="17524" y="4648"/>
                    </a:lnTo>
                    <a:lnTo>
                      <a:pt x="17409" y="4664"/>
                    </a:lnTo>
                    <a:lnTo>
                      <a:pt x="17344" y="4648"/>
                    </a:lnTo>
                    <a:lnTo>
                      <a:pt x="17267" y="4633"/>
                    </a:lnTo>
                    <a:lnTo>
                      <a:pt x="17190" y="4602"/>
                    </a:lnTo>
                    <a:lnTo>
                      <a:pt x="17113" y="4587"/>
                    </a:lnTo>
                    <a:lnTo>
                      <a:pt x="17049" y="4556"/>
                    </a:lnTo>
                    <a:lnTo>
                      <a:pt x="16959" y="4525"/>
                    </a:lnTo>
                    <a:lnTo>
                      <a:pt x="16881" y="4509"/>
                    </a:lnTo>
                    <a:lnTo>
                      <a:pt x="16817" y="4478"/>
                    </a:lnTo>
                    <a:lnTo>
                      <a:pt x="16830" y="4478"/>
                    </a:lnTo>
                    <a:lnTo>
                      <a:pt x="16830" y="4525"/>
                    </a:lnTo>
                    <a:lnTo>
                      <a:pt x="16843" y="4540"/>
                    </a:lnTo>
                    <a:lnTo>
                      <a:pt x="16881" y="4540"/>
                    </a:lnTo>
                    <a:lnTo>
                      <a:pt x="16881" y="4664"/>
                    </a:lnTo>
                    <a:lnTo>
                      <a:pt x="16779" y="4602"/>
                    </a:lnTo>
                    <a:lnTo>
                      <a:pt x="16650" y="4571"/>
                    </a:lnTo>
                    <a:lnTo>
                      <a:pt x="16586" y="4540"/>
                    </a:lnTo>
                    <a:lnTo>
                      <a:pt x="16534" y="4509"/>
                    </a:lnTo>
                    <a:lnTo>
                      <a:pt x="16470" y="4478"/>
                    </a:lnTo>
                    <a:lnTo>
                      <a:pt x="16419" y="4432"/>
                    </a:lnTo>
                    <a:lnTo>
                      <a:pt x="16367" y="4354"/>
                    </a:lnTo>
                    <a:lnTo>
                      <a:pt x="16239" y="4261"/>
                    </a:lnTo>
                    <a:lnTo>
                      <a:pt x="16174" y="4230"/>
                    </a:lnTo>
                    <a:lnTo>
                      <a:pt x="16097" y="4199"/>
                    </a:lnTo>
                    <a:lnTo>
                      <a:pt x="15866" y="4153"/>
                    </a:lnTo>
                    <a:lnTo>
                      <a:pt x="15763" y="4153"/>
                    </a:lnTo>
                    <a:lnTo>
                      <a:pt x="15634" y="4137"/>
                    </a:lnTo>
                    <a:lnTo>
                      <a:pt x="15416" y="4137"/>
                    </a:lnTo>
                    <a:lnTo>
                      <a:pt x="15300" y="4122"/>
                    </a:lnTo>
                    <a:lnTo>
                      <a:pt x="15197" y="4106"/>
                    </a:lnTo>
                    <a:lnTo>
                      <a:pt x="15094" y="4075"/>
                    </a:lnTo>
                    <a:lnTo>
                      <a:pt x="14979" y="4044"/>
                    </a:lnTo>
                    <a:lnTo>
                      <a:pt x="14567" y="3874"/>
                    </a:lnTo>
                    <a:lnTo>
                      <a:pt x="14169" y="3734"/>
                    </a:lnTo>
                    <a:lnTo>
                      <a:pt x="13757" y="3595"/>
                    </a:lnTo>
                    <a:lnTo>
                      <a:pt x="13346" y="3486"/>
                    </a:lnTo>
                    <a:lnTo>
                      <a:pt x="12947" y="3393"/>
                    </a:lnTo>
                    <a:lnTo>
                      <a:pt x="12561" y="3285"/>
                    </a:lnTo>
                    <a:lnTo>
                      <a:pt x="12150" y="3145"/>
                    </a:lnTo>
                    <a:lnTo>
                      <a:pt x="11764" y="3022"/>
                    </a:lnTo>
                    <a:lnTo>
                      <a:pt x="11764" y="3037"/>
                    </a:lnTo>
                    <a:lnTo>
                      <a:pt x="11751" y="3053"/>
                    </a:lnTo>
                    <a:lnTo>
                      <a:pt x="11751" y="3084"/>
                    </a:lnTo>
                    <a:lnTo>
                      <a:pt x="11739" y="3099"/>
                    </a:lnTo>
                    <a:lnTo>
                      <a:pt x="11764" y="3130"/>
                    </a:lnTo>
                    <a:lnTo>
                      <a:pt x="11790" y="3145"/>
                    </a:lnTo>
                    <a:lnTo>
                      <a:pt x="11829" y="3130"/>
                    </a:lnTo>
                    <a:lnTo>
                      <a:pt x="11674" y="3084"/>
                    </a:lnTo>
                    <a:lnTo>
                      <a:pt x="11507" y="3053"/>
                    </a:lnTo>
                    <a:lnTo>
                      <a:pt x="11186" y="3053"/>
                    </a:lnTo>
                    <a:lnTo>
                      <a:pt x="11031" y="3037"/>
                    </a:lnTo>
                    <a:lnTo>
                      <a:pt x="10864" y="3022"/>
                    </a:lnTo>
                    <a:lnTo>
                      <a:pt x="10723" y="2991"/>
                    </a:lnTo>
                    <a:lnTo>
                      <a:pt x="10569" y="2929"/>
                    </a:lnTo>
                    <a:lnTo>
                      <a:pt x="10324" y="2820"/>
                    </a:lnTo>
                    <a:lnTo>
                      <a:pt x="10080" y="2727"/>
                    </a:lnTo>
                    <a:lnTo>
                      <a:pt x="9823" y="2634"/>
                    </a:lnTo>
                    <a:lnTo>
                      <a:pt x="9579" y="2541"/>
                    </a:lnTo>
                    <a:lnTo>
                      <a:pt x="9321" y="2448"/>
                    </a:lnTo>
                    <a:lnTo>
                      <a:pt x="9090" y="2386"/>
                    </a:lnTo>
                    <a:lnTo>
                      <a:pt x="8833" y="2309"/>
                    </a:lnTo>
                    <a:lnTo>
                      <a:pt x="8563" y="2247"/>
                    </a:lnTo>
                    <a:lnTo>
                      <a:pt x="8537" y="2231"/>
                    </a:lnTo>
                    <a:lnTo>
                      <a:pt x="8524" y="2216"/>
                    </a:lnTo>
                    <a:lnTo>
                      <a:pt x="8511" y="2185"/>
                    </a:lnTo>
                    <a:lnTo>
                      <a:pt x="8460" y="2154"/>
                    </a:lnTo>
                    <a:lnTo>
                      <a:pt x="8447" y="2138"/>
                    </a:lnTo>
                    <a:lnTo>
                      <a:pt x="8421" y="2138"/>
                    </a:lnTo>
                    <a:lnTo>
                      <a:pt x="8383" y="2154"/>
                    </a:lnTo>
                    <a:lnTo>
                      <a:pt x="8357" y="2169"/>
                    </a:lnTo>
                    <a:lnTo>
                      <a:pt x="8280" y="2169"/>
                    </a:lnTo>
                    <a:lnTo>
                      <a:pt x="8254" y="2154"/>
                    </a:lnTo>
                    <a:lnTo>
                      <a:pt x="8241" y="2138"/>
                    </a:lnTo>
                    <a:lnTo>
                      <a:pt x="8229" y="2138"/>
                    </a:lnTo>
                    <a:lnTo>
                      <a:pt x="7946" y="1937"/>
                    </a:lnTo>
                    <a:lnTo>
                      <a:pt x="7689" y="1751"/>
                    </a:lnTo>
                    <a:lnTo>
                      <a:pt x="7431" y="1549"/>
                    </a:lnTo>
                    <a:lnTo>
                      <a:pt x="7187" y="1333"/>
                    </a:lnTo>
                    <a:lnTo>
                      <a:pt x="6943" y="1147"/>
                    </a:lnTo>
                    <a:lnTo>
                      <a:pt x="6699" y="914"/>
                    </a:lnTo>
                    <a:lnTo>
                      <a:pt x="6441" y="713"/>
                    </a:lnTo>
                    <a:lnTo>
                      <a:pt x="6197" y="480"/>
                    </a:lnTo>
                    <a:lnTo>
                      <a:pt x="6184" y="465"/>
                    </a:lnTo>
                    <a:lnTo>
                      <a:pt x="6146" y="434"/>
                    </a:lnTo>
                    <a:lnTo>
                      <a:pt x="6120" y="403"/>
                    </a:lnTo>
                    <a:lnTo>
                      <a:pt x="6081" y="372"/>
                    </a:lnTo>
                    <a:lnTo>
                      <a:pt x="6030" y="310"/>
                    </a:lnTo>
                    <a:lnTo>
                      <a:pt x="5953" y="248"/>
                    </a:lnTo>
                    <a:lnTo>
                      <a:pt x="5863" y="124"/>
                    </a:lnTo>
                    <a:lnTo>
                      <a:pt x="5721"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6" name="Kształt">
                <a:extLst>
                  <a:ext uri="{FF2B5EF4-FFF2-40B4-BE49-F238E27FC236}">
                    <a16:creationId xmlns:a16="http://schemas.microsoft.com/office/drawing/2014/main" id="{7A7B0DC7-0E3D-C0E1-9716-48FF485DDD79}"/>
                  </a:ext>
                </a:extLst>
              </p:cNvPr>
              <p:cNvSpPr/>
              <p:nvPr/>
            </p:nvSpPr>
            <p:spPr>
              <a:xfrm>
                <a:off x="1318543" y="901269"/>
                <a:ext cx="85796" cy="88093"/>
              </a:xfrm>
              <a:custGeom>
                <a:avLst/>
                <a:gdLst/>
                <a:ahLst/>
                <a:cxnLst>
                  <a:cxn ang="0">
                    <a:pos x="wd2" y="hd2"/>
                  </a:cxn>
                  <a:cxn ang="5400000">
                    <a:pos x="wd2" y="hd2"/>
                  </a:cxn>
                  <a:cxn ang="10800000">
                    <a:pos x="wd2" y="hd2"/>
                  </a:cxn>
                  <a:cxn ang="16200000">
                    <a:pos x="wd2" y="hd2"/>
                  </a:cxn>
                </a:cxnLst>
                <a:rect l="0" t="0" r="r" b="b"/>
                <a:pathLst>
                  <a:path w="21600" h="21600" extrusionOk="0">
                    <a:moveTo>
                      <a:pt x="7048" y="811"/>
                    </a:moveTo>
                    <a:lnTo>
                      <a:pt x="6821" y="737"/>
                    </a:lnTo>
                    <a:lnTo>
                      <a:pt x="6518" y="590"/>
                    </a:lnTo>
                    <a:lnTo>
                      <a:pt x="6291" y="442"/>
                    </a:lnTo>
                    <a:lnTo>
                      <a:pt x="5912" y="221"/>
                    </a:lnTo>
                    <a:lnTo>
                      <a:pt x="5684" y="74"/>
                    </a:lnTo>
                    <a:lnTo>
                      <a:pt x="5381" y="0"/>
                    </a:lnTo>
                    <a:lnTo>
                      <a:pt x="5154" y="0"/>
                    </a:lnTo>
                    <a:lnTo>
                      <a:pt x="4851" y="147"/>
                    </a:lnTo>
                    <a:lnTo>
                      <a:pt x="4472" y="516"/>
                    </a:lnTo>
                    <a:lnTo>
                      <a:pt x="3714" y="1180"/>
                    </a:lnTo>
                    <a:lnTo>
                      <a:pt x="2880" y="1990"/>
                    </a:lnTo>
                    <a:lnTo>
                      <a:pt x="1971" y="2801"/>
                    </a:lnTo>
                    <a:lnTo>
                      <a:pt x="1137" y="3760"/>
                    </a:lnTo>
                    <a:lnTo>
                      <a:pt x="455" y="4644"/>
                    </a:lnTo>
                    <a:lnTo>
                      <a:pt x="227" y="5013"/>
                    </a:lnTo>
                    <a:lnTo>
                      <a:pt x="76" y="5529"/>
                    </a:lnTo>
                    <a:lnTo>
                      <a:pt x="0" y="5898"/>
                    </a:lnTo>
                    <a:lnTo>
                      <a:pt x="0" y="6192"/>
                    </a:lnTo>
                    <a:lnTo>
                      <a:pt x="227" y="6561"/>
                    </a:lnTo>
                    <a:lnTo>
                      <a:pt x="379" y="6930"/>
                    </a:lnTo>
                    <a:lnTo>
                      <a:pt x="682" y="7372"/>
                    </a:lnTo>
                    <a:lnTo>
                      <a:pt x="909" y="7741"/>
                    </a:lnTo>
                    <a:lnTo>
                      <a:pt x="1137" y="8183"/>
                    </a:lnTo>
                    <a:lnTo>
                      <a:pt x="1364" y="8552"/>
                    </a:lnTo>
                    <a:lnTo>
                      <a:pt x="1516" y="8994"/>
                    </a:lnTo>
                    <a:lnTo>
                      <a:pt x="1667" y="9362"/>
                    </a:lnTo>
                    <a:lnTo>
                      <a:pt x="1440" y="8846"/>
                    </a:lnTo>
                    <a:lnTo>
                      <a:pt x="1819" y="9731"/>
                    </a:lnTo>
                    <a:lnTo>
                      <a:pt x="2653" y="11648"/>
                    </a:lnTo>
                    <a:lnTo>
                      <a:pt x="3562" y="14228"/>
                    </a:lnTo>
                    <a:lnTo>
                      <a:pt x="4547" y="16882"/>
                    </a:lnTo>
                    <a:lnTo>
                      <a:pt x="5305" y="19167"/>
                    </a:lnTo>
                    <a:lnTo>
                      <a:pt x="5608" y="20126"/>
                    </a:lnTo>
                    <a:lnTo>
                      <a:pt x="5760" y="20715"/>
                    </a:lnTo>
                    <a:lnTo>
                      <a:pt x="5760" y="21084"/>
                    </a:lnTo>
                    <a:lnTo>
                      <a:pt x="5684" y="21158"/>
                    </a:lnTo>
                    <a:lnTo>
                      <a:pt x="5608" y="21084"/>
                    </a:lnTo>
                    <a:lnTo>
                      <a:pt x="6366" y="21453"/>
                    </a:lnTo>
                    <a:lnTo>
                      <a:pt x="6669" y="21526"/>
                    </a:lnTo>
                    <a:lnTo>
                      <a:pt x="7124" y="21600"/>
                    </a:lnTo>
                    <a:lnTo>
                      <a:pt x="7503" y="21600"/>
                    </a:lnTo>
                    <a:lnTo>
                      <a:pt x="7882" y="21526"/>
                    </a:lnTo>
                    <a:lnTo>
                      <a:pt x="8413" y="21453"/>
                    </a:lnTo>
                    <a:lnTo>
                      <a:pt x="8792" y="21231"/>
                    </a:lnTo>
                    <a:lnTo>
                      <a:pt x="10459" y="20863"/>
                    </a:lnTo>
                    <a:lnTo>
                      <a:pt x="12126" y="20568"/>
                    </a:lnTo>
                    <a:lnTo>
                      <a:pt x="13794" y="20347"/>
                    </a:lnTo>
                    <a:lnTo>
                      <a:pt x="15385" y="20052"/>
                    </a:lnTo>
                    <a:lnTo>
                      <a:pt x="16219" y="19904"/>
                    </a:lnTo>
                    <a:lnTo>
                      <a:pt x="16977" y="19683"/>
                    </a:lnTo>
                    <a:lnTo>
                      <a:pt x="17811" y="19388"/>
                    </a:lnTo>
                    <a:lnTo>
                      <a:pt x="19175" y="18799"/>
                    </a:lnTo>
                    <a:lnTo>
                      <a:pt x="19933" y="18430"/>
                    </a:lnTo>
                    <a:lnTo>
                      <a:pt x="20539" y="17988"/>
                    </a:lnTo>
                    <a:lnTo>
                      <a:pt x="21221" y="17398"/>
                    </a:lnTo>
                    <a:lnTo>
                      <a:pt x="21448" y="17177"/>
                    </a:lnTo>
                    <a:lnTo>
                      <a:pt x="21524" y="16956"/>
                    </a:lnTo>
                    <a:lnTo>
                      <a:pt x="21600" y="16661"/>
                    </a:lnTo>
                    <a:lnTo>
                      <a:pt x="21600" y="16366"/>
                    </a:lnTo>
                    <a:lnTo>
                      <a:pt x="21524" y="15702"/>
                    </a:lnTo>
                    <a:lnTo>
                      <a:pt x="21297" y="15113"/>
                    </a:lnTo>
                    <a:lnTo>
                      <a:pt x="20842" y="14449"/>
                    </a:lnTo>
                    <a:lnTo>
                      <a:pt x="20463" y="13786"/>
                    </a:lnTo>
                    <a:lnTo>
                      <a:pt x="19933" y="13343"/>
                    </a:lnTo>
                    <a:lnTo>
                      <a:pt x="19478" y="12901"/>
                    </a:lnTo>
                    <a:lnTo>
                      <a:pt x="18493" y="12090"/>
                    </a:lnTo>
                    <a:lnTo>
                      <a:pt x="17735" y="11427"/>
                    </a:lnTo>
                    <a:lnTo>
                      <a:pt x="16901" y="10689"/>
                    </a:lnTo>
                    <a:lnTo>
                      <a:pt x="16143" y="9878"/>
                    </a:lnTo>
                    <a:lnTo>
                      <a:pt x="13415" y="6635"/>
                    </a:lnTo>
                    <a:lnTo>
                      <a:pt x="12126" y="5087"/>
                    </a:lnTo>
                    <a:lnTo>
                      <a:pt x="10611" y="3612"/>
                    </a:lnTo>
                    <a:lnTo>
                      <a:pt x="8109" y="1401"/>
                    </a:lnTo>
                    <a:lnTo>
                      <a:pt x="7048" y="811"/>
                    </a:lnTo>
                    <a:lnTo>
                      <a:pt x="7048" y="737"/>
                    </a:lnTo>
                    <a:lnTo>
                      <a:pt x="6973" y="663"/>
                    </a:lnTo>
                    <a:lnTo>
                      <a:pt x="6821" y="590"/>
                    </a:lnTo>
                    <a:lnTo>
                      <a:pt x="6594" y="369"/>
                    </a:lnTo>
                    <a:lnTo>
                      <a:pt x="6442" y="369"/>
                    </a:lnTo>
                    <a:lnTo>
                      <a:pt x="6215" y="295"/>
                    </a:lnTo>
                    <a:lnTo>
                      <a:pt x="5987" y="369"/>
                    </a:lnTo>
                    <a:lnTo>
                      <a:pt x="7048" y="811"/>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7" name="Linia">
                <a:extLst>
                  <a:ext uri="{FF2B5EF4-FFF2-40B4-BE49-F238E27FC236}">
                    <a16:creationId xmlns:a16="http://schemas.microsoft.com/office/drawing/2014/main" id="{8EF2E2C8-EA4A-0F30-FB7A-9C47B954AC5A}"/>
                  </a:ext>
                </a:extLst>
              </p:cNvPr>
              <p:cNvSpPr/>
              <p:nvPr/>
            </p:nvSpPr>
            <p:spPr>
              <a:xfrm>
                <a:off x="1318543" y="901269"/>
                <a:ext cx="85796" cy="88093"/>
              </a:xfrm>
              <a:custGeom>
                <a:avLst/>
                <a:gdLst/>
                <a:ahLst/>
                <a:cxnLst>
                  <a:cxn ang="0">
                    <a:pos x="wd2" y="hd2"/>
                  </a:cxn>
                  <a:cxn ang="5400000">
                    <a:pos x="wd2" y="hd2"/>
                  </a:cxn>
                  <a:cxn ang="10800000">
                    <a:pos x="wd2" y="hd2"/>
                  </a:cxn>
                  <a:cxn ang="16200000">
                    <a:pos x="wd2" y="hd2"/>
                  </a:cxn>
                </a:cxnLst>
                <a:rect l="0" t="0" r="r" b="b"/>
                <a:pathLst>
                  <a:path w="21600" h="21600" extrusionOk="0">
                    <a:moveTo>
                      <a:pt x="7048" y="811"/>
                    </a:moveTo>
                    <a:lnTo>
                      <a:pt x="6821" y="737"/>
                    </a:lnTo>
                    <a:lnTo>
                      <a:pt x="6518" y="590"/>
                    </a:lnTo>
                    <a:lnTo>
                      <a:pt x="6291" y="442"/>
                    </a:lnTo>
                    <a:lnTo>
                      <a:pt x="5912" y="221"/>
                    </a:lnTo>
                    <a:lnTo>
                      <a:pt x="5684" y="74"/>
                    </a:lnTo>
                    <a:lnTo>
                      <a:pt x="5381" y="0"/>
                    </a:lnTo>
                    <a:lnTo>
                      <a:pt x="5154" y="0"/>
                    </a:lnTo>
                    <a:lnTo>
                      <a:pt x="4851" y="147"/>
                    </a:lnTo>
                    <a:lnTo>
                      <a:pt x="4472" y="516"/>
                    </a:lnTo>
                    <a:lnTo>
                      <a:pt x="3714" y="1180"/>
                    </a:lnTo>
                    <a:lnTo>
                      <a:pt x="2880" y="1990"/>
                    </a:lnTo>
                    <a:lnTo>
                      <a:pt x="1971" y="2801"/>
                    </a:lnTo>
                    <a:lnTo>
                      <a:pt x="1137" y="3760"/>
                    </a:lnTo>
                    <a:lnTo>
                      <a:pt x="455" y="4644"/>
                    </a:lnTo>
                    <a:lnTo>
                      <a:pt x="227" y="5013"/>
                    </a:lnTo>
                    <a:lnTo>
                      <a:pt x="76" y="5529"/>
                    </a:lnTo>
                    <a:lnTo>
                      <a:pt x="0" y="5898"/>
                    </a:lnTo>
                    <a:lnTo>
                      <a:pt x="0" y="6192"/>
                    </a:lnTo>
                    <a:lnTo>
                      <a:pt x="227" y="6561"/>
                    </a:lnTo>
                    <a:lnTo>
                      <a:pt x="379" y="6930"/>
                    </a:lnTo>
                    <a:lnTo>
                      <a:pt x="682" y="7372"/>
                    </a:lnTo>
                    <a:lnTo>
                      <a:pt x="909" y="7741"/>
                    </a:lnTo>
                    <a:lnTo>
                      <a:pt x="1137" y="8183"/>
                    </a:lnTo>
                    <a:lnTo>
                      <a:pt x="1364" y="8552"/>
                    </a:lnTo>
                    <a:lnTo>
                      <a:pt x="1516" y="8994"/>
                    </a:lnTo>
                    <a:lnTo>
                      <a:pt x="1667" y="9362"/>
                    </a:lnTo>
                    <a:lnTo>
                      <a:pt x="1440" y="8846"/>
                    </a:lnTo>
                    <a:lnTo>
                      <a:pt x="1819" y="9731"/>
                    </a:lnTo>
                    <a:lnTo>
                      <a:pt x="2653" y="11648"/>
                    </a:lnTo>
                    <a:lnTo>
                      <a:pt x="3562" y="14228"/>
                    </a:lnTo>
                    <a:lnTo>
                      <a:pt x="4547" y="16882"/>
                    </a:lnTo>
                    <a:lnTo>
                      <a:pt x="5305" y="19167"/>
                    </a:lnTo>
                    <a:lnTo>
                      <a:pt x="5608" y="20126"/>
                    </a:lnTo>
                    <a:lnTo>
                      <a:pt x="5760" y="20715"/>
                    </a:lnTo>
                    <a:lnTo>
                      <a:pt x="5760" y="21084"/>
                    </a:lnTo>
                    <a:lnTo>
                      <a:pt x="5684" y="21158"/>
                    </a:lnTo>
                    <a:lnTo>
                      <a:pt x="5608" y="21084"/>
                    </a:lnTo>
                    <a:lnTo>
                      <a:pt x="6366" y="21453"/>
                    </a:lnTo>
                    <a:lnTo>
                      <a:pt x="6669" y="21526"/>
                    </a:lnTo>
                    <a:lnTo>
                      <a:pt x="7124" y="21600"/>
                    </a:lnTo>
                    <a:lnTo>
                      <a:pt x="7503" y="21600"/>
                    </a:lnTo>
                    <a:lnTo>
                      <a:pt x="7882" y="21526"/>
                    </a:lnTo>
                    <a:lnTo>
                      <a:pt x="8413" y="21453"/>
                    </a:lnTo>
                    <a:lnTo>
                      <a:pt x="8792" y="21231"/>
                    </a:lnTo>
                    <a:lnTo>
                      <a:pt x="10459" y="20863"/>
                    </a:lnTo>
                    <a:lnTo>
                      <a:pt x="12126" y="20568"/>
                    </a:lnTo>
                    <a:lnTo>
                      <a:pt x="13794" y="20347"/>
                    </a:lnTo>
                    <a:lnTo>
                      <a:pt x="15385" y="20052"/>
                    </a:lnTo>
                    <a:lnTo>
                      <a:pt x="16219" y="19904"/>
                    </a:lnTo>
                    <a:lnTo>
                      <a:pt x="16977" y="19683"/>
                    </a:lnTo>
                    <a:lnTo>
                      <a:pt x="17811" y="19388"/>
                    </a:lnTo>
                    <a:lnTo>
                      <a:pt x="19175" y="18799"/>
                    </a:lnTo>
                    <a:lnTo>
                      <a:pt x="19933" y="18430"/>
                    </a:lnTo>
                    <a:lnTo>
                      <a:pt x="20539" y="17988"/>
                    </a:lnTo>
                    <a:lnTo>
                      <a:pt x="21221" y="17398"/>
                    </a:lnTo>
                    <a:lnTo>
                      <a:pt x="21448" y="17177"/>
                    </a:lnTo>
                    <a:lnTo>
                      <a:pt x="21524" y="16956"/>
                    </a:lnTo>
                    <a:lnTo>
                      <a:pt x="21600" y="16661"/>
                    </a:lnTo>
                    <a:lnTo>
                      <a:pt x="21600" y="16366"/>
                    </a:lnTo>
                    <a:lnTo>
                      <a:pt x="21524" y="15702"/>
                    </a:lnTo>
                    <a:lnTo>
                      <a:pt x="21297" y="15113"/>
                    </a:lnTo>
                    <a:lnTo>
                      <a:pt x="20842" y="14449"/>
                    </a:lnTo>
                    <a:lnTo>
                      <a:pt x="20463" y="13786"/>
                    </a:lnTo>
                    <a:lnTo>
                      <a:pt x="19933" y="13343"/>
                    </a:lnTo>
                    <a:lnTo>
                      <a:pt x="19478" y="12901"/>
                    </a:lnTo>
                    <a:lnTo>
                      <a:pt x="18493" y="12090"/>
                    </a:lnTo>
                    <a:lnTo>
                      <a:pt x="17735" y="11427"/>
                    </a:lnTo>
                    <a:lnTo>
                      <a:pt x="16901" y="10689"/>
                    </a:lnTo>
                    <a:lnTo>
                      <a:pt x="16143" y="9878"/>
                    </a:lnTo>
                    <a:lnTo>
                      <a:pt x="13415" y="6635"/>
                    </a:lnTo>
                    <a:lnTo>
                      <a:pt x="12126" y="5087"/>
                    </a:lnTo>
                    <a:lnTo>
                      <a:pt x="10611" y="3612"/>
                    </a:lnTo>
                    <a:lnTo>
                      <a:pt x="8109" y="1401"/>
                    </a:lnTo>
                    <a:lnTo>
                      <a:pt x="7048" y="811"/>
                    </a:lnTo>
                    <a:lnTo>
                      <a:pt x="7048" y="737"/>
                    </a:lnTo>
                    <a:lnTo>
                      <a:pt x="6973" y="663"/>
                    </a:lnTo>
                    <a:lnTo>
                      <a:pt x="6821" y="590"/>
                    </a:lnTo>
                    <a:lnTo>
                      <a:pt x="6594" y="369"/>
                    </a:lnTo>
                    <a:lnTo>
                      <a:pt x="6442" y="369"/>
                    </a:lnTo>
                    <a:lnTo>
                      <a:pt x="6215" y="295"/>
                    </a:lnTo>
                    <a:lnTo>
                      <a:pt x="5987" y="369"/>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8" name="Kształt">
                <a:extLst>
                  <a:ext uri="{FF2B5EF4-FFF2-40B4-BE49-F238E27FC236}">
                    <a16:creationId xmlns:a16="http://schemas.microsoft.com/office/drawing/2014/main" id="{9F5A40D0-DAD3-EB69-0663-DAA1B5D6DDB4}"/>
                  </a:ext>
                </a:extLst>
              </p:cNvPr>
              <p:cNvSpPr/>
              <p:nvPr/>
            </p:nvSpPr>
            <p:spPr>
              <a:xfrm>
                <a:off x="1230489" y="917080"/>
                <a:ext cx="81280" cy="76800"/>
              </a:xfrm>
              <a:custGeom>
                <a:avLst/>
                <a:gdLst/>
                <a:ahLst/>
                <a:cxnLst>
                  <a:cxn ang="0">
                    <a:pos x="wd2" y="hd2"/>
                  </a:cxn>
                  <a:cxn ang="5400000">
                    <a:pos x="wd2" y="hd2"/>
                  </a:cxn>
                  <a:cxn ang="10800000">
                    <a:pos x="wd2" y="hd2"/>
                  </a:cxn>
                  <a:cxn ang="16200000">
                    <a:pos x="wd2" y="hd2"/>
                  </a:cxn>
                </a:cxnLst>
                <a:rect l="0" t="0" r="r" b="b"/>
                <a:pathLst>
                  <a:path w="21600" h="21600" extrusionOk="0">
                    <a:moveTo>
                      <a:pt x="558" y="4422"/>
                    </a:moveTo>
                    <a:lnTo>
                      <a:pt x="159" y="5187"/>
                    </a:lnTo>
                    <a:lnTo>
                      <a:pt x="0" y="5953"/>
                    </a:lnTo>
                    <a:lnTo>
                      <a:pt x="0" y="7483"/>
                    </a:lnTo>
                    <a:lnTo>
                      <a:pt x="159" y="8334"/>
                    </a:lnTo>
                    <a:lnTo>
                      <a:pt x="797" y="9694"/>
                    </a:lnTo>
                    <a:lnTo>
                      <a:pt x="1196" y="10460"/>
                    </a:lnTo>
                    <a:lnTo>
                      <a:pt x="1435" y="10970"/>
                    </a:lnTo>
                    <a:lnTo>
                      <a:pt x="1754" y="11395"/>
                    </a:lnTo>
                    <a:lnTo>
                      <a:pt x="2072" y="11735"/>
                    </a:lnTo>
                    <a:lnTo>
                      <a:pt x="2551" y="12076"/>
                    </a:lnTo>
                    <a:lnTo>
                      <a:pt x="3348" y="12671"/>
                    </a:lnTo>
                    <a:lnTo>
                      <a:pt x="4224" y="13096"/>
                    </a:lnTo>
                    <a:lnTo>
                      <a:pt x="5261" y="13521"/>
                    </a:lnTo>
                    <a:lnTo>
                      <a:pt x="6217" y="13946"/>
                    </a:lnTo>
                    <a:lnTo>
                      <a:pt x="7173" y="14457"/>
                    </a:lnTo>
                    <a:lnTo>
                      <a:pt x="8050" y="15052"/>
                    </a:lnTo>
                    <a:lnTo>
                      <a:pt x="11238" y="17093"/>
                    </a:lnTo>
                    <a:lnTo>
                      <a:pt x="11956" y="17603"/>
                    </a:lnTo>
                    <a:lnTo>
                      <a:pt x="12753" y="18028"/>
                    </a:lnTo>
                    <a:lnTo>
                      <a:pt x="13390" y="18624"/>
                    </a:lnTo>
                    <a:lnTo>
                      <a:pt x="14028" y="19134"/>
                    </a:lnTo>
                    <a:lnTo>
                      <a:pt x="14825" y="19559"/>
                    </a:lnTo>
                    <a:lnTo>
                      <a:pt x="15622" y="19899"/>
                    </a:lnTo>
                    <a:lnTo>
                      <a:pt x="17376" y="20409"/>
                    </a:lnTo>
                    <a:lnTo>
                      <a:pt x="18412" y="20665"/>
                    </a:lnTo>
                    <a:lnTo>
                      <a:pt x="19289" y="20920"/>
                    </a:lnTo>
                    <a:lnTo>
                      <a:pt x="20245" y="21175"/>
                    </a:lnTo>
                    <a:lnTo>
                      <a:pt x="21122" y="21600"/>
                    </a:lnTo>
                    <a:lnTo>
                      <a:pt x="21361" y="20750"/>
                    </a:lnTo>
                    <a:lnTo>
                      <a:pt x="21520" y="19814"/>
                    </a:lnTo>
                    <a:lnTo>
                      <a:pt x="21600" y="18964"/>
                    </a:lnTo>
                    <a:lnTo>
                      <a:pt x="21600" y="18028"/>
                    </a:lnTo>
                    <a:lnTo>
                      <a:pt x="21520" y="16498"/>
                    </a:lnTo>
                    <a:lnTo>
                      <a:pt x="21281" y="14797"/>
                    </a:lnTo>
                    <a:lnTo>
                      <a:pt x="21042" y="13181"/>
                    </a:lnTo>
                    <a:lnTo>
                      <a:pt x="20883" y="11395"/>
                    </a:lnTo>
                    <a:lnTo>
                      <a:pt x="20883" y="9609"/>
                    </a:lnTo>
                    <a:lnTo>
                      <a:pt x="20962" y="8674"/>
                    </a:lnTo>
                    <a:lnTo>
                      <a:pt x="21122" y="7654"/>
                    </a:lnTo>
                    <a:lnTo>
                      <a:pt x="19846" y="7058"/>
                    </a:lnTo>
                    <a:lnTo>
                      <a:pt x="18651" y="6633"/>
                    </a:lnTo>
                    <a:lnTo>
                      <a:pt x="17296" y="6208"/>
                    </a:lnTo>
                    <a:lnTo>
                      <a:pt x="15941" y="5613"/>
                    </a:lnTo>
                    <a:lnTo>
                      <a:pt x="14745" y="5187"/>
                    </a:lnTo>
                    <a:lnTo>
                      <a:pt x="13390" y="4592"/>
                    </a:lnTo>
                    <a:lnTo>
                      <a:pt x="12115" y="3827"/>
                    </a:lnTo>
                    <a:lnTo>
                      <a:pt x="10999" y="3061"/>
                    </a:lnTo>
                    <a:lnTo>
                      <a:pt x="10202" y="2466"/>
                    </a:lnTo>
                    <a:lnTo>
                      <a:pt x="9565" y="1786"/>
                    </a:lnTo>
                    <a:lnTo>
                      <a:pt x="8130" y="765"/>
                    </a:lnTo>
                    <a:lnTo>
                      <a:pt x="7413" y="425"/>
                    </a:lnTo>
                    <a:lnTo>
                      <a:pt x="6615" y="85"/>
                    </a:lnTo>
                    <a:lnTo>
                      <a:pt x="6137" y="0"/>
                    </a:lnTo>
                    <a:lnTo>
                      <a:pt x="4862" y="0"/>
                    </a:lnTo>
                    <a:lnTo>
                      <a:pt x="4463" y="85"/>
                    </a:lnTo>
                    <a:lnTo>
                      <a:pt x="4065" y="255"/>
                    </a:lnTo>
                    <a:lnTo>
                      <a:pt x="3666" y="510"/>
                    </a:lnTo>
                    <a:lnTo>
                      <a:pt x="3348" y="680"/>
                    </a:lnTo>
                    <a:lnTo>
                      <a:pt x="2869" y="1191"/>
                    </a:lnTo>
                    <a:lnTo>
                      <a:pt x="2551" y="1871"/>
                    </a:lnTo>
                    <a:lnTo>
                      <a:pt x="2471" y="2296"/>
                    </a:lnTo>
                    <a:lnTo>
                      <a:pt x="2232" y="2551"/>
                    </a:lnTo>
                    <a:lnTo>
                      <a:pt x="2072" y="2806"/>
                    </a:lnTo>
                    <a:lnTo>
                      <a:pt x="1833" y="2976"/>
                    </a:lnTo>
                    <a:lnTo>
                      <a:pt x="1435" y="3402"/>
                    </a:lnTo>
                    <a:lnTo>
                      <a:pt x="956" y="3827"/>
                    </a:lnTo>
                    <a:lnTo>
                      <a:pt x="159" y="4677"/>
                    </a:lnTo>
                    <a:lnTo>
                      <a:pt x="80" y="4932"/>
                    </a:lnTo>
                    <a:lnTo>
                      <a:pt x="80" y="5528"/>
                    </a:lnTo>
                    <a:lnTo>
                      <a:pt x="239" y="5783"/>
                    </a:lnTo>
                    <a:lnTo>
                      <a:pt x="319" y="5953"/>
                    </a:lnTo>
                    <a:lnTo>
                      <a:pt x="478" y="6208"/>
                    </a:lnTo>
                    <a:lnTo>
                      <a:pt x="478" y="6378"/>
                    </a:lnTo>
                    <a:lnTo>
                      <a:pt x="558" y="6548"/>
                    </a:lnTo>
                    <a:lnTo>
                      <a:pt x="558" y="7143"/>
                    </a:lnTo>
                    <a:lnTo>
                      <a:pt x="558" y="442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299" name="Linia">
                <a:extLst>
                  <a:ext uri="{FF2B5EF4-FFF2-40B4-BE49-F238E27FC236}">
                    <a16:creationId xmlns:a16="http://schemas.microsoft.com/office/drawing/2014/main" id="{9D78EA56-F8F6-D180-1EDC-6C94EB6F575B}"/>
                  </a:ext>
                </a:extLst>
              </p:cNvPr>
              <p:cNvSpPr/>
              <p:nvPr/>
            </p:nvSpPr>
            <p:spPr>
              <a:xfrm>
                <a:off x="1230489" y="917080"/>
                <a:ext cx="81280" cy="76800"/>
              </a:xfrm>
              <a:custGeom>
                <a:avLst/>
                <a:gdLst/>
                <a:ahLst/>
                <a:cxnLst>
                  <a:cxn ang="0">
                    <a:pos x="wd2" y="hd2"/>
                  </a:cxn>
                  <a:cxn ang="5400000">
                    <a:pos x="wd2" y="hd2"/>
                  </a:cxn>
                  <a:cxn ang="10800000">
                    <a:pos x="wd2" y="hd2"/>
                  </a:cxn>
                  <a:cxn ang="16200000">
                    <a:pos x="wd2" y="hd2"/>
                  </a:cxn>
                </a:cxnLst>
                <a:rect l="0" t="0" r="r" b="b"/>
                <a:pathLst>
                  <a:path w="21600" h="21600" extrusionOk="0">
                    <a:moveTo>
                      <a:pt x="558" y="4422"/>
                    </a:moveTo>
                    <a:lnTo>
                      <a:pt x="159" y="5187"/>
                    </a:lnTo>
                    <a:lnTo>
                      <a:pt x="0" y="5953"/>
                    </a:lnTo>
                    <a:lnTo>
                      <a:pt x="0" y="7483"/>
                    </a:lnTo>
                    <a:lnTo>
                      <a:pt x="159" y="8334"/>
                    </a:lnTo>
                    <a:lnTo>
                      <a:pt x="797" y="9694"/>
                    </a:lnTo>
                    <a:lnTo>
                      <a:pt x="1196" y="10460"/>
                    </a:lnTo>
                    <a:lnTo>
                      <a:pt x="1435" y="10970"/>
                    </a:lnTo>
                    <a:lnTo>
                      <a:pt x="1754" y="11395"/>
                    </a:lnTo>
                    <a:lnTo>
                      <a:pt x="2072" y="11735"/>
                    </a:lnTo>
                    <a:lnTo>
                      <a:pt x="2551" y="12076"/>
                    </a:lnTo>
                    <a:lnTo>
                      <a:pt x="3348" y="12671"/>
                    </a:lnTo>
                    <a:lnTo>
                      <a:pt x="4224" y="13096"/>
                    </a:lnTo>
                    <a:lnTo>
                      <a:pt x="5261" y="13521"/>
                    </a:lnTo>
                    <a:lnTo>
                      <a:pt x="6217" y="13946"/>
                    </a:lnTo>
                    <a:lnTo>
                      <a:pt x="7173" y="14457"/>
                    </a:lnTo>
                    <a:lnTo>
                      <a:pt x="8050" y="15052"/>
                    </a:lnTo>
                    <a:lnTo>
                      <a:pt x="11238" y="17093"/>
                    </a:lnTo>
                    <a:lnTo>
                      <a:pt x="11956" y="17603"/>
                    </a:lnTo>
                    <a:lnTo>
                      <a:pt x="12753" y="18028"/>
                    </a:lnTo>
                    <a:lnTo>
                      <a:pt x="13390" y="18624"/>
                    </a:lnTo>
                    <a:lnTo>
                      <a:pt x="14028" y="19134"/>
                    </a:lnTo>
                    <a:lnTo>
                      <a:pt x="14825" y="19559"/>
                    </a:lnTo>
                    <a:lnTo>
                      <a:pt x="15622" y="19899"/>
                    </a:lnTo>
                    <a:lnTo>
                      <a:pt x="17376" y="20409"/>
                    </a:lnTo>
                    <a:lnTo>
                      <a:pt x="18412" y="20665"/>
                    </a:lnTo>
                    <a:lnTo>
                      <a:pt x="19289" y="20920"/>
                    </a:lnTo>
                    <a:lnTo>
                      <a:pt x="20245" y="21175"/>
                    </a:lnTo>
                    <a:lnTo>
                      <a:pt x="21122" y="21600"/>
                    </a:lnTo>
                    <a:lnTo>
                      <a:pt x="21361" y="20750"/>
                    </a:lnTo>
                    <a:lnTo>
                      <a:pt x="21520" y="19814"/>
                    </a:lnTo>
                    <a:lnTo>
                      <a:pt x="21600" y="18964"/>
                    </a:lnTo>
                    <a:lnTo>
                      <a:pt x="21600" y="18028"/>
                    </a:lnTo>
                    <a:lnTo>
                      <a:pt x="21520" y="16498"/>
                    </a:lnTo>
                    <a:lnTo>
                      <a:pt x="21281" y="14797"/>
                    </a:lnTo>
                    <a:lnTo>
                      <a:pt x="21042" y="13181"/>
                    </a:lnTo>
                    <a:lnTo>
                      <a:pt x="20883" y="11395"/>
                    </a:lnTo>
                    <a:lnTo>
                      <a:pt x="20883" y="9609"/>
                    </a:lnTo>
                    <a:lnTo>
                      <a:pt x="20962" y="8674"/>
                    </a:lnTo>
                    <a:lnTo>
                      <a:pt x="21122" y="7654"/>
                    </a:lnTo>
                    <a:lnTo>
                      <a:pt x="19846" y="7058"/>
                    </a:lnTo>
                    <a:lnTo>
                      <a:pt x="18651" y="6633"/>
                    </a:lnTo>
                    <a:lnTo>
                      <a:pt x="17296" y="6208"/>
                    </a:lnTo>
                    <a:lnTo>
                      <a:pt x="15941" y="5613"/>
                    </a:lnTo>
                    <a:lnTo>
                      <a:pt x="14745" y="5187"/>
                    </a:lnTo>
                    <a:lnTo>
                      <a:pt x="13390" y="4592"/>
                    </a:lnTo>
                    <a:lnTo>
                      <a:pt x="12115" y="3827"/>
                    </a:lnTo>
                    <a:lnTo>
                      <a:pt x="10999" y="3061"/>
                    </a:lnTo>
                    <a:lnTo>
                      <a:pt x="10202" y="2466"/>
                    </a:lnTo>
                    <a:lnTo>
                      <a:pt x="9565" y="1786"/>
                    </a:lnTo>
                    <a:lnTo>
                      <a:pt x="8130" y="765"/>
                    </a:lnTo>
                    <a:lnTo>
                      <a:pt x="7413" y="425"/>
                    </a:lnTo>
                    <a:lnTo>
                      <a:pt x="6615" y="85"/>
                    </a:lnTo>
                    <a:lnTo>
                      <a:pt x="6137" y="0"/>
                    </a:lnTo>
                    <a:lnTo>
                      <a:pt x="4862" y="0"/>
                    </a:lnTo>
                    <a:lnTo>
                      <a:pt x="4463" y="85"/>
                    </a:lnTo>
                    <a:lnTo>
                      <a:pt x="4065" y="255"/>
                    </a:lnTo>
                    <a:lnTo>
                      <a:pt x="3666" y="510"/>
                    </a:lnTo>
                    <a:lnTo>
                      <a:pt x="3348" y="680"/>
                    </a:lnTo>
                    <a:lnTo>
                      <a:pt x="2869" y="1191"/>
                    </a:lnTo>
                    <a:lnTo>
                      <a:pt x="2551" y="1871"/>
                    </a:lnTo>
                    <a:lnTo>
                      <a:pt x="2471" y="2296"/>
                    </a:lnTo>
                    <a:lnTo>
                      <a:pt x="2232" y="2551"/>
                    </a:lnTo>
                    <a:lnTo>
                      <a:pt x="2072" y="2806"/>
                    </a:lnTo>
                    <a:lnTo>
                      <a:pt x="1833" y="2976"/>
                    </a:lnTo>
                    <a:lnTo>
                      <a:pt x="1435" y="3402"/>
                    </a:lnTo>
                    <a:lnTo>
                      <a:pt x="956" y="3827"/>
                    </a:lnTo>
                    <a:lnTo>
                      <a:pt x="159" y="4677"/>
                    </a:lnTo>
                    <a:lnTo>
                      <a:pt x="80" y="4932"/>
                    </a:lnTo>
                    <a:lnTo>
                      <a:pt x="80" y="5528"/>
                    </a:lnTo>
                    <a:lnTo>
                      <a:pt x="239" y="5783"/>
                    </a:lnTo>
                    <a:lnTo>
                      <a:pt x="319" y="5953"/>
                    </a:lnTo>
                    <a:lnTo>
                      <a:pt x="478" y="6208"/>
                    </a:lnTo>
                    <a:lnTo>
                      <a:pt x="478" y="6378"/>
                    </a:lnTo>
                    <a:lnTo>
                      <a:pt x="558" y="6548"/>
                    </a:lnTo>
                    <a:lnTo>
                      <a:pt x="558" y="714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0" name="Kształt">
                <a:extLst>
                  <a:ext uri="{FF2B5EF4-FFF2-40B4-BE49-F238E27FC236}">
                    <a16:creationId xmlns:a16="http://schemas.microsoft.com/office/drawing/2014/main" id="{61C25818-A8D2-A6DA-C3EB-DF2EE61B95A9}"/>
                  </a:ext>
                </a:extLst>
              </p:cNvPr>
              <p:cNvSpPr/>
              <p:nvPr/>
            </p:nvSpPr>
            <p:spPr>
              <a:xfrm>
                <a:off x="1318543" y="998397"/>
                <a:ext cx="81280" cy="70024"/>
              </a:xfrm>
              <a:custGeom>
                <a:avLst/>
                <a:gdLst/>
                <a:ahLst/>
                <a:cxnLst>
                  <a:cxn ang="0">
                    <a:pos x="wd2" y="hd2"/>
                  </a:cxn>
                  <a:cxn ang="5400000">
                    <a:pos x="wd2" y="hd2"/>
                  </a:cxn>
                  <a:cxn ang="10800000">
                    <a:pos x="wd2" y="hd2"/>
                  </a:cxn>
                  <a:cxn ang="16200000">
                    <a:pos x="wd2" y="hd2"/>
                  </a:cxn>
                </a:cxnLst>
                <a:rect l="0" t="0" r="r" b="b"/>
                <a:pathLst>
                  <a:path w="21600" h="21600" extrusionOk="0">
                    <a:moveTo>
                      <a:pt x="161" y="5493"/>
                    </a:moveTo>
                    <a:lnTo>
                      <a:pt x="80" y="5959"/>
                    </a:lnTo>
                    <a:lnTo>
                      <a:pt x="0" y="6517"/>
                    </a:lnTo>
                    <a:lnTo>
                      <a:pt x="0" y="6890"/>
                    </a:lnTo>
                    <a:lnTo>
                      <a:pt x="80" y="7355"/>
                    </a:lnTo>
                    <a:lnTo>
                      <a:pt x="321" y="8007"/>
                    </a:lnTo>
                    <a:lnTo>
                      <a:pt x="723" y="8752"/>
                    </a:lnTo>
                    <a:lnTo>
                      <a:pt x="1204" y="9310"/>
                    </a:lnTo>
                    <a:lnTo>
                      <a:pt x="1686" y="9776"/>
                    </a:lnTo>
                    <a:lnTo>
                      <a:pt x="2248" y="10334"/>
                    </a:lnTo>
                    <a:lnTo>
                      <a:pt x="2891" y="10893"/>
                    </a:lnTo>
                    <a:lnTo>
                      <a:pt x="3132" y="11079"/>
                    </a:lnTo>
                    <a:lnTo>
                      <a:pt x="3453" y="11172"/>
                    </a:lnTo>
                    <a:lnTo>
                      <a:pt x="3854" y="11266"/>
                    </a:lnTo>
                    <a:lnTo>
                      <a:pt x="4175" y="11266"/>
                    </a:lnTo>
                    <a:lnTo>
                      <a:pt x="5059" y="11079"/>
                    </a:lnTo>
                    <a:lnTo>
                      <a:pt x="5862" y="10893"/>
                    </a:lnTo>
                    <a:lnTo>
                      <a:pt x="6825" y="10707"/>
                    </a:lnTo>
                    <a:lnTo>
                      <a:pt x="7548" y="10614"/>
                    </a:lnTo>
                    <a:lnTo>
                      <a:pt x="7949" y="10614"/>
                    </a:lnTo>
                    <a:lnTo>
                      <a:pt x="8592" y="10800"/>
                    </a:lnTo>
                    <a:lnTo>
                      <a:pt x="8913" y="11079"/>
                    </a:lnTo>
                    <a:lnTo>
                      <a:pt x="9877" y="12383"/>
                    </a:lnTo>
                    <a:lnTo>
                      <a:pt x="10840" y="14059"/>
                    </a:lnTo>
                    <a:lnTo>
                      <a:pt x="11643" y="15734"/>
                    </a:lnTo>
                    <a:lnTo>
                      <a:pt x="12526" y="17410"/>
                    </a:lnTo>
                    <a:lnTo>
                      <a:pt x="13329" y="18900"/>
                    </a:lnTo>
                    <a:lnTo>
                      <a:pt x="13731" y="19552"/>
                    </a:lnTo>
                    <a:lnTo>
                      <a:pt x="14213" y="20203"/>
                    </a:lnTo>
                    <a:lnTo>
                      <a:pt x="14855" y="20762"/>
                    </a:lnTo>
                    <a:lnTo>
                      <a:pt x="15417" y="21134"/>
                    </a:lnTo>
                    <a:lnTo>
                      <a:pt x="15979" y="21414"/>
                    </a:lnTo>
                    <a:lnTo>
                      <a:pt x="16782" y="21600"/>
                    </a:lnTo>
                    <a:lnTo>
                      <a:pt x="17023" y="21600"/>
                    </a:lnTo>
                    <a:lnTo>
                      <a:pt x="17505" y="21414"/>
                    </a:lnTo>
                    <a:lnTo>
                      <a:pt x="17665" y="21321"/>
                    </a:lnTo>
                    <a:lnTo>
                      <a:pt x="18147" y="20948"/>
                    </a:lnTo>
                    <a:lnTo>
                      <a:pt x="18629" y="20390"/>
                    </a:lnTo>
                    <a:lnTo>
                      <a:pt x="19030" y="19738"/>
                    </a:lnTo>
                    <a:lnTo>
                      <a:pt x="19271" y="18993"/>
                    </a:lnTo>
                    <a:lnTo>
                      <a:pt x="19432" y="18248"/>
                    </a:lnTo>
                    <a:lnTo>
                      <a:pt x="19512" y="17503"/>
                    </a:lnTo>
                    <a:lnTo>
                      <a:pt x="19352" y="15734"/>
                    </a:lnTo>
                    <a:lnTo>
                      <a:pt x="19271" y="14059"/>
                    </a:lnTo>
                    <a:lnTo>
                      <a:pt x="19271" y="12383"/>
                    </a:lnTo>
                    <a:lnTo>
                      <a:pt x="19432" y="10800"/>
                    </a:lnTo>
                    <a:lnTo>
                      <a:pt x="19593" y="9124"/>
                    </a:lnTo>
                    <a:lnTo>
                      <a:pt x="19994" y="7448"/>
                    </a:lnTo>
                    <a:lnTo>
                      <a:pt x="20235" y="6703"/>
                    </a:lnTo>
                    <a:lnTo>
                      <a:pt x="20556" y="5772"/>
                    </a:lnTo>
                    <a:lnTo>
                      <a:pt x="20877" y="5028"/>
                    </a:lnTo>
                    <a:lnTo>
                      <a:pt x="21279" y="4283"/>
                    </a:lnTo>
                    <a:lnTo>
                      <a:pt x="21520" y="3445"/>
                    </a:lnTo>
                    <a:lnTo>
                      <a:pt x="21600" y="2793"/>
                    </a:lnTo>
                    <a:lnTo>
                      <a:pt x="21600" y="2234"/>
                    </a:lnTo>
                    <a:lnTo>
                      <a:pt x="21439" y="1676"/>
                    </a:lnTo>
                    <a:lnTo>
                      <a:pt x="21118" y="1210"/>
                    </a:lnTo>
                    <a:lnTo>
                      <a:pt x="20717" y="838"/>
                    </a:lnTo>
                    <a:lnTo>
                      <a:pt x="19593" y="279"/>
                    </a:lnTo>
                    <a:lnTo>
                      <a:pt x="18950" y="186"/>
                    </a:lnTo>
                    <a:lnTo>
                      <a:pt x="17505" y="0"/>
                    </a:lnTo>
                    <a:lnTo>
                      <a:pt x="16059" y="0"/>
                    </a:lnTo>
                    <a:lnTo>
                      <a:pt x="15417" y="93"/>
                    </a:lnTo>
                    <a:lnTo>
                      <a:pt x="14132" y="466"/>
                    </a:lnTo>
                    <a:lnTo>
                      <a:pt x="13490" y="466"/>
                    </a:lnTo>
                    <a:lnTo>
                      <a:pt x="13169" y="559"/>
                    </a:lnTo>
                    <a:lnTo>
                      <a:pt x="12687" y="559"/>
                    </a:lnTo>
                    <a:lnTo>
                      <a:pt x="12526" y="652"/>
                    </a:lnTo>
                    <a:lnTo>
                      <a:pt x="12205" y="652"/>
                    </a:lnTo>
                    <a:lnTo>
                      <a:pt x="10599" y="931"/>
                    </a:lnTo>
                    <a:lnTo>
                      <a:pt x="8752" y="1210"/>
                    </a:lnTo>
                    <a:lnTo>
                      <a:pt x="4898" y="2141"/>
                    </a:lnTo>
                    <a:lnTo>
                      <a:pt x="4015" y="2421"/>
                    </a:lnTo>
                    <a:lnTo>
                      <a:pt x="3292" y="2886"/>
                    </a:lnTo>
                    <a:lnTo>
                      <a:pt x="2489" y="3352"/>
                    </a:lnTo>
                    <a:lnTo>
                      <a:pt x="1847" y="4003"/>
                    </a:lnTo>
                    <a:lnTo>
                      <a:pt x="1606" y="4283"/>
                    </a:lnTo>
                    <a:lnTo>
                      <a:pt x="1365" y="4655"/>
                    </a:lnTo>
                    <a:lnTo>
                      <a:pt x="1204" y="5028"/>
                    </a:lnTo>
                    <a:lnTo>
                      <a:pt x="883" y="5959"/>
                    </a:lnTo>
                    <a:lnTo>
                      <a:pt x="723" y="7076"/>
                    </a:lnTo>
                    <a:lnTo>
                      <a:pt x="723" y="7634"/>
                    </a:lnTo>
                    <a:lnTo>
                      <a:pt x="161" y="549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1" name="Linia">
                <a:extLst>
                  <a:ext uri="{FF2B5EF4-FFF2-40B4-BE49-F238E27FC236}">
                    <a16:creationId xmlns:a16="http://schemas.microsoft.com/office/drawing/2014/main" id="{B388878F-2C4A-A9A7-C913-081B002B5479}"/>
                  </a:ext>
                </a:extLst>
              </p:cNvPr>
              <p:cNvSpPr/>
              <p:nvPr/>
            </p:nvSpPr>
            <p:spPr>
              <a:xfrm>
                <a:off x="1318543" y="998397"/>
                <a:ext cx="81280" cy="70024"/>
              </a:xfrm>
              <a:custGeom>
                <a:avLst/>
                <a:gdLst/>
                <a:ahLst/>
                <a:cxnLst>
                  <a:cxn ang="0">
                    <a:pos x="wd2" y="hd2"/>
                  </a:cxn>
                  <a:cxn ang="5400000">
                    <a:pos x="wd2" y="hd2"/>
                  </a:cxn>
                  <a:cxn ang="10800000">
                    <a:pos x="wd2" y="hd2"/>
                  </a:cxn>
                  <a:cxn ang="16200000">
                    <a:pos x="wd2" y="hd2"/>
                  </a:cxn>
                </a:cxnLst>
                <a:rect l="0" t="0" r="r" b="b"/>
                <a:pathLst>
                  <a:path w="21600" h="21600" extrusionOk="0">
                    <a:moveTo>
                      <a:pt x="161" y="5493"/>
                    </a:moveTo>
                    <a:lnTo>
                      <a:pt x="80" y="5959"/>
                    </a:lnTo>
                    <a:lnTo>
                      <a:pt x="0" y="6517"/>
                    </a:lnTo>
                    <a:lnTo>
                      <a:pt x="0" y="6890"/>
                    </a:lnTo>
                    <a:lnTo>
                      <a:pt x="80" y="7355"/>
                    </a:lnTo>
                    <a:lnTo>
                      <a:pt x="321" y="8007"/>
                    </a:lnTo>
                    <a:lnTo>
                      <a:pt x="723" y="8752"/>
                    </a:lnTo>
                    <a:lnTo>
                      <a:pt x="1204" y="9310"/>
                    </a:lnTo>
                    <a:lnTo>
                      <a:pt x="1686" y="9776"/>
                    </a:lnTo>
                    <a:lnTo>
                      <a:pt x="2248" y="10334"/>
                    </a:lnTo>
                    <a:lnTo>
                      <a:pt x="2891" y="10893"/>
                    </a:lnTo>
                    <a:lnTo>
                      <a:pt x="3132" y="11079"/>
                    </a:lnTo>
                    <a:lnTo>
                      <a:pt x="3453" y="11172"/>
                    </a:lnTo>
                    <a:lnTo>
                      <a:pt x="3854" y="11266"/>
                    </a:lnTo>
                    <a:lnTo>
                      <a:pt x="4175" y="11266"/>
                    </a:lnTo>
                    <a:lnTo>
                      <a:pt x="5059" y="11079"/>
                    </a:lnTo>
                    <a:lnTo>
                      <a:pt x="5862" y="10893"/>
                    </a:lnTo>
                    <a:lnTo>
                      <a:pt x="6825" y="10707"/>
                    </a:lnTo>
                    <a:lnTo>
                      <a:pt x="7548" y="10614"/>
                    </a:lnTo>
                    <a:lnTo>
                      <a:pt x="7949" y="10614"/>
                    </a:lnTo>
                    <a:lnTo>
                      <a:pt x="8592" y="10800"/>
                    </a:lnTo>
                    <a:lnTo>
                      <a:pt x="8913" y="11079"/>
                    </a:lnTo>
                    <a:lnTo>
                      <a:pt x="9877" y="12383"/>
                    </a:lnTo>
                    <a:lnTo>
                      <a:pt x="10840" y="14059"/>
                    </a:lnTo>
                    <a:lnTo>
                      <a:pt x="11643" y="15734"/>
                    </a:lnTo>
                    <a:lnTo>
                      <a:pt x="12526" y="17410"/>
                    </a:lnTo>
                    <a:lnTo>
                      <a:pt x="13329" y="18900"/>
                    </a:lnTo>
                    <a:lnTo>
                      <a:pt x="13731" y="19552"/>
                    </a:lnTo>
                    <a:lnTo>
                      <a:pt x="14213" y="20203"/>
                    </a:lnTo>
                    <a:lnTo>
                      <a:pt x="14855" y="20762"/>
                    </a:lnTo>
                    <a:lnTo>
                      <a:pt x="15417" y="21134"/>
                    </a:lnTo>
                    <a:lnTo>
                      <a:pt x="15979" y="21414"/>
                    </a:lnTo>
                    <a:lnTo>
                      <a:pt x="16782" y="21600"/>
                    </a:lnTo>
                    <a:lnTo>
                      <a:pt x="17023" y="21600"/>
                    </a:lnTo>
                    <a:lnTo>
                      <a:pt x="17505" y="21414"/>
                    </a:lnTo>
                    <a:lnTo>
                      <a:pt x="17665" y="21321"/>
                    </a:lnTo>
                    <a:lnTo>
                      <a:pt x="18147" y="20948"/>
                    </a:lnTo>
                    <a:lnTo>
                      <a:pt x="18629" y="20390"/>
                    </a:lnTo>
                    <a:lnTo>
                      <a:pt x="19030" y="19738"/>
                    </a:lnTo>
                    <a:lnTo>
                      <a:pt x="19271" y="18993"/>
                    </a:lnTo>
                    <a:lnTo>
                      <a:pt x="19432" y="18248"/>
                    </a:lnTo>
                    <a:lnTo>
                      <a:pt x="19512" y="17503"/>
                    </a:lnTo>
                    <a:lnTo>
                      <a:pt x="19352" y="15734"/>
                    </a:lnTo>
                    <a:lnTo>
                      <a:pt x="19271" y="14059"/>
                    </a:lnTo>
                    <a:lnTo>
                      <a:pt x="19271" y="12383"/>
                    </a:lnTo>
                    <a:lnTo>
                      <a:pt x="19432" y="10800"/>
                    </a:lnTo>
                    <a:lnTo>
                      <a:pt x="19593" y="9124"/>
                    </a:lnTo>
                    <a:lnTo>
                      <a:pt x="19994" y="7448"/>
                    </a:lnTo>
                    <a:lnTo>
                      <a:pt x="20235" y="6703"/>
                    </a:lnTo>
                    <a:lnTo>
                      <a:pt x="20556" y="5772"/>
                    </a:lnTo>
                    <a:lnTo>
                      <a:pt x="20877" y="5028"/>
                    </a:lnTo>
                    <a:lnTo>
                      <a:pt x="21279" y="4283"/>
                    </a:lnTo>
                    <a:lnTo>
                      <a:pt x="21520" y="3445"/>
                    </a:lnTo>
                    <a:lnTo>
                      <a:pt x="21600" y="2793"/>
                    </a:lnTo>
                    <a:lnTo>
                      <a:pt x="21600" y="2234"/>
                    </a:lnTo>
                    <a:lnTo>
                      <a:pt x="21439" y="1676"/>
                    </a:lnTo>
                    <a:lnTo>
                      <a:pt x="21118" y="1210"/>
                    </a:lnTo>
                    <a:lnTo>
                      <a:pt x="20717" y="838"/>
                    </a:lnTo>
                    <a:lnTo>
                      <a:pt x="19593" y="279"/>
                    </a:lnTo>
                    <a:lnTo>
                      <a:pt x="18950" y="186"/>
                    </a:lnTo>
                    <a:lnTo>
                      <a:pt x="17505" y="0"/>
                    </a:lnTo>
                    <a:lnTo>
                      <a:pt x="16059" y="0"/>
                    </a:lnTo>
                    <a:lnTo>
                      <a:pt x="15417" y="93"/>
                    </a:lnTo>
                    <a:lnTo>
                      <a:pt x="14132" y="466"/>
                    </a:lnTo>
                    <a:lnTo>
                      <a:pt x="13490" y="466"/>
                    </a:lnTo>
                    <a:lnTo>
                      <a:pt x="13169" y="559"/>
                    </a:lnTo>
                    <a:lnTo>
                      <a:pt x="12687" y="559"/>
                    </a:lnTo>
                    <a:lnTo>
                      <a:pt x="12526" y="652"/>
                    </a:lnTo>
                    <a:lnTo>
                      <a:pt x="12205" y="652"/>
                    </a:lnTo>
                    <a:lnTo>
                      <a:pt x="10599" y="931"/>
                    </a:lnTo>
                    <a:lnTo>
                      <a:pt x="8752" y="1210"/>
                    </a:lnTo>
                    <a:lnTo>
                      <a:pt x="4898" y="2141"/>
                    </a:lnTo>
                    <a:lnTo>
                      <a:pt x="4015" y="2421"/>
                    </a:lnTo>
                    <a:lnTo>
                      <a:pt x="3292" y="2886"/>
                    </a:lnTo>
                    <a:lnTo>
                      <a:pt x="2489" y="3352"/>
                    </a:lnTo>
                    <a:lnTo>
                      <a:pt x="1847" y="4003"/>
                    </a:lnTo>
                    <a:lnTo>
                      <a:pt x="1606" y="4283"/>
                    </a:lnTo>
                    <a:lnTo>
                      <a:pt x="1365" y="4655"/>
                    </a:lnTo>
                    <a:lnTo>
                      <a:pt x="1204" y="5028"/>
                    </a:lnTo>
                    <a:lnTo>
                      <a:pt x="883" y="5959"/>
                    </a:lnTo>
                    <a:lnTo>
                      <a:pt x="723" y="7076"/>
                    </a:lnTo>
                    <a:lnTo>
                      <a:pt x="723" y="763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2" name="Kształt">
                <a:extLst>
                  <a:ext uri="{FF2B5EF4-FFF2-40B4-BE49-F238E27FC236}">
                    <a16:creationId xmlns:a16="http://schemas.microsoft.com/office/drawing/2014/main" id="{DB771635-0D22-C645-3DB0-5282E11B4782}"/>
                  </a:ext>
                </a:extLst>
              </p:cNvPr>
              <p:cNvSpPr/>
              <p:nvPr/>
            </p:nvSpPr>
            <p:spPr>
              <a:xfrm>
                <a:off x="1393049" y="1032280"/>
                <a:ext cx="65476" cy="60987"/>
              </a:xfrm>
              <a:custGeom>
                <a:avLst/>
                <a:gdLst/>
                <a:ahLst/>
                <a:cxnLst>
                  <a:cxn ang="0">
                    <a:pos x="wd2" y="hd2"/>
                  </a:cxn>
                  <a:cxn ang="5400000">
                    <a:pos x="wd2" y="hd2"/>
                  </a:cxn>
                  <a:cxn ang="10800000">
                    <a:pos x="wd2" y="hd2"/>
                  </a:cxn>
                  <a:cxn ang="16200000">
                    <a:pos x="wd2" y="hd2"/>
                  </a:cxn>
                </a:cxnLst>
                <a:rect l="0" t="0" r="r" b="b"/>
                <a:pathLst>
                  <a:path w="21600" h="21600" extrusionOk="0">
                    <a:moveTo>
                      <a:pt x="2887" y="12104"/>
                    </a:moveTo>
                    <a:lnTo>
                      <a:pt x="2389" y="12313"/>
                    </a:lnTo>
                    <a:lnTo>
                      <a:pt x="1394" y="13148"/>
                    </a:lnTo>
                    <a:lnTo>
                      <a:pt x="597" y="14191"/>
                    </a:lnTo>
                    <a:lnTo>
                      <a:pt x="299" y="14817"/>
                    </a:lnTo>
                    <a:lnTo>
                      <a:pt x="299" y="15235"/>
                    </a:lnTo>
                    <a:lnTo>
                      <a:pt x="398" y="15548"/>
                    </a:lnTo>
                    <a:lnTo>
                      <a:pt x="0" y="15235"/>
                    </a:lnTo>
                    <a:lnTo>
                      <a:pt x="199" y="15548"/>
                    </a:lnTo>
                    <a:lnTo>
                      <a:pt x="597" y="16070"/>
                    </a:lnTo>
                    <a:lnTo>
                      <a:pt x="1991" y="17635"/>
                    </a:lnTo>
                    <a:lnTo>
                      <a:pt x="3782" y="19304"/>
                    </a:lnTo>
                    <a:lnTo>
                      <a:pt x="4778" y="20139"/>
                    </a:lnTo>
                    <a:lnTo>
                      <a:pt x="5674" y="20765"/>
                    </a:lnTo>
                    <a:lnTo>
                      <a:pt x="6669" y="21287"/>
                    </a:lnTo>
                    <a:lnTo>
                      <a:pt x="7565" y="21600"/>
                    </a:lnTo>
                    <a:lnTo>
                      <a:pt x="7864" y="21600"/>
                    </a:lnTo>
                    <a:lnTo>
                      <a:pt x="8361" y="21496"/>
                    </a:lnTo>
                    <a:lnTo>
                      <a:pt x="8660" y="21391"/>
                    </a:lnTo>
                    <a:lnTo>
                      <a:pt x="8959" y="21183"/>
                    </a:lnTo>
                    <a:lnTo>
                      <a:pt x="9158" y="20870"/>
                    </a:lnTo>
                    <a:lnTo>
                      <a:pt x="9357" y="20452"/>
                    </a:lnTo>
                    <a:lnTo>
                      <a:pt x="9556" y="19930"/>
                    </a:lnTo>
                    <a:lnTo>
                      <a:pt x="9556" y="19096"/>
                    </a:lnTo>
                    <a:lnTo>
                      <a:pt x="9755" y="18991"/>
                    </a:lnTo>
                    <a:lnTo>
                      <a:pt x="10053" y="18365"/>
                    </a:lnTo>
                    <a:lnTo>
                      <a:pt x="10551" y="17217"/>
                    </a:lnTo>
                    <a:lnTo>
                      <a:pt x="11248" y="15965"/>
                    </a:lnTo>
                    <a:lnTo>
                      <a:pt x="12044" y="14817"/>
                    </a:lnTo>
                    <a:lnTo>
                      <a:pt x="12940" y="13565"/>
                    </a:lnTo>
                    <a:lnTo>
                      <a:pt x="13537" y="13043"/>
                    </a:lnTo>
                    <a:lnTo>
                      <a:pt x="14035" y="12626"/>
                    </a:lnTo>
                    <a:lnTo>
                      <a:pt x="14632" y="12313"/>
                    </a:lnTo>
                    <a:lnTo>
                      <a:pt x="15130" y="12104"/>
                    </a:lnTo>
                    <a:lnTo>
                      <a:pt x="16026" y="11896"/>
                    </a:lnTo>
                    <a:lnTo>
                      <a:pt x="16822" y="11687"/>
                    </a:lnTo>
                    <a:lnTo>
                      <a:pt x="17618" y="11583"/>
                    </a:lnTo>
                    <a:lnTo>
                      <a:pt x="18514" y="11374"/>
                    </a:lnTo>
                    <a:lnTo>
                      <a:pt x="19211" y="11165"/>
                    </a:lnTo>
                    <a:lnTo>
                      <a:pt x="20007" y="10852"/>
                    </a:lnTo>
                    <a:lnTo>
                      <a:pt x="20704" y="10435"/>
                    </a:lnTo>
                    <a:lnTo>
                      <a:pt x="21301" y="9913"/>
                    </a:lnTo>
                    <a:lnTo>
                      <a:pt x="21401" y="9809"/>
                    </a:lnTo>
                    <a:lnTo>
                      <a:pt x="21600" y="9183"/>
                    </a:lnTo>
                    <a:lnTo>
                      <a:pt x="21600" y="8765"/>
                    </a:lnTo>
                    <a:lnTo>
                      <a:pt x="21500" y="8452"/>
                    </a:lnTo>
                    <a:lnTo>
                      <a:pt x="21401" y="8243"/>
                    </a:lnTo>
                    <a:lnTo>
                      <a:pt x="21301" y="8139"/>
                    </a:lnTo>
                    <a:lnTo>
                      <a:pt x="20406" y="7304"/>
                    </a:lnTo>
                    <a:lnTo>
                      <a:pt x="19709" y="6365"/>
                    </a:lnTo>
                    <a:lnTo>
                      <a:pt x="19211" y="5426"/>
                    </a:lnTo>
                    <a:lnTo>
                      <a:pt x="18614" y="4487"/>
                    </a:lnTo>
                    <a:lnTo>
                      <a:pt x="16822" y="1983"/>
                    </a:lnTo>
                    <a:lnTo>
                      <a:pt x="15926" y="1252"/>
                    </a:lnTo>
                    <a:lnTo>
                      <a:pt x="15229" y="939"/>
                    </a:lnTo>
                    <a:lnTo>
                      <a:pt x="14035" y="313"/>
                    </a:lnTo>
                    <a:lnTo>
                      <a:pt x="13438" y="104"/>
                    </a:lnTo>
                    <a:lnTo>
                      <a:pt x="12741" y="0"/>
                    </a:lnTo>
                    <a:lnTo>
                      <a:pt x="12144" y="0"/>
                    </a:lnTo>
                    <a:lnTo>
                      <a:pt x="11447" y="209"/>
                    </a:lnTo>
                    <a:lnTo>
                      <a:pt x="10850" y="626"/>
                    </a:lnTo>
                    <a:lnTo>
                      <a:pt x="10253" y="1148"/>
                    </a:lnTo>
                    <a:lnTo>
                      <a:pt x="9954" y="1565"/>
                    </a:lnTo>
                    <a:lnTo>
                      <a:pt x="9655" y="2191"/>
                    </a:lnTo>
                    <a:lnTo>
                      <a:pt x="9357" y="2713"/>
                    </a:lnTo>
                    <a:lnTo>
                      <a:pt x="8859" y="3861"/>
                    </a:lnTo>
                    <a:lnTo>
                      <a:pt x="8461" y="5113"/>
                    </a:lnTo>
                    <a:lnTo>
                      <a:pt x="7963" y="6157"/>
                    </a:lnTo>
                    <a:lnTo>
                      <a:pt x="7565" y="7304"/>
                    </a:lnTo>
                    <a:lnTo>
                      <a:pt x="7266" y="7826"/>
                    </a:lnTo>
                    <a:lnTo>
                      <a:pt x="6570" y="8557"/>
                    </a:lnTo>
                    <a:lnTo>
                      <a:pt x="6171" y="8870"/>
                    </a:lnTo>
                    <a:lnTo>
                      <a:pt x="5674" y="9287"/>
                    </a:lnTo>
                    <a:lnTo>
                      <a:pt x="5375" y="9809"/>
                    </a:lnTo>
                    <a:lnTo>
                      <a:pt x="4977" y="10226"/>
                    </a:lnTo>
                    <a:lnTo>
                      <a:pt x="4678" y="10643"/>
                    </a:lnTo>
                    <a:lnTo>
                      <a:pt x="3882" y="11478"/>
                    </a:lnTo>
                    <a:lnTo>
                      <a:pt x="3484" y="11791"/>
                    </a:lnTo>
                    <a:lnTo>
                      <a:pt x="2887" y="12104"/>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3" name="Kształt">
                <a:extLst>
                  <a:ext uri="{FF2B5EF4-FFF2-40B4-BE49-F238E27FC236}">
                    <a16:creationId xmlns:a16="http://schemas.microsoft.com/office/drawing/2014/main" id="{C01D4F83-B972-ABC6-DCCD-13BEB4733EA5}"/>
                  </a:ext>
                </a:extLst>
              </p:cNvPr>
              <p:cNvSpPr/>
              <p:nvPr/>
            </p:nvSpPr>
            <p:spPr>
              <a:xfrm>
                <a:off x="1393049" y="1032280"/>
                <a:ext cx="65476" cy="60987"/>
              </a:xfrm>
              <a:custGeom>
                <a:avLst/>
                <a:gdLst/>
                <a:ahLst/>
                <a:cxnLst>
                  <a:cxn ang="0">
                    <a:pos x="wd2" y="hd2"/>
                  </a:cxn>
                  <a:cxn ang="5400000">
                    <a:pos x="wd2" y="hd2"/>
                  </a:cxn>
                  <a:cxn ang="10800000">
                    <a:pos x="wd2" y="hd2"/>
                  </a:cxn>
                  <a:cxn ang="16200000">
                    <a:pos x="wd2" y="hd2"/>
                  </a:cxn>
                </a:cxnLst>
                <a:rect l="0" t="0" r="r" b="b"/>
                <a:pathLst>
                  <a:path w="21600" h="21600" extrusionOk="0">
                    <a:moveTo>
                      <a:pt x="2887" y="12104"/>
                    </a:moveTo>
                    <a:lnTo>
                      <a:pt x="2389" y="12313"/>
                    </a:lnTo>
                    <a:lnTo>
                      <a:pt x="1394" y="13148"/>
                    </a:lnTo>
                    <a:lnTo>
                      <a:pt x="597" y="14191"/>
                    </a:lnTo>
                    <a:lnTo>
                      <a:pt x="299" y="14817"/>
                    </a:lnTo>
                    <a:lnTo>
                      <a:pt x="299" y="15235"/>
                    </a:lnTo>
                    <a:lnTo>
                      <a:pt x="398" y="15548"/>
                    </a:lnTo>
                    <a:lnTo>
                      <a:pt x="0" y="15235"/>
                    </a:lnTo>
                    <a:lnTo>
                      <a:pt x="199" y="15548"/>
                    </a:lnTo>
                    <a:lnTo>
                      <a:pt x="597" y="16070"/>
                    </a:lnTo>
                    <a:lnTo>
                      <a:pt x="1991" y="17635"/>
                    </a:lnTo>
                    <a:lnTo>
                      <a:pt x="3782" y="19304"/>
                    </a:lnTo>
                    <a:lnTo>
                      <a:pt x="4778" y="20139"/>
                    </a:lnTo>
                    <a:lnTo>
                      <a:pt x="5674" y="20765"/>
                    </a:lnTo>
                    <a:lnTo>
                      <a:pt x="6669" y="21287"/>
                    </a:lnTo>
                    <a:lnTo>
                      <a:pt x="7565" y="21600"/>
                    </a:lnTo>
                    <a:lnTo>
                      <a:pt x="7864" y="21600"/>
                    </a:lnTo>
                    <a:lnTo>
                      <a:pt x="8361" y="21496"/>
                    </a:lnTo>
                    <a:lnTo>
                      <a:pt x="8660" y="21391"/>
                    </a:lnTo>
                    <a:lnTo>
                      <a:pt x="8959" y="21183"/>
                    </a:lnTo>
                    <a:lnTo>
                      <a:pt x="9158" y="20870"/>
                    </a:lnTo>
                    <a:lnTo>
                      <a:pt x="9357" y="20452"/>
                    </a:lnTo>
                    <a:lnTo>
                      <a:pt x="9556" y="19930"/>
                    </a:lnTo>
                    <a:lnTo>
                      <a:pt x="9556" y="19096"/>
                    </a:lnTo>
                    <a:lnTo>
                      <a:pt x="9755" y="18991"/>
                    </a:lnTo>
                    <a:lnTo>
                      <a:pt x="10053" y="18365"/>
                    </a:lnTo>
                    <a:lnTo>
                      <a:pt x="10551" y="17217"/>
                    </a:lnTo>
                    <a:lnTo>
                      <a:pt x="11248" y="15965"/>
                    </a:lnTo>
                    <a:lnTo>
                      <a:pt x="12044" y="14817"/>
                    </a:lnTo>
                    <a:lnTo>
                      <a:pt x="12940" y="13565"/>
                    </a:lnTo>
                    <a:lnTo>
                      <a:pt x="13537" y="13043"/>
                    </a:lnTo>
                    <a:lnTo>
                      <a:pt x="14035" y="12626"/>
                    </a:lnTo>
                    <a:lnTo>
                      <a:pt x="14632" y="12313"/>
                    </a:lnTo>
                    <a:lnTo>
                      <a:pt x="15130" y="12104"/>
                    </a:lnTo>
                    <a:lnTo>
                      <a:pt x="16026" y="11896"/>
                    </a:lnTo>
                    <a:lnTo>
                      <a:pt x="16822" y="11687"/>
                    </a:lnTo>
                    <a:lnTo>
                      <a:pt x="17618" y="11583"/>
                    </a:lnTo>
                    <a:lnTo>
                      <a:pt x="18514" y="11374"/>
                    </a:lnTo>
                    <a:lnTo>
                      <a:pt x="19211" y="11165"/>
                    </a:lnTo>
                    <a:lnTo>
                      <a:pt x="20007" y="10852"/>
                    </a:lnTo>
                    <a:lnTo>
                      <a:pt x="20704" y="10435"/>
                    </a:lnTo>
                    <a:lnTo>
                      <a:pt x="21301" y="9913"/>
                    </a:lnTo>
                    <a:lnTo>
                      <a:pt x="21401" y="9809"/>
                    </a:lnTo>
                    <a:lnTo>
                      <a:pt x="21600" y="9183"/>
                    </a:lnTo>
                    <a:lnTo>
                      <a:pt x="21600" y="8765"/>
                    </a:lnTo>
                    <a:lnTo>
                      <a:pt x="21500" y="8452"/>
                    </a:lnTo>
                    <a:lnTo>
                      <a:pt x="21401" y="8243"/>
                    </a:lnTo>
                    <a:lnTo>
                      <a:pt x="21301" y="8139"/>
                    </a:lnTo>
                    <a:lnTo>
                      <a:pt x="20406" y="7304"/>
                    </a:lnTo>
                    <a:lnTo>
                      <a:pt x="19709" y="6365"/>
                    </a:lnTo>
                    <a:lnTo>
                      <a:pt x="19211" y="5426"/>
                    </a:lnTo>
                    <a:lnTo>
                      <a:pt x="18614" y="4487"/>
                    </a:lnTo>
                    <a:lnTo>
                      <a:pt x="16822" y="1983"/>
                    </a:lnTo>
                    <a:lnTo>
                      <a:pt x="15926" y="1252"/>
                    </a:lnTo>
                    <a:lnTo>
                      <a:pt x="15229" y="939"/>
                    </a:lnTo>
                    <a:lnTo>
                      <a:pt x="14035" y="313"/>
                    </a:lnTo>
                    <a:lnTo>
                      <a:pt x="13438" y="104"/>
                    </a:lnTo>
                    <a:lnTo>
                      <a:pt x="12741" y="0"/>
                    </a:lnTo>
                    <a:lnTo>
                      <a:pt x="12144" y="0"/>
                    </a:lnTo>
                    <a:lnTo>
                      <a:pt x="11447" y="209"/>
                    </a:lnTo>
                    <a:lnTo>
                      <a:pt x="10850" y="626"/>
                    </a:lnTo>
                    <a:lnTo>
                      <a:pt x="10253" y="1148"/>
                    </a:lnTo>
                    <a:lnTo>
                      <a:pt x="9954" y="1565"/>
                    </a:lnTo>
                    <a:lnTo>
                      <a:pt x="9655" y="2191"/>
                    </a:lnTo>
                    <a:lnTo>
                      <a:pt x="9357" y="2713"/>
                    </a:lnTo>
                    <a:lnTo>
                      <a:pt x="8859" y="3861"/>
                    </a:lnTo>
                    <a:lnTo>
                      <a:pt x="8461" y="5113"/>
                    </a:lnTo>
                    <a:lnTo>
                      <a:pt x="7963" y="6157"/>
                    </a:lnTo>
                    <a:lnTo>
                      <a:pt x="7565" y="7304"/>
                    </a:lnTo>
                    <a:lnTo>
                      <a:pt x="7266" y="7826"/>
                    </a:lnTo>
                    <a:lnTo>
                      <a:pt x="6570" y="8557"/>
                    </a:lnTo>
                    <a:lnTo>
                      <a:pt x="6171" y="8870"/>
                    </a:lnTo>
                    <a:lnTo>
                      <a:pt x="5674" y="9287"/>
                    </a:lnTo>
                    <a:lnTo>
                      <a:pt x="5375" y="9809"/>
                    </a:lnTo>
                    <a:lnTo>
                      <a:pt x="4977" y="10226"/>
                    </a:lnTo>
                    <a:lnTo>
                      <a:pt x="4678" y="10643"/>
                    </a:lnTo>
                    <a:lnTo>
                      <a:pt x="3882" y="11478"/>
                    </a:lnTo>
                    <a:lnTo>
                      <a:pt x="3484" y="11791"/>
                    </a:lnTo>
                    <a:lnTo>
                      <a:pt x="2887" y="1210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4" name="Kształt">
                <a:extLst>
                  <a:ext uri="{FF2B5EF4-FFF2-40B4-BE49-F238E27FC236}">
                    <a16:creationId xmlns:a16="http://schemas.microsoft.com/office/drawing/2014/main" id="{83513464-4695-52BA-4165-8DD845A05E06}"/>
                  </a:ext>
                </a:extLst>
              </p:cNvPr>
              <p:cNvSpPr/>
              <p:nvPr/>
            </p:nvSpPr>
            <p:spPr>
              <a:xfrm>
                <a:off x="1420143" y="1066162"/>
                <a:ext cx="47414" cy="70024"/>
              </a:xfrm>
              <a:custGeom>
                <a:avLst/>
                <a:gdLst/>
                <a:ahLst/>
                <a:cxnLst>
                  <a:cxn ang="0">
                    <a:pos x="wd2" y="hd2"/>
                  </a:cxn>
                  <a:cxn ang="5400000">
                    <a:pos x="wd2" y="hd2"/>
                  </a:cxn>
                  <a:cxn ang="10800000">
                    <a:pos x="wd2" y="hd2"/>
                  </a:cxn>
                  <a:cxn ang="16200000">
                    <a:pos x="wd2" y="hd2"/>
                  </a:cxn>
                </a:cxnLst>
                <a:rect l="0" t="0" r="r" b="b"/>
                <a:pathLst>
                  <a:path w="21600" h="21600" extrusionOk="0">
                    <a:moveTo>
                      <a:pt x="6054" y="8910"/>
                    </a:moveTo>
                    <a:lnTo>
                      <a:pt x="5228" y="9180"/>
                    </a:lnTo>
                    <a:lnTo>
                      <a:pt x="4403" y="9630"/>
                    </a:lnTo>
                    <a:lnTo>
                      <a:pt x="3715" y="9900"/>
                    </a:lnTo>
                    <a:lnTo>
                      <a:pt x="2889" y="10350"/>
                    </a:lnTo>
                    <a:lnTo>
                      <a:pt x="2201" y="10710"/>
                    </a:lnTo>
                    <a:lnTo>
                      <a:pt x="1513" y="11250"/>
                    </a:lnTo>
                    <a:lnTo>
                      <a:pt x="1101" y="11880"/>
                    </a:lnTo>
                    <a:lnTo>
                      <a:pt x="688" y="12420"/>
                    </a:lnTo>
                    <a:lnTo>
                      <a:pt x="413" y="13320"/>
                    </a:lnTo>
                    <a:lnTo>
                      <a:pt x="275" y="14220"/>
                    </a:lnTo>
                    <a:lnTo>
                      <a:pt x="275" y="14940"/>
                    </a:lnTo>
                    <a:lnTo>
                      <a:pt x="413" y="15570"/>
                    </a:lnTo>
                    <a:lnTo>
                      <a:pt x="825" y="16200"/>
                    </a:lnTo>
                    <a:lnTo>
                      <a:pt x="1238" y="16650"/>
                    </a:lnTo>
                    <a:lnTo>
                      <a:pt x="1789" y="17010"/>
                    </a:lnTo>
                    <a:lnTo>
                      <a:pt x="2476" y="17280"/>
                    </a:lnTo>
                    <a:lnTo>
                      <a:pt x="3715" y="17730"/>
                    </a:lnTo>
                    <a:lnTo>
                      <a:pt x="4815" y="18000"/>
                    </a:lnTo>
                    <a:lnTo>
                      <a:pt x="5641" y="18090"/>
                    </a:lnTo>
                    <a:lnTo>
                      <a:pt x="6054" y="18090"/>
                    </a:lnTo>
                    <a:lnTo>
                      <a:pt x="6191" y="18360"/>
                    </a:lnTo>
                    <a:lnTo>
                      <a:pt x="6604" y="18810"/>
                    </a:lnTo>
                    <a:lnTo>
                      <a:pt x="7017" y="19440"/>
                    </a:lnTo>
                    <a:lnTo>
                      <a:pt x="7704" y="20160"/>
                    </a:lnTo>
                    <a:lnTo>
                      <a:pt x="8530" y="20880"/>
                    </a:lnTo>
                    <a:lnTo>
                      <a:pt x="9631" y="21420"/>
                    </a:lnTo>
                    <a:lnTo>
                      <a:pt x="10043" y="21510"/>
                    </a:lnTo>
                    <a:lnTo>
                      <a:pt x="10594" y="21600"/>
                    </a:lnTo>
                    <a:lnTo>
                      <a:pt x="11006" y="21600"/>
                    </a:lnTo>
                    <a:lnTo>
                      <a:pt x="14033" y="20610"/>
                    </a:lnTo>
                    <a:lnTo>
                      <a:pt x="15822" y="19890"/>
                    </a:lnTo>
                    <a:lnTo>
                      <a:pt x="17197" y="19260"/>
                    </a:lnTo>
                    <a:lnTo>
                      <a:pt x="17885" y="18810"/>
                    </a:lnTo>
                    <a:lnTo>
                      <a:pt x="18023" y="18540"/>
                    </a:lnTo>
                    <a:lnTo>
                      <a:pt x="18161" y="18360"/>
                    </a:lnTo>
                    <a:lnTo>
                      <a:pt x="18161" y="17820"/>
                    </a:lnTo>
                    <a:lnTo>
                      <a:pt x="17885" y="17460"/>
                    </a:lnTo>
                    <a:lnTo>
                      <a:pt x="17473" y="17100"/>
                    </a:lnTo>
                    <a:lnTo>
                      <a:pt x="16097" y="16380"/>
                    </a:lnTo>
                    <a:lnTo>
                      <a:pt x="14721" y="15390"/>
                    </a:lnTo>
                    <a:lnTo>
                      <a:pt x="14171" y="14850"/>
                    </a:lnTo>
                    <a:lnTo>
                      <a:pt x="13896" y="14220"/>
                    </a:lnTo>
                    <a:lnTo>
                      <a:pt x="13896" y="13320"/>
                    </a:lnTo>
                    <a:lnTo>
                      <a:pt x="14033" y="12870"/>
                    </a:lnTo>
                    <a:lnTo>
                      <a:pt x="14308" y="12420"/>
                    </a:lnTo>
                    <a:lnTo>
                      <a:pt x="14583" y="12330"/>
                    </a:lnTo>
                    <a:lnTo>
                      <a:pt x="14996" y="12150"/>
                    </a:lnTo>
                    <a:lnTo>
                      <a:pt x="15409" y="12150"/>
                    </a:lnTo>
                    <a:lnTo>
                      <a:pt x="16097" y="12060"/>
                    </a:lnTo>
                    <a:lnTo>
                      <a:pt x="17197" y="11880"/>
                    </a:lnTo>
                    <a:lnTo>
                      <a:pt x="17748" y="11340"/>
                    </a:lnTo>
                    <a:lnTo>
                      <a:pt x="18573" y="9990"/>
                    </a:lnTo>
                    <a:lnTo>
                      <a:pt x="19674" y="8370"/>
                    </a:lnTo>
                    <a:lnTo>
                      <a:pt x="20637" y="6840"/>
                    </a:lnTo>
                    <a:lnTo>
                      <a:pt x="21325" y="5400"/>
                    </a:lnTo>
                    <a:lnTo>
                      <a:pt x="21462" y="4590"/>
                    </a:lnTo>
                    <a:lnTo>
                      <a:pt x="21600" y="3870"/>
                    </a:lnTo>
                    <a:lnTo>
                      <a:pt x="21462" y="3240"/>
                    </a:lnTo>
                    <a:lnTo>
                      <a:pt x="21187" y="2520"/>
                    </a:lnTo>
                    <a:lnTo>
                      <a:pt x="20775" y="1890"/>
                    </a:lnTo>
                    <a:lnTo>
                      <a:pt x="20087" y="1260"/>
                    </a:lnTo>
                    <a:lnTo>
                      <a:pt x="19124" y="630"/>
                    </a:lnTo>
                    <a:lnTo>
                      <a:pt x="18023" y="90"/>
                    </a:lnTo>
                    <a:lnTo>
                      <a:pt x="17748" y="0"/>
                    </a:lnTo>
                    <a:lnTo>
                      <a:pt x="17473" y="0"/>
                    </a:lnTo>
                    <a:lnTo>
                      <a:pt x="16922" y="180"/>
                    </a:lnTo>
                    <a:lnTo>
                      <a:pt x="16372" y="450"/>
                    </a:lnTo>
                    <a:lnTo>
                      <a:pt x="15684" y="990"/>
                    </a:lnTo>
                    <a:lnTo>
                      <a:pt x="15271" y="1440"/>
                    </a:lnTo>
                    <a:lnTo>
                      <a:pt x="14721" y="1980"/>
                    </a:lnTo>
                    <a:lnTo>
                      <a:pt x="14308" y="2430"/>
                    </a:lnTo>
                    <a:lnTo>
                      <a:pt x="14033" y="2970"/>
                    </a:lnTo>
                    <a:lnTo>
                      <a:pt x="12382" y="4320"/>
                    </a:lnTo>
                    <a:lnTo>
                      <a:pt x="10869" y="5760"/>
                    </a:lnTo>
                    <a:lnTo>
                      <a:pt x="7292" y="8100"/>
                    </a:lnTo>
                    <a:lnTo>
                      <a:pt x="5366" y="9270"/>
                    </a:lnTo>
                    <a:lnTo>
                      <a:pt x="3577" y="10440"/>
                    </a:lnTo>
                    <a:lnTo>
                      <a:pt x="1651" y="11610"/>
                    </a:lnTo>
                    <a:lnTo>
                      <a:pt x="0" y="12960"/>
                    </a:lnTo>
                    <a:lnTo>
                      <a:pt x="6054" y="891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5" name="Linia">
                <a:extLst>
                  <a:ext uri="{FF2B5EF4-FFF2-40B4-BE49-F238E27FC236}">
                    <a16:creationId xmlns:a16="http://schemas.microsoft.com/office/drawing/2014/main" id="{34BDABF3-D69C-7AF2-430A-DB6EB3264791}"/>
                  </a:ext>
                </a:extLst>
              </p:cNvPr>
              <p:cNvSpPr/>
              <p:nvPr/>
            </p:nvSpPr>
            <p:spPr>
              <a:xfrm>
                <a:off x="1420143" y="1066162"/>
                <a:ext cx="47414" cy="70024"/>
              </a:xfrm>
              <a:custGeom>
                <a:avLst/>
                <a:gdLst/>
                <a:ahLst/>
                <a:cxnLst>
                  <a:cxn ang="0">
                    <a:pos x="wd2" y="hd2"/>
                  </a:cxn>
                  <a:cxn ang="5400000">
                    <a:pos x="wd2" y="hd2"/>
                  </a:cxn>
                  <a:cxn ang="10800000">
                    <a:pos x="wd2" y="hd2"/>
                  </a:cxn>
                  <a:cxn ang="16200000">
                    <a:pos x="wd2" y="hd2"/>
                  </a:cxn>
                </a:cxnLst>
                <a:rect l="0" t="0" r="r" b="b"/>
                <a:pathLst>
                  <a:path w="21600" h="21600" extrusionOk="0">
                    <a:moveTo>
                      <a:pt x="6054" y="8910"/>
                    </a:moveTo>
                    <a:lnTo>
                      <a:pt x="5228" y="9180"/>
                    </a:lnTo>
                    <a:lnTo>
                      <a:pt x="4403" y="9630"/>
                    </a:lnTo>
                    <a:lnTo>
                      <a:pt x="3715" y="9900"/>
                    </a:lnTo>
                    <a:lnTo>
                      <a:pt x="2889" y="10350"/>
                    </a:lnTo>
                    <a:lnTo>
                      <a:pt x="2201" y="10710"/>
                    </a:lnTo>
                    <a:lnTo>
                      <a:pt x="1513" y="11250"/>
                    </a:lnTo>
                    <a:lnTo>
                      <a:pt x="1101" y="11880"/>
                    </a:lnTo>
                    <a:lnTo>
                      <a:pt x="688" y="12420"/>
                    </a:lnTo>
                    <a:lnTo>
                      <a:pt x="413" y="13320"/>
                    </a:lnTo>
                    <a:lnTo>
                      <a:pt x="275" y="14220"/>
                    </a:lnTo>
                    <a:lnTo>
                      <a:pt x="275" y="14940"/>
                    </a:lnTo>
                    <a:lnTo>
                      <a:pt x="413" y="15570"/>
                    </a:lnTo>
                    <a:lnTo>
                      <a:pt x="825" y="16200"/>
                    </a:lnTo>
                    <a:lnTo>
                      <a:pt x="1238" y="16650"/>
                    </a:lnTo>
                    <a:lnTo>
                      <a:pt x="1789" y="17010"/>
                    </a:lnTo>
                    <a:lnTo>
                      <a:pt x="2476" y="17280"/>
                    </a:lnTo>
                    <a:lnTo>
                      <a:pt x="3715" y="17730"/>
                    </a:lnTo>
                    <a:lnTo>
                      <a:pt x="4815" y="18000"/>
                    </a:lnTo>
                    <a:lnTo>
                      <a:pt x="5641" y="18090"/>
                    </a:lnTo>
                    <a:lnTo>
                      <a:pt x="6054" y="18090"/>
                    </a:lnTo>
                    <a:lnTo>
                      <a:pt x="6191" y="18360"/>
                    </a:lnTo>
                    <a:lnTo>
                      <a:pt x="6604" y="18810"/>
                    </a:lnTo>
                    <a:lnTo>
                      <a:pt x="7017" y="19440"/>
                    </a:lnTo>
                    <a:lnTo>
                      <a:pt x="7704" y="20160"/>
                    </a:lnTo>
                    <a:lnTo>
                      <a:pt x="8530" y="20880"/>
                    </a:lnTo>
                    <a:lnTo>
                      <a:pt x="9631" y="21420"/>
                    </a:lnTo>
                    <a:lnTo>
                      <a:pt x="10043" y="21510"/>
                    </a:lnTo>
                    <a:lnTo>
                      <a:pt x="10594" y="21600"/>
                    </a:lnTo>
                    <a:lnTo>
                      <a:pt x="11006" y="21600"/>
                    </a:lnTo>
                    <a:lnTo>
                      <a:pt x="14033" y="20610"/>
                    </a:lnTo>
                    <a:lnTo>
                      <a:pt x="15822" y="19890"/>
                    </a:lnTo>
                    <a:lnTo>
                      <a:pt x="17197" y="19260"/>
                    </a:lnTo>
                    <a:lnTo>
                      <a:pt x="17885" y="18810"/>
                    </a:lnTo>
                    <a:lnTo>
                      <a:pt x="18023" y="18540"/>
                    </a:lnTo>
                    <a:lnTo>
                      <a:pt x="18161" y="18360"/>
                    </a:lnTo>
                    <a:lnTo>
                      <a:pt x="18161" y="17820"/>
                    </a:lnTo>
                    <a:lnTo>
                      <a:pt x="17885" y="17460"/>
                    </a:lnTo>
                    <a:lnTo>
                      <a:pt x="17473" y="17100"/>
                    </a:lnTo>
                    <a:lnTo>
                      <a:pt x="16097" y="16380"/>
                    </a:lnTo>
                    <a:lnTo>
                      <a:pt x="14721" y="15390"/>
                    </a:lnTo>
                    <a:lnTo>
                      <a:pt x="14171" y="14850"/>
                    </a:lnTo>
                    <a:lnTo>
                      <a:pt x="13896" y="14220"/>
                    </a:lnTo>
                    <a:lnTo>
                      <a:pt x="13896" y="13320"/>
                    </a:lnTo>
                    <a:lnTo>
                      <a:pt x="14033" y="12870"/>
                    </a:lnTo>
                    <a:lnTo>
                      <a:pt x="14308" y="12420"/>
                    </a:lnTo>
                    <a:lnTo>
                      <a:pt x="14583" y="12330"/>
                    </a:lnTo>
                    <a:lnTo>
                      <a:pt x="14996" y="12150"/>
                    </a:lnTo>
                    <a:lnTo>
                      <a:pt x="15409" y="12150"/>
                    </a:lnTo>
                    <a:lnTo>
                      <a:pt x="16097" y="12060"/>
                    </a:lnTo>
                    <a:lnTo>
                      <a:pt x="17197" y="11880"/>
                    </a:lnTo>
                    <a:lnTo>
                      <a:pt x="17748" y="11340"/>
                    </a:lnTo>
                    <a:lnTo>
                      <a:pt x="18573" y="9990"/>
                    </a:lnTo>
                    <a:lnTo>
                      <a:pt x="19674" y="8370"/>
                    </a:lnTo>
                    <a:lnTo>
                      <a:pt x="20637" y="6840"/>
                    </a:lnTo>
                    <a:lnTo>
                      <a:pt x="21325" y="5400"/>
                    </a:lnTo>
                    <a:lnTo>
                      <a:pt x="21462" y="4590"/>
                    </a:lnTo>
                    <a:lnTo>
                      <a:pt x="21600" y="3870"/>
                    </a:lnTo>
                    <a:lnTo>
                      <a:pt x="21462" y="3240"/>
                    </a:lnTo>
                    <a:lnTo>
                      <a:pt x="21187" y="2520"/>
                    </a:lnTo>
                    <a:lnTo>
                      <a:pt x="20775" y="1890"/>
                    </a:lnTo>
                    <a:lnTo>
                      <a:pt x="20087" y="1260"/>
                    </a:lnTo>
                    <a:lnTo>
                      <a:pt x="19124" y="630"/>
                    </a:lnTo>
                    <a:lnTo>
                      <a:pt x="18023" y="90"/>
                    </a:lnTo>
                    <a:lnTo>
                      <a:pt x="17748" y="0"/>
                    </a:lnTo>
                    <a:lnTo>
                      <a:pt x="17473" y="0"/>
                    </a:lnTo>
                    <a:lnTo>
                      <a:pt x="16922" y="180"/>
                    </a:lnTo>
                    <a:lnTo>
                      <a:pt x="16372" y="450"/>
                    </a:lnTo>
                    <a:lnTo>
                      <a:pt x="15684" y="990"/>
                    </a:lnTo>
                    <a:lnTo>
                      <a:pt x="15271" y="1440"/>
                    </a:lnTo>
                    <a:lnTo>
                      <a:pt x="14721" y="1980"/>
                    </a:lnTo>
                    <a:lnTo>
                      <a:pt x="14308" y="2430"/>
                    </a:lnTo>
                    <a:lnTo>
                      <a:pt x="14033" y="2970"/>
                    </a:lnTo>
                    <a:lnTo>
                      <a:pt x="12382" y="4320"/>
                    </a:lnTo>
                    <a:lnTo>
                      <a:pt x="10869" y="5760"/>
                    </a:lnTo>
                    <a:lnTo>
                      <a:pt x="7292" y="8100"/>
                    </a:lnTo>
                    <a:lnTo>
                      <a:pt x="5366" y="9270"/>
                    </a:lnTo>
                    <a:lnTo>
                      <a:pt x="3577" y="10440"/>
                    </a:lnTo>
                    <a:lnTo>
                      <a:pt x="1651" y="11610"/>
                    </a:lnTo>
                    <a:lnTo>
                      <a:pt x="0" y="1296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6" name="Kształt">
                <a:extLst>
                  <a:ext uri="{FF2B5EF4-FFF2-40B4-BE49-F238E27FC236}">
                    <a16:creationId xmlns:a16="http://schemas.microsoft.com/office/drawing/2014/main" id="{88BE930A-66B7-53AF-B873-47B7C551AB3C}"/>
                  </a:ext>
                </a:extLst>
              </p:cNvPr>
              <p:cNvSpPr/>
              <p:nvPr/>
            </p:nvSpPr>
            <p:spPr>
              <a:xfrm>
                <a:off x="1451751" y="1122633"/>
                <a:ext cx="27093" cy="65505"/>
              </a:xfrm>
              <a:custGeom>
                <a:avLst/>
                <a:gdLst/>
                <a:ahLst/>
                <a:cxnLst>
                  <a:cxn ang="0">
                    <a:pos x="wd2" y="hd2"/>
                  </a:cxn>
                  <a:cxn ang="5400000">
                    <a:pos x="wd2" y="hd2"/>
                  </a:cxn>
                  <a:cxn ang="10800000">
                    <a:pos x="wd2" y="hd2"/>
                  </a:cxn>
                  <a:cxn ang="16200000">
                    <a:pos x="wd2" y="hd2"/>
                  </a:cxn>
                </a:cxnLst>
                <a:rect l="0" t="0" r="r" b="b"/>
                <a:pathLst>
                  <a:path w="21600" h="21600" extrusionOk="0">
                    <a:moveTo>
                      <a:pt x="9951" y="0"/>
                    </a:moveTo>
                    <a:lnTo>
                      <a:pt x="8980" y="498"/>
                    </a:lnTo>
                    <a:lnTo>
                      <a:pt x="8009" y="1095"/>
                    </a:lnTo>
                    <a:lnTo>
                      <a:pt x="7281" y="1692"/>
                    </a:lnTo>
                    <a:lnTo>
                      <a:pt x="5339" y="4081"/>
                    </a:lnTo>
                    <a:lnTo>
                      <a:pt x="4854" y="4579"/>
                    </a:lnTo>
                    <a:lnTo>
                      <a:pt x="3398" y="5375"/>
                    </a:lnTo>
                    <a:lnTo>
                      <a:pt x="2670" y="5873"/>
                    </a:lnTo>
                    <a:lnTo>
                      <a:pt x="1942" y="6271"/>
                    </a:lnTo>
                    <a:lnTo>
                      <a:pt x="971" y="6669"/>
                    </a:lnTo>
                    <a:lnTo>
                      <a:pt x="485" y="6968"/>
                    </a:lnTo>
                    <a:lnTo>
                      <a:pt x="0" y="7764"/>
                    </a:lnTo>
                    <a:lnTo>
                      <a:pt x="243" y="8560"/>
                    </a:lnTo>
                    <a:lnTo>
                      <a:pt x="485" y="9158"/>
                    </a:lnTo>
                    <a:lnTo>
                      <a:pt x="971" y="9755"/>
                    </a:lnTo>
                    <a:lnTo>
                      <a:pt x="1942" y="10452"/>
                    </a:lnTo>
                    <a:lnTo>
                      <a:pt x="3640" y="11547"/>
                    </a:lnTo>
                    <a:lnTo>
                      <a:pt x="5339" y="12542"/>
                    </a:lnTo>
                    <a:lnTo>
                      <a:pt x="7281" y="13736"/>
                    </a:lnTo>
                    <a:lnTo>
                      <a:pt x="9222" y="14732"/>
                    </a:lnTo>
                    <a:lnTo>
                      <a:pt x="9951" y="15429"/>
                    </a:lnTo>
                    <a:lnTo>
                      <a:pt x="10436" y="15926"/>
                    </a:lnTo>
                    <a:lnTo>
                      <a:pt x="10921" y="16623"/>
                    </a:lnTo>
                    <a:lnTo>
                      <a:pt x="11407" y="17220"/>
                    </a:lnTo>
                    <a:lnTo>
                      <a:pt x="11649" y="17917"/>
                    </a:lnTo>
                    <a:lnTo>
                      <a:pt x="12378" y="18614"/>
                    </a:lnTo>
                    <a:lnTo>
                      <a:pt x="13348" y="19211"/>
                    </a:lnTo>
                    <a:lnTo>
                      <a:pt x="14562" y="19808"/>
                    </a:lnTo>
                    <a:lnTo>
                      <a:pt x="17231" y="20903"/>
                    </a:lnTo>
                    <a:lnTo>
                      <a:pt x="18930" y="21301"/>
                    </a:lnTo>
                    <a:lnTo>
                      <a:pt x="20629" y="21600"/>
                    </a:lnTo>
                    <a:lnTo>
                      <a:pt x="21357" y="20406"/>
                    </a:lnTo>
                    <a:lnTo>
                      <a:pt x="21600" y="19012"/>
                    </a:lnTo>
                    <a:lnTo>
                      <a:pt x="21600" y="17818"/>
                    </a:lnTo>
                    <a:lnTo>
                      <a:pt x="21357" y="16424"/>
                    </a:lnTo>
                    <a:lnTo>
                      <a:pt x="20629" y="13935"/>
                    </a:lnTo>
                    <a:lnTo>
                      <a:pt x="18930" y="11347"/>
                    </a:lnTo>
                    <a:lnTo>
                      <a:pt x="17474" y="8660"/>
                    </a:lnTo>
                    <a:lnTo>
                      <a:pt x="15775" y="5972"/>
                    </a:lnTo>
                    <a:lnTo>
                      <a:pt x="14076" y="2986"/>
                    </a:lnTo>
                    <a:lnTo>
                      <a:pt x="12620" y="0"/>
                    </a:lnTo>
                    <a:lnTo>
                      <a:pt x="9951"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7" name="Kształt">
                <a:extLst>
                  <a:ext uri="{FF2B5EF4-FFF2-40B4-BE49-F238E27FC236}">
                    <a16:creationId xmlns:a16="http://schemas.microsoft.com/office/drawing/2014/main" id="{BE246A95-86C6-0FF1-F2FD-8E6010E2E07C}"/>
                  </a:ext>
                </a:extLst>
              </p:cNvPr>
              <p:cNvSpPr/>
              <p:nvPr/>
            </p:nvSpPr>
            <p:spPr>
              <a:xfrm>
                <a:off x="1451751" y="1122633"/>
                <a:ext cx="27093" cy="65505"/>
              </a:xfrm>
              <a:custGeom>
                <a:avLst/>
                <a:gdLst/>
                <a:ahLst/>
                <a:cxnLst>
                  <a:cxn ang="0">
                    <a:pos x="wd2" y="hd2"/>
                  </a:cxn>
                  <a:cxn ang="5400000">
                    <a:pos x="wd2" y="hd2"/>
                  </a:cxn>
                  <a:cxn ang="10800000">
                    <a:pos x="wd2" y="hd2"/>
                  </a:cxn>
                  <a:cxn ang="16200000">
                    <a:pos x="wd2" y="hd2"/>
                  </a:cxn>
                </a:cxnLst>
                <a:rect l="0" t="0" r="r" b="b"/>
                <a:pathLst>
                  <a:path w="21600" h="21600" extrusionOk="0">
                    <a:moveTo>
                      <a:pt x="9951" y="0"/>
                    </a:moveTo>
                    <a:lnTo>
                      <a:pt x="8980" y="498"/>
                    </a:lnTo>
                    <a:lnTo>
                      <a:pt x="8009" y="1095"/>
                    </a:lnTo>
                    <a:lnTo>
                      <a:pt x="7281" y="1692"/>
                    </a:lnTo>
                    <a:lnTo>
                      <a:pt x="5339" y="4081"/>
                    </a:lnTo>
                    <a:lnTo>
                      <a:pt x="4854" y="4579"/>
                    </a:lnTo>
                    <a:lnTo>
                      <a:pt x="3398" y="5375"/>
                    </a:lnTo>
                    <a:lnTo>
                      <a:pt x="2670" y="5873"/>
                    </a:lnTo>
                    <a:lnTo>
                      <a:pt x="1942" y="6271"/>
                    </a:lnTo>
                    <a:lnTo>
                      <a:pt x="971" y="6669"/>
                    </a:lnTo>
                    <a:lnTo>
                      <a:pt x="485" y="6968"/>
                    </a:lnTo>
                    <a:lnTo>
                      <a:pt x="0" y="7764"/>
                    </a:lnTo>
                    <a:lnTo>
                      <a:pt x="243" y="8560"/>
                    </a:lnTo>
                    <a:lnTo>
                      <a:pt x="485" y="9158"/>
                    </a:lnTo>
                    <a:lnTo>
                      <a:pt x="971" y="9755"/>
                    </a:lnTo>
                    <a:lnTo>
                      <a:pt x="1942" y="10452"/>
                    </a:lnTo>
                    <a:lnTo>
                      <a:pt x="3640" y="11547"/>
                    </a:lnTo>
                    <a:lnTo>
                      <a:pt x="5339" y="12542"/>
                    </a:lnTo>
                    <a:lnTo>
                      <a:pt x="7281" y="13736"/>
                    </a:lnTo>
                    <a:lnTo>
                      <a:pt x="9222" y="14732"/>
                    </a:lnTo>
                    <a:lnTo>
                      <a:pt x="9951" y="15429"/>
                    </a:lnTo>
                    <a:lnTo>
                      <a:pt x="10436" y="15926"/>
                    </a:lnTo>
                    <a:lnTo>
                      <a:pt x="10921" y="16623"/>
                    </a:lnTo>
                    <a:lnTo>
                      <a:pt x="11407" y="17220"/>
                    </a:lnTo>
                    <a:lnTo>
                      <a:pt x="11649" y="17917"/>
                    </a:lnTo>
                    <a:lnTo>
                      <a:pt x="12378" y="18614"/>
                    </a:lnTo>
                    <a:lnTo>
                      <a:pt x="13348" y="19211"/>
                    </a:lnTo>
                    <a:lnTo>
                      <a:pt x="14562" y="19808"/>
                    </a:lnTo>
                    <a:lnTo>
                      <a:pt x="17231" y="20903"/>
                    </a:lnTo>
                    <a:lnTo>
                      <a:pt x="18930" y="21301"/>
                    </a:lnTo>
                    <a:lnTo>
                      <a:pt x="20629" y="21600"/>
                    </a:lnTo>
                    <a:lnTo>
                      <a:pt x="21357" y="20406"/>
                    </a:lnTo>
                    <a:lnTo>
                      <a:pt x="21600" y="19012"/>
                    </a:lnTo>
                    <a:lnTo>
                      <a:pt x="21600" y="17818"/>
                    </a:lnTo>
                    <a:lnTo>
                      <a:pt x="21357" y="16424"/>
                    </a:lnTo>
                    <a:lnTo>
                      <a:pt x="20629" y="13935"/>
                    </a:lnTo>
                    <a:lnTo>
                      <a:pt x="18930" y="11347"/>
                    </a:lnTo>
                    <a:lnTo>
                      <a:pt x="17474" y="8660"/>
                    </a:lnTo>
                    <a:lnTo>
                      <a:pt x="15775" y="5972"/>
                    </a:lnTo>
                    <a:lnTo>
                      <a:pt x="14076" y="2986"/>
                    </a:lnTo>
                    <a:lnTo>
                      <a:pt x="12620" y="0"/>
                    </a:lnTo>
                    <a:lnTo>
                      <a:pt x="9951"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8" name="Kształt">
                <a:extLst>
                  <a:ext uri="{FF2B5EF4-FFF2-40B4-BE49-F238E27FC236}">
                    <a16:creationId xmlns:a16="http://schemas.microsoft.com/office/drawing/2014/main" id="{3F638326-99E8-FAC3-72D8-49171D26239C}"/>
                  </a:ext>
                </a:extLst>
              </p:cNvPr>
              <p:cNvSpPr/>
              <p:nvPr/>
            </p:nvSpPr>
            <p:spPr>
              <a:xfrm>
                <a:off x="1474329" y="1084233"/>
                <a:ext cx="56445" cy="58729"/>
              </a:xfrm>
              <a:custGeom>
                <a:avLst/>
                <a:gdLst/>
                <a:ahLst/>
                <a:cxnLst>
                  <a:cxn ang="0">
                    <a:pos x="wd2" y="hd2"/>
                  </a:cxn>
                  <a:cxn ang="5400000">
                    <a:pos x="wd2" y="hd2"/>
                  </a:cxn>
                  <a:cxn ang="10800000">
                    <a:pos x="wd2" y="hd2"/>
                  </a:cxn>
                  <a:cxn ang="16200000">
                    <a:pos x="wd2" y="hd2"/>
                  </a:cxn>
                </a:cxnLst>
                <a:rect l="0" t="0" r="r" b="b"/>
                <a:pathLst>
                  <a:path w="21600" h="21600" extrusionOk="0">
                    <a:moveTo>
                      <a:pt x="686" y="1165"/>
                    </a:moveTo>
                    <a:lnTo>
                      <a:pt x="343" y="2224"/>
                    </a:lnTo>
                    <a:lnTo>
                      <a:pt x="229" y="3071"/>
                    </a:lnTo>
                    <a:lnTo>
                      <a:pt x="0" y="3918"/>
                    </a:lnTo>
                    <a:lnTo>
                      <a:pt x="0" y="6565"/>
                    </a:lnTo>
                    <a:lnTo>
                      <a:pt x="114" y="7412"/>
                    </a:lnTo>
                    <a:lnTo>
                      <a:pt x="229" y="8153"/>
                    </a:lnTo>
                    <a:lnTo>
                      <a:pt x="686" y="9741"/>
                    </a:lnTo>
                    <a:lnTo>
                      <a:pt x="1486" y="11329"/>
                    </a:lnTo>
                    <a:lnTo>
                      <a:pt x="2171" y="12918"/>
                    </a:lnTo>
                    <a:lnTo>
                      <a:pt x="3086" y="14506"/>
                    </a:lnTo>
                    <a:lnTo>
                      <a:pt x="2743" y="13871"/>
                    </a:lnTo>
                    <a:lnTo>
                      <a:pt x="2629" y="13553"/>
                    </a:lnTo>
                    <a:lnTo>
                      <a:pt x="2743" y="13553"/>
                    </a:lnTo>
                    <a:lnTo>
                      <a:pt x="2971" y="13765"/>
                    </a:lnTo>
                    <a:lnTo>
                      <a:pt x="4000" y="14824"/>
                    </a:lnTo>
                    <a:lnTo>
                      <a:pt x="5143" y="16518"/>
                    </a:lnTo>
                    <a:lnTo>
                      <a:pt x="6400" y="18318"/>
                    </a:lnTo>
                    <a:lnTo>
                      <a:pt x="7543" y="19906"/>
                    </a:lnTo>
                    <a:lnTo>
                      <a:pt x="7886" y="20647"/>
                    </a:lnTo>
                    <a:lnTo>
                      <a:pt x="8114" y="21071"/>
                    </a:lnTo>
                    <a:lnTo>
                      <a:pt x="8114" y="21388"/>
                    </a:lnTo>
                    <a:lnTo>
                      <a:pt x="8000" y="21388"/>
                    </a:lnTo>
                    <a:lnTo>
                      <a:pt x="8800" y="21600"/>
                    </a:lnTo>
                    <a:lnTo>
                      <a:pt x="10286" y="21600"/>
                    </a:lnTo>
                    <a:lnTo>
                      <a:pt x="10857" y="21388"/>
                    </a:lnTo>
                    <a:lnTo>
                      <a:pt x="11314" y="21176"/>
                    </a:lnTo>
                    <a:lnTo>
                      <a:pt x="11886" y="20859"/>
                    </a:lnTo>
                    <a:lnTo>
                      <a:pt x="12686" y="20435"/>
                    </a:lnTo>
                    <a:lnTo>
                      <a:pt x="13486" y="19906"/>
                    </a:lnTo>
                    <a:lnTo>
                      <a:pt x="14057" y="19694"/>
                    </a:lnTo>
                    <a:lnTo>
                      <a:pt x="14514" y="19588"/>
                    </a:lnTo>
                    <a:lnTo>
                      <a:pt x="15200" y="19588"/>
                    </a:lnTo>
                    <a:lnTo>
                      <a:pt x="15657" y="19482"/>
                    </a:lnTo>
                    <a:lnTo>
                      <a:pt x="16686" y="19588"/>
                    </a:lnTo>
                    <a:lnTo>
                      <a:pt x="17714" y="19800"/>
                    </a:lnTo>
                    <a:lnTo>
                      <a:pt x="18857" y="20012"/>
                    </a:lnTo>
                    <a:lnTo>
                      <a:pt x="19771" y="20012"/>
                    </a:lnTo>
                    <a:lnTo>
                      <a:pt x="20114" y="19906"/>
                    </a:lnTo>
                    <a:lnTo>
                      <a:pt x="21029" y="19694"/>
                    </a:lnTo>
                    <a:lnTo>
                      <a:pt x="21486" y="19376"/>
                    </a:lnTo>
                    <a:lnTo>
                      <a:pt x="21600" y="19165"/>
                    </a:lnTo>
                    <a:lnTo>
                      <a:pt x="21600" y="18635"/>
                    </a:lnTo>
                    <a:lnTo>
                      <a:pt x="21257" y="18318"/>
                    </a:lnTo>
                    <a:lnTo>
                      <a:pt x="20114" y="17682"/>
                    </a:lnTo>
                    <a:lnTo>
                      <a:pt x="19543" y="17259"/>
                    </a:lnTo>
                    <a:lnTo>
                      <a:pt x="18971" y="17047"/>
                    </a:lnTo>
                    <a:lnTo>
                      <a:pt x="18629" y="16941"/>
                    </a:lnTo>
                    <a:lnTo>
                      <a:pt x="17029" y="15988"/>
                    </a:lnTo>
                    <a:lnTo>
                      <a:pt x="15543" y="14929"/>
                    </a:lnTo>
                    <a:lnTo>
                      <a:pt x="14057" y="14082"/>
                    </a:lnTo>
                    <a:lnTo>
                      <a:pt x="12800" y="13129"/>
                    </a:lnTo>
                    <a:lnTo>
                      <a:pt x="11543" y="12071"/>
                    </a:lnTo>
                    <a:lnTo>
                      <a:pt x="10400" y="11012"/>
                    </a:lnTo>
                    <a:lnTo>
                      <a:pt x="9371" y="9741"/>
                    </a:lnTo>
                    <a:lnTo>
                      <a:pt x="8571" y="8365"/>
                    </a:lnTo>
                    <a:lnTo>
                      <a:pt x="7886" y="7200"/>
                    </a:lnTo>
                    <a:lnTo>
                      <a:pt x="7086" y="6035"/>
                    </a:lnTo>
                    <a:lnTo>
                      <a:pt x="5257" y="3494"/>
                    </a:lnTo>
                    <a:lnTo>
                      <a:pt x="4343" y="2435"/>
                    </a:lnTo>
                    <a:lnTo>
                      <a:pt x="3086" y="1271"/>
                    </a:lnTo>
                    <a:lnTo>
                      <a:pt x="2629" y="953"/>
                    </a:lnTo>
                    <a:lnTo>
                      <a:pt x="2057" y="529"/>
                    </a:lnTo>
                    <a:lnTo>
                      <a:pt x="1371" y="212"/>
                    </a:lnTo>
                    <a:lnTo>
                      <a:pt x="686" y="0"/>
                    </a:lnTo>
                    <a:lnTo>
                      <a:pt x="686" y="116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09" name="Kształt">
                <a:extLst>
                  <a:ext uri="{FF2B5EF4-FFF2-40B4-BE49-F238E27FC236}">
                    <a16:creationId xmlns:a16="http://schemas.microsoft.com/office/drawing/2014/main" id="{54323A2B-4E87-BD1D-8869-8448A603F1BD}"/>
                  </a:ext>
                </a:extLst>
              </p:cNvPr>
              <p:cNvSpPr/>
              <p:nvPr/>
            </p:nvSpPr>
            <p:spPr>
              <a:xfrm>
                <a:off x="1474329" y="1084233"/>
                <a:ext cx="56445" cy="58729"/>
              </a:xfrm>
              <a:custGeom>
                <a:avLst/>
                <a:gdLst/>
                <a:ahLst/>
                <a:cxnLst>
                  <a:cxn ang="0">
                    <a:pos x="wd2" y="hd2"/>
                  </a:cxn>
                  <a:cxn ang="5400000">
                    <a:pos x="wd2" y="hd2"/>
                  </a:cxn>
                  <a:cxn ang="10800000">
                    <a:pos x="wd2" y="hd2"/>
                  </a:cxn>
                  <a:cxn ang="16200000">
                    <a:pos x="wd2" y="hd2"/>
                  </a:cxn>
                </a:cxnLst>
                <a:rect l="0" t="0" r="r" b="b"/>
                <a:pathLst>
                  <a:path w="21600" h="21600" extrusionOk="0">
                    <a:moveTo>
                      <a:pt x="686" y="1165"/>
                    </a:moveTo>
                    <a:lnTo>
                      <a:pt x="343" y="2224"/>
                    </a:lnTo>
                    <a:lnTo>
                      <a:pt x="229" y="3071"/>
                    </a:lnTo>
                    <a:lnTo>
                      <a:pt x="0" y="3918"/>
                    </a:lnTo>
                    <a:lnTo>
                      <a:pt x="0" y="6565"/>
                    </a:lnTo>
                    <a:lnTo>
                      <a:pt x="114" y="7412"/>
                    </a:lnTo>
                    <a:lnTo>
                      <a:pt x="229" y="8153"/>
                    </a:lnTo>
                    <a:lnTo>
                      <a:pt x="686" y="9741"/>
                    </a:lnTo>
                    <a:lnTo>
                      <a:pt x="1486" y="11329"/>
                    </a:lnTo>
                    <a:lnTo>
                      <a:pt x="2171" y="12918"/>
                    </a:lnTo>
                    <a:lnTo>
                      <a:pt x="3086" y="14506"/>
                    </a:lnTo>
                    <a:lnTo>
                      <a:pt x="2743" y="13871"/>
                    </a:lnTo>
                    <a:lnTo>
                      <a:pt x="2629" y="13553"/>
                    </a:lnTo>
                    <a:lnTo>
                      <a:pt x="2743" y="13553"/>
                    </a:lnTo>
                    <a:lnTo>
                      <a:pt x="2971" y="13765"/>
                    </a:lnTo>
                    <a:lnTo>
                      <a:pt x="4000" y="14824"/>
                    </a:lnTo>
                    <a:lnTo>
                      <a:pt x="5143" y="16518"/>
                    </a:lnTo>
                    <a:lnTo>
                      <a:pt x="6400" y="18318"/>
                    </a:lnTo>
                    <a:lnTo>
                      <a:pt x="7543" y="19906"/>
                    </a:lnTo>
                    <a:lnTo>
                      <a:pt x="7886" y="20647"/>
                    </a:lnTo>
                    <a:lnTo>
                      <a:pt x="8114" y="21071"/>
                    </a:lnTo>
                    <a:lnTo>
                      <a:pt x="8114" y="21388"/>
                    </a:lnTo>
                    <a:lnTo>
                      <a:pt x="8000" y="21388"/>
                    </a:lnTo>
                    <a:lnTo>
                      <a:pt x="8800" y="21600"/>
                    </a:lnTo>
                    <a:lnTo>
                      <a:pt x="10286" y="21600"/>
                    </a:lnTo>
                    <a:lnTo>
                      <a:pt x="10857" y="21388"/>
                    </a:lnTo>
                    <a:lnTo>
                      <a:pt x="11314" y="21176"/>
                    </a:lnTo>
                    <a:lnTo>
                      <a:pt x="11886" y="20859"/>
                    </a:lnTo>
                    <a:lnTo>
                      <a:pt x="12686" y="20435"/>
                    </a:lnTo>
                    <a:lnTo>
                      <a:pt x="13486" y="19906"/>
                    </a:lnTo>
                    <a:lnTo>
                      <a:pt x="14057" y="19694"/>
                    </a:lnTo>
                    <a:lnTo>
                      <a:pt x="14514" y="19588"/>
                    </a:lnTo>
                    <a:lnTo>
                      <a:pt x="15200" y="19588"/>
                    </a:lnTo>
                    <a:lnTo>
                      <a:pt x="15657" y="19482"/>
                    </a:lnTo>
                    <a:lnTo>
                      <a:pt x="16686" y="19588"/>
                    </a:lnTo>
                    <a:lnTo>
                      <a:pt x="17714" y="19800"/>
                    </a:lnTo>
                    <a:lnTo>
                      <a:pt x="18857" y="20012"/>
                    </a:lnTo>
                    <a:lnTo>
                      <a:pt x="19771" y="20012"/>
                    </a:lnTo>
                    <a:lnTo>
                      <a:pt x="20114" y="19906"/>
                    </a:lnTo>
                    <a:lnTo>
                      <a:pt x="21029" y="19694"/>
                    </a:lnTo>
                    <a:lnTo>
                      <a:pt x="21486" y="19376"/>
                    </a:lnTo>
                    <a:lnTo>
                      <a:pt x="21600" y="19165"/>
                    </a:lnTo>
                    <a:lnTo>
                      <a:pt x="21600" y="18635"/>
                    </a:lnTo>
                    <a:lnTo>
                      <a:pt x="21257" y="18318"/>
                    </a:lnTo>
                    <a:lnTo>
                      <a:pt x="20114" y="17682"/>
                    </a:lnTo>
                    <a:lnTo>
                      <a:pt x="19543" y="17259"/>
                    </a:lnTo>
                    <a:lnTo>
                      <a:pt x="18971" y="17047"/>
                    </a:lnTo>
                    <a:lnTo>
                      <a:pt x="18629" y="16941"/>
                    </a:lnTo>
                    <a:lnTo>
                      <a:pt x="17029" y="15988"/>
                    </a:lnTo>
                    <a:lnTo>
                      <a:pt x="15543" y="14929"/>
                    </a:lnTo>
                    <a:lnTo>
                      <a:pt x="14057" y="14082"/>
                    </a:lnTo>
                    <a:lnTo>
                      <a:pt x="12800" y="13129"/>
                    </a:lnTo>
                    <a:lnTo>
                      <a:pt x="11543" y="12071"/>
                    </a:lnTo>
                    <a:lnTo>
                      <a:pt x="10400" y="11012"/>
                    </a:lnTo>
                    <a:lnTo>
                      <a:pt x="9371" y="9741"/>
                    </a:lnTo>
                    <a:lnTo>
                      <a:pt x="8571" y="8365"/>
                    </a:lnTo>
                    <a:lnTo>
                      <a:pt x="7886" y="7200"/>
                    </a:lnTo>
                    <a:lnTo>
                      <a:pt x="7086" y="6035"/>
                    </a:lnTo>
                    <a:lnTo>
                      <a:pt x="5257" y="3494"/>
                    </a:lnTo>
                    <a:lnTo>
                      <a:pt x="4343" y="2435"/>
                    </a:lnTo>
                    <a:lnTo>
                      <a:pt x="3086" y="1271"/>
                    </a:lnTo>
                    <a:lnTo>
                      <a:pt x="2629" y="953"/>
                    </a:lnTo>
                    <a:lnTo>
                      <a:pt x="2057" y="529"/>
                    </a:lnTo>
                    <a:lnTo>
                      <a:pt x="1371" y="212"/>
                    </a:lnTo>
                    <a:lnTo>
                      <a:pt x="686" y="0"/>
                    </a:lnTo>
                    <a:lnTo>
                      <a:pt x="686" y="116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0" name="Kształt">
                <a:extLst>
                  <a:ext uri="{FF2B5EF4-FFF2-40B4-BE49-F238E27FC236}">
                    <a16:creationId xmlns:a16="http://schemas.microsoft.com/office/drawing/2014/main" id="{531BE956-5264-E949-1FC4-6837122A1D90}"/>
                  </a:ext>
                </a:extLst>
              </p:cNvPr>
              <p:cNvSpPr/>
              <p:nvPr/>
            </p:nvSpPr>
            <p:spPr>
              <a:xfrm>
                <a:off x="1501423" y="1142962"/>
                <a:ext cx="45156" cy="36141"/>
              </a:xfrm>
              <a:custGeom>
                <a:avLst/>
                <a:gdLst/>
                <a:ahLst/>
                <a:cxnLst>
                  <a:cxn ang="0">
                    <a:pos x="wd2" y="hd2"/>
                  </a:cxn>
                  <a:cxn ang="5400000">
                    <a:pos x="wd2" y="hd2"/>
                  </a:cxn>
                  <a:cxn ang="10800000">
                    <a:pos x="wd2" y="hd2"/>
                  </a:cxn>
                  <a:cxn ang="16200000">
                    <a:pos x="wd2" y="hd2"/>
                  </a:cxn>
                </a:cxnLst>
                <a:rect l="0" t="0" r="r" b="b"/>
                <a:pathLst>
                  <a:path w="21600" h="21600" extrusionOk="0">
                    <a:moveTo>
                      <a:pt x="18097" y="1281"/>
                    </a:moveTo>
                    <a:lnTo>
                      <a:pt x="17076" y="2197"/>
                    </a:lnTo>
                    <a:lnTo>
                      <a:pt x="15762" y="2563"/>
                    </a:lnTo>
                    <a:lnTo>
                      <a:pt x="14595" y="2929"/>
                    </a:lnTo>
                    <a:lnTo>
                      <a:pt x="13573" y="3295"/>
                    </a:lnTo>
                    <a:lnTo>
                      <a:pt x="9195" y="3661"/>
                    </a:lnTo>
                    <a:lnTo>
                      <a:pt x="7151" y="3844"/>
                    </a:lnTo>
                    <a:lnTo>
                      <a:pt x="4816" y="4393"/>
                    </a:lnTo>
                    <a:lnTo>
                      <a:pt x="2773" y="5125"/>
                    </a:lnTo>
                    <a:lnTo>
                      <a:pt x="1605" y="5858"/>
                    </a:lnTo>
                    <a:lnTo>
                      <a:pt x="438" y="6773"/>
                    </a:lnTo>
                    <a:lnTo>
                      <a:pt x="146" y="7871"/>
                    </a:lnTo>
                    <a:lnTo>
                      <a:pt x="0" y="8603"/>
                    </a:lnTo>
                    <a:lnTo>
                      <a:pt x="0" y="10251"/>
                    </a:lnTo>
                    <a:lnTo>
                      <a:pt x="146" y="11166"/>
                    </a:lnTo>
                    <a:lnTo>
                      <a:pt x="292" y="11898"/>
                    </a:lnTo>
                    <a:lnTo>
                      <a:pt x="438" y="12447"/>
                    </a:lnTo>
                    <a:lnTo>
                      <a:pt x="1459" y="13912"/>
                    </a:lnTo>
                    <a:lnTo>
                      <a:pt x="2627" y="15559"/>
                    </a:lnTo>
                    <a:lnTo>
                      <a:pt x="3795" y="16658"/>
                    </a:lnTo>
                    <a:lnTo>
                      <a:pt x="5108" y="17756"/>
                    </a:lnTo>
                    <a:lnTo>
                      <a:pt x="6714" y="18488"/>
                    </a:lnTo>
                    <a:lnTo>
                      <a:pt x="9632" y="19586"/>
                    </a:lnTo>
                    <a:lnTo>
                      <a:pt x="11676" y="19586"/>
                    </a:lnTo>
                    <a:lnTo>
                      <a:pt x="11968" y="19769"/>
                    </a:lnTo>
                    <a:lnTo>
                      <a:pt x="12259" y="20136"/>
                    </a:lnTo>
                    <a:lnTo>
                      <a:pt x="12259" y="21600"/>
                    </a:lnTo>
                    <a:lnTo>
                      <a:pt x="12843" y="21234"/>
                    </a:lnTo>
                    <a:lnTo>
                      <a:pt x="13573" y="20868"/>
                    </a:lnTo>
                    <a:lnTo>
                      <a:pt x="14157" y="20319"/>
                    </a:lnTo>
                    <a:lnTo>
                      <a:pt x="14595" y="19769"/>
                    </a:lnTo>
                    <a:lnTo>
                      <a:pt x="14886" y="19037"/>
                    </a:lnTo>
                    <a:lnTo>
                      <a:pt x="15178" y="18488"/>
                    </a:lnTo>
                    <a:lnTo>
                      <a:pt x="15616" y="17390"/>
                    </a:lnTo>
                    <a:lnTo>
                      <a:pt x="16054" y="15376"/>
                    </a:lnTo>
                    <a:lnTo>
                      <a:pt x="16638" y="13546"/>
                    </a:lnTo>
                    <a:lnTo>
                      <a:pt x="17514" y="11715"/>
                    </a:lnTo>
                    <a:lnTo>
                      <a:pt x="18097" y="9885"/>
                    </a:lnTo>
                    <a:lnTo>
                      <a:pt x="18827" y="8420"/>
                    </a:lnTo>
                    <a:lnTo>
                      <a:pt x="20286" y="5125"/>
                    </a:lnTo>
                    <a:lnTo>
                      <a:pt x="21308" y="3478"/>
                    </a:lnTo>
                    <a:lnTo>
                      <a:pt x="21600" y="2380"/>
                    </a:lnTo>
                    <a:lnTo>
                      <a:pt x="21454" y="2014"/>
                    </a:lnTo>
                    <a:lnTo>
                      <a:pt x="21308" y="1281"/>
                    </a:lnTo>
                    <a:lnTo>
                      <a:pt x="21162" y="915"/>
                    </a:lnTo>
                    <a:lnTo>
                      <a:pt x="20870" y="549"/>
                    </a:lnTo>
                    <a:lnTo>
                      <a:pt x="20432" y="366"/>
                    </a:lnTo>
                    <a:lnTo>
                      <a:pt x="19995" y="0"/>
                    </a:lnTo>
                    <a:lnTo>
                      <a:pt x="19849" y="0"/>
                    </a:lnTo>
                    <a:lnTo>
                      <a:pt x="19265" y="366"/>
                    </a:lnTo>
                    <a:lnTo>
                      <a:pt x="18827" y="549"/>
                    </a:lnTo>
                    <a:lnTo>
                      <a:pt x="18535" y="732"/>
                    </a:lnTo>
                    <a:lnTo>
                      <a:pt x="18389" y="1098"/>
                    </a:lnTo>
                    <a:lnTo>
                      <a:pt x="18097" y="1281"/>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1" name="Kształt">
                <a:extLst>
                  <a:ext uri="{FF2B5EF4-FFF2-40B4-BE49-F238E27FC236}">
                    <a16:creationId xmlns:a16="http://schemas.microsoft.com/office/drawing/2014/main" id="{BEB20B85-D9F6-2048-02EA-BAD65A1F32DA}"/>
                  </a:ext>
                </a:extLst>
              </p:cNvPr>
              <p:cNvSpPr/>
              <p:nvPr/>
            </p:nvSpPr>
            <p:spPr>
              <a:xfrm>
                <a:off x="1501423" y="1142962"/>
                <a:ext cx="45156" cy="36141"/>
              </a:xfrm>
              <a:custGeom>
                <a:avLst/>
                <a:gdLst/>
                <a:ahLst/>
                <a:cxnLst>
                  <a:cxn ang="0">
                    <a:pos x="wd2" y="hd2"/>
                  </a:cxn>
                  <a:cxn ang="5400000">
                    <a:pos x="wd2" y="hd2"/>
                  </a:cxn>
                  <a:cxn ang="10800000">
                    <a:pos x="wd2" y="hd2"/>
                  </a:cxn>
                  <a:cxn ang="16200000">
                    <a:pos x="wd2" y="hd2"/>
                  </a:cxn>
                </a:cxnLst>
                <a:rect l="0" t="0" r="r" b="b"/>
                <a:pathLst>
                  <a:path w="21600" h="21600" extrusionOk="0">
                    <a:moveTo>
                      <a:pt x="18097" y="1281"/>
                    </a:moveTo>
                    <a:lnTo>
                      <a:pt x="17076" y="2197"/>
                    </a:lnTo>
                    <a:lnTo>
                      <a:pt x="15762" y="2563"/>
                    </a:lnTo>
                    <a:lnTo>
                      <a:pt x="14595" y="2929"/>
                    </a:lnTo>
                    <a:lnTo>
                      <a:pt x="13573" y="3295"/>
                    </a:lnTo>
                    <a:lnTo>
                      <a:pt x="9195" y="3661"/>
                    </a:lnTo>
                    <a:lnTo>
                      <a:pt x="7151" y="3844"/>
                    </a:lnTo>
                    <a:lnTo>
                      <a:pt x="4816" y="4393"/>
                    </a:lnTo>
                    <a:lnTo>
                      <a:pt x="2773" y="5125"/>
                    </a:lnTo>
                    <a:lnTo>
                      <a:pt x="1605" y="5858"/>
                    </a:lnTo>
                    <a:lnTo>
                      <a:pt x="438" y="6773"/>
                    </a:lnTo>
                    <a:lnTo>
                      <a:pt x="146" y="7871"/>
                    </a:lnTo>
                    <a:lnTo>
                      <a:pt x="0" y="8603"/>
                    </a:lnTo>
                    <a:lnTo>
                      <a:pt x="0" y="10251"/>
                    </a:lnTo>
                    <a:lnTo>
                      <a:pt x="146" y="11166"/>
                    </a:lnTo>
                    <a:lnTo>
                      <a:pt x="292" y="11898"/>
                    </a:lnTo>
                    <a:lnTo>
                      <a:pt x="438" y="12447"/>
                    </a:lnTo>
                    <a:lnTo>
                      <a:pt x="1459" y="13912"/>
                    </a:lnTo>
                    <a:lnTo>
                      <a:pt x="2627" y="15559"/>
                    </a:lnTo>
                    <a:lnTo>
                      <a:pt x="3795" y="16658"/>
                    </a:lnTo>
                    <a:lnTo>
                      <a:pt x="5108" y="17756"/>
                    </a:lnTo>
                    <a:lnTo>
                      <a:pt x="6714" y="18488"/>
                    </a:lnTo>
                    <a:lnTo>
                      <a:pt x="9632" y="19586"/>
                    </a:lnTo>
                    <a:lnTo>
                      <a:pt x="11676" y="19586"/>
                    </a:lnTo>
                    <a:lnTo>
                      <a:pt x="11968" y="19769"/>
                    </a:lnTo>
                    <a:lnTo>
                      <a:pt x="12259" y="20136"/>
                    </a:lnTo>
                    <a:lnTo>
                      <a:pt x="12259" y="21600"/>
                    </a:lnTo>
                    <a:lnTo>
                      <a:pt x="12843" y="21234"/>
                    </a:lnTo>
                    <a:lnTo>
                      <a:pt x="13573" y="20868"/>
                    </a:lnTo>
                    <a:lnTo>
                      <a:pt x="14157" y="20319"/>
                    </a:lnTo>
                    <a:lnTo>
                      <a:pt x="14595" y="19769"/>
                    </a:lnTo>
                    <a:lnTo>
                      <a:pt x="14886" y="19037"/>
                    </a:lnTo>
                    <a:lnTo>
                      <a:pt x="15178" y="18488"/>
                    </a:lnTo>
                    <a:lnTo>
                      <a:pt x="15616" y="17390"/>
                    </a:lnTo>
                    <a:lnTo>
                      <a:pt x="16054" y="15376"/>
                    </a:lnTo>
                    <a:lnTo>
                      <a:pt x="16638" y="13546"/>
                    </a:lnTo>
                    <a:lnTo>
                      <a:pt x="17514" y="11715"/>
                    </a:lnTo>
                    <a:lnTo>
                      <a:pt x="18097" y="9885"/>
                    </a:lnTo>
                    <a:lnTo>
                      <a:pt x="18827" y="8420"/>
                    </a:lnTo>
                    <a:lnTo>
                      <a:pt x="20286" y="5125"/>
                    </a:lnTo>
                    <a:lnTo>
                      <a:pt x="21308" y="3478"/>
                    </a:lnTo>
                    <a:lnTo>
                      <a:pt x="21600" y="2380"/>
                    </a:lnTo>
                    <a:lnTo>
                      <a:pt x="21454" y="2014"/>
                    </a:lnTo>
                    <a:lnTo>
                      <a:pt x="21308" y="1281"/>
                    </a:lnTo>
                    <a:lnTo>
                      <a:pt x="21162" y="915"/>
                    </a:lnTo>
                    <a:lnTo>
                      <a:pt x="20870" y="549"/>
                    </a:lnTo>
                    <a:lnTo>
                      <a:pt x="20432" y="366"/>
                    </a:lnTo>
                    <a:lnTo>
                      <a:pt x="19995" y="0"/>
                    </a:lnTo>
                    <a:lnTo>
                      <a:pt x="19849" y="0"/>
                    </a:lnTo>
                    <a:lnTo>
                      <a:pt x="19265" y="366"/>
                    </a:lnTo>
                    <a:lnTo>
                      <a:pt x="18827" y="549"/>
                    </a:lnTo>
                    <a:lnTo>
                      <a:pt x="18535" y="732"/>
                    </a:lnTo>
                    <a:lnTo>
                      <a:pt x="18389" y="1098"/>
                    </a:lnTo>
                    <a:lnTo>
                      <a:pt x="18097" y="128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2" name="Kształt">
                <a:extLst>
                  <a:ext uri="{FF2B5EF4-FFF2-40B4-BE49-F238E27FC236}">
                    <a16:creationId xmlns:a16="http://schemas.microsoft.com/office/drawing/2014/main" id="{7485E4FD-8EF8-8D1B-BE50-827532E5DD4F}"/>
                  </a:ext>
                </a:extLst>
              </p:cNvPr>
              <p:cNvSpPr/>
              <p:nvPr/>
            </p:nvSpPr>
            <p:spPr>
              <a:xfrm>
                <a:off x="1420143" y="969034"/>
                <a:ext cx="56445" cy="74540"/>
              </a:xfrm>
              <a:custGeom>
                <a:avLst/>
                <a:gdLst/>
                <a:ahLst/>
                <a:cxnLst>
                  <a:cxn ang="0">
                    <a:pos x="wd2" y="hd2"/>
                  </a:cxn>
                  <a:cxn ang="5400000">
                    <a:pos x="wd2" y="hd2"/>
                  </a:cxn>
                  <a:cxn ang="10800000">
                    <a:pos x="wd2" y="hd2"/>
                  </a:cxn>
                  <a:cxn ang="16200000">
                    <a:pos x="wd2" y="hd2"/>
                  </a:cxn>
                </a:cxnLst>
                <a:rect l="0" t="0" r="r" b="b"/>
                <a:pathLst>
                  <a:path w="21600" h="21600" extrusionOk="0">
                    <a:moveTo>
                      <a:pt x="14971" y="20444"/>
                    </a:moveTo>
                    <a:lnTo>
                      <a:pt x="14743" y="20356"/>
                    </a:lnTo>
                    <a:lnTo>
                      <a:pt x="14400" y="20356"/>
                    </a:lnTo>
                    <a:lnTo>
                      <a:pt x="14171" y="20444"/>
                    </a:lnTo>
                    <a:lnTo>
                      <a:pt x="13714" y="20978"/>
                    </a:lnTo>
                    <a:lnTo>
                      <a:pt x="13486" y="21067"/>
                    </a:lnTo>
                    <a:lnTo>
                      <a:pt x="13143" y="21156"/>
                    </a:lnTo>
                    <a:lnTo>
                      <a:pt x="12800" y="21067"/>
                    </a:lnTo>
                    <a:lnTo>
                      <a:pt x="11543" y="20356"/>
                    </a:lnTo>
                    <a:lnTo>
                      <a:pt x="10514" y="19644"/>
                    </a:lnTo>
                    <a:lnTo>
                      <a:pt x="9371" y="19022"/>
                    </a:lnTo>
                    <a:lnTo>
                      <a:pt x="8457" y="18222"/>
                    </a:lnTo>
                    <a:lnTo>
                      <a:pt x="6400" y="16978"/>
                    </a:lnTo>
                    <a:lnTo>
                      <a:pt x="5257" y="16356"/>
                    </a:lnTo>
                    <a:lnTo>
                      <a:pt x="4000" y="15733"/>
                    </a:lnTo>
                    <a:lnTo>
                      <a:pt x="3886" y="15556"/>
                    </a:lnTo>
                    <a:lnTo>
                      <a:pt x="3886" y="15467"/>
                    </a:lnTo>
                    <a:lnTo>
                      <a:pt x="4000" y="15289"/>
                    </a:lnTo>
                    <a:lnTo>
                      <a:pt x="3886" y="15022"/>
                    </a:lnTo>
                    <a:lnTo>
                      <a:pt x="3886" y="14844"/>
                    </a:lnTo>
                    <a:lnTo>
                      <a:pt x="3657" y="14667"/>
                    </a:lnTo>
                    <a:lnTo>
                      <a:pt x="3429" y="14578"/>
                    </a:lnTo>
                    <a:lnTo>
                      <a:pt x="2971" y="14578"/>
                    </a:lnTo>
                    <a:lnTo>
                      <a:pt x="3314" y="14311"/>
                    </a:lnTo>
                    <a:lnTo>
                      <a:pt x="3657" y="13956"/>
                    </a:lnTo>
                    <a:lnTo>
                      <a:pt x="3886" y="13689"/>
                    </a:lnTo>
                    <a:lnTo>
                      <a:pt x="4571" y="12622"/>
                    </a:lnTo>
                    <a:lnTo>
                      <a:pt x="4800" y="12178"/>
                    </a:lnTo>
                    <a:lnTo>
                      <a:pt x="4914" y="11733"/>
                    </a:lnTo>
                    <a:lnTo>
                      <a:pt x="5257" y="11378"/>
                    </a:lnTo>
                    <a:lnTo>
                      <a:pt x="5486" y="10933"/>
                    </a:lnTo>
                    <a:lnTo>
                      <a:pt x="5600" y="10578"/>
                    </a:lnTo>
                    <a:lnTo>
                      <a:pt x="5600" y="9244"/>
                    </a:lnTo>
                    <a:lnTo>
                      <a:pt x="5257" y="8356"/>
                    </a:lnTo>
                    <a:lnTo>
                      <a:pt x="4800" y="7378"/>
                    </a:lnTo>
                    <a:lnTo>
                      <a:pt x="4229" y="6489"/>
                    </a:lnTo>
                    <a:lnTo>
                      <a:pt x="3657" y="5689"/>
                    </a:lnTo>
                    <a:lnTo>
                      <a:pt x="3086" y="4711"/>
                    </a:lnTo>
                    <a:lnTo>
                      <a:pt x="2971" y="4622"/>
                    </a:lnTo>
                    <a:lnTo>
                      <a:pt x="2743" y="4533"/>
                    </a:lnTo>
                    <a:lnTo>
                      <a:pt x="2057" y="4178"/>
                    </a:lnTo>
                    <a:lnTo>
                      <a:pt x="1714" y="3911"/>
                    </a:lnTo>
                    <a:lnTo>
                      <a:pt x="1257" y="3644"/>
                    </a:lnTo>
                    <a:lnTo>
                      <a:pt x="914" y="3378"/>
                    </a:lnTo>
                    <a:lnTo>
                      <a:pt x="686" y="3022"/>
                    </a:lnTo>
                    <a:lnTo>
                      <a:pt x="229" y="2667"/>
                    </a:lnTo>
                    <a:lnTo>
                      <a:pt x="0" y="2311"/>
                    </a:lnTo>
                    <a:lnTo>
                      <a:pt x="0" y="1867"/>
                    </a:lnTo>
                    <a:lnTo>
                      <a:pt x="114" y="1422"/>
                    </a:lnTo>
                    <a:lnTo>
                      <a:pt x="343" y="978"/>
                    </a:lnTo>
                    <a:lnTo>
                      <a:pt x="800" y="622"/>
                    </a:lnTo>
                    <a:lnTo>
                      <a:pt x="1486" y="267"/>
                    </a:lnTo>
                    <a:lnTo>
                      <a:pt x="2286" y="89"/>
                    </a:lnTo>
                    <a:lnTo>
                      <a:pt x="3200" y="0"/>
                    </a:lnTo>
                    <a:lnTo>
                      <a:pt x="4914" y="0"/>
                    </a:lnTo>
                    <a:lnTo>
                      <a:pt x="5829" y="89"/>
                    </a:lnTo>
                    <a:lnTo>
                      <a:pt x="6629" y="178"/>
                    </a:lnTo>
                    <a:lnTo>
                      <a:pt x="7543" y="356"/>
                    </a:lnTo>
                    <a:lnTo>
                      <a:pt x="8229" y="622"/>
                    </a:lnTo>
                    <a:lnTo>
                      <a:pt x="9029" y="889"/>
                    </a:lnTo>
                    <a:lnTo>
                      <a:pt x="9714" y="1244"/>
                    </a:lnTo>
                    <a:lnTo>
                      <a:pt x="10514" y="1600"/>
                    </a:lnTo>
                    <a:lnTo>
                      <a:pt x="11200" y="1956"/>
                    </a:lnTo>
                    <a:lnTo>
                      <a:pt x="11886" y="2400"/>
                    </a:lnTo>
                    <a:lnTo>
                      <a:pt x="13143" y="3467"/>
                    </a:lnTo>
                    <a:lnTo>
                      <a:pt x="14171" y="4533"/>
                    </a:lnTo>
                    <a:lnTo>
                      <a:pt x="14629" y="5422"/>
                    </a:lnTo>
                    <a:lnTo>
                      <a:pt x="14514" y="5867"/>
                    </a:lnTo>
                    <a:lnTo>
                      <a:pt x="14400" y="6400"/>
                    </a:lnTo>
                    <a:lnTo>
                      <a:pt x="14171" y="6844"/>
                    </a:lnTo>
                    <a:lnTo>
                      <a:pt x="13714" y="7378"/>
                    </a:lnTo>
                    <a:lnTo>
                      <a:pt x="13371" y="8000"/>
                    </a:lnTo>
                    <a:lnTo>
                      <a:pt x="12800" y="8533"/>
                    </a:lnTo>
                    <a:lnTo>
                      <a:pt x="12686" y="8711"/>
                    </a:lnTo>
                    <a:lnTo>
                      <a:pt x="12800" y="8978"/>
                    </a:lnTo>
                    <a:lnTo>
                      <a:pt x="13143" y="9244"/>
                    </a:lnTo>
                    <a:lnTo>
                      <a:pt x="13371" y="9600"/>
                    </a:lnTo>
                    <a:lnTo>
                      <a:pt x="13714" y="10044"/>
                    </a:lnTo>
                    <a:lnTo>
                      <a:pt x="13943" y="10400"/>
                    </a:lnTo>
                    <a:lnTo>
                      <a:pt x="14400" y="10933"/>
                    </a:lnTo>
                    <a:lnTo>
                      <a:pt x="15429" y="11733"/>
                    </a:lnTo>
                    <a:lnTo>
                      <a:pt x="16343" y="12622"/>
                    </a:lnTo>
                    <a:lnTo>
                      <a:pt x="17143" y="13422"/>
                    </a:lnTo>
                    <a:lnTo>
                      <a:pt x="17829" y="14311"/>
                    </a:lnTo>
                    <a:lnTo>
                      <a:pt x="18514" y="15111"/>
                    </a:lnTo>
                    <a:lnTo>
                      <a:pt x="19314" y="16000"/>
                    </a:lnTo>
                    <a:lnTo>
                      <a:pt x="21143" y="17956"/>
                    </a:lnTo>
                    <a:lnTo>
                      <a:pt x="21486" y="18489"/>
                    </a:lnTo>
                    <a:lnTo>
                      <a:pt x="21600" y="18756"/>
                    </a:lnTo>
                    <a:lnTo>
                      <a:pt x="21600" y="19378"/>
                    </a:lnTo>
                    <a:lnTo>
                      <a:pt x="21486" y="19644"/>
                    </a:lnTo>
                    <a:lnTo>
                      <a:pt x="21257" y="19911"/>
                    </a:lnTo>
                    <a:lnTo>
                      <a:pt x="21143" y="20178"/>
                    </a:lnTo>
                    <a:lnTo>
                      <a:pt x="20571" y="20711"/>
                    </a:lnTo>
                    <a:lnTo>
                      <a:pt x="19886" y="21067"/>
                    </a:lnTo>
                    <a:lnTo>
                      <a:pt x="19200" y="21333"/>
                    </a:lnTo>
                    <a:lnTo>
                      <a:pt x="18400" y="21511"/>
                    </a:lnTo>
                    <a:lnTo>
                      <a:pt x="17600" y="21600"/>
                    </a:lnTo>
                    <a:lnTo>
                      <a:pt x="16000" y="21600"/>
                    </a:lnTo>
                    <a:lnTo>
                      <a:pt x="14971" y="21511"/>
                    </a:lnTo>
                    <a:lnTo>
                      <a:pt x="15086" y="21511"/>
                    </a:lnTo>
                    <a:lnTo>
                      <a:pt x="14971" y="21422"/>
                    </a:lnTo>
                    <a:lnTo>
                      <a:pt x="14971" y="21067"/>
                    </a:lnTo>
                    <a:lnTo>
                      <a:pt x="14857" y="20800"/>
                    </a:lnTo>
                    <a:lnTo>
                      <a:pt x="14857" y="20444"/>
                    </a:lnTo>
                    <a:lnTo>
                      <a:pt x="14971" y="20444"/>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3" name="Kształt">
                <a:extLst>
                  <a:ext uri="{FF2B5EF4-FFF2-40B4-BE49-F238E27FC236}">
                    <a16:creationId xmlns:a16="http://schemas.microsoft.com/office/drawing/2014/main" id="{86E54C98-730E-FAFC-8A5F-A492308AA978}"/>
                  </a:ext>
                </a:extLst>
              </p:cNvPr>
              <p:cNvSpPr/>
              <p:nvPr/>
            </p:nvSpPr>
            <p:spPr>
              <a:xfrm>
                <a:off x="1420143" y="969034"/>
                <a:ext cx="56445" cy="74540"/>
              </a:xfrm>
              <a:custGeom>
                <a:avLst/>
                <a:gdLst/>
                <a:ahLst/>
                <a:cxnLst>
                  <a:cxn ang="0">
                    <a:pos x="wd2" y="hd2"/>
                  </a:cxn>
                  <a:cxn ang="5400000">
                    <a:pos x="wd2" y="hd2"/>
                  </a:cxn>
                  <a:cxn ang="10800000">
                    <a:pos x="wd2" y="hd2"/>
                  </a:cxn>
                  <a:cxn ang="16200000">
                    <a:pos x="wd2" y="hd2"/>
                  </a:cxn>
                </a:cxnLst>
                <a:rect l="0" t="0" r="r" b="b"/>
                <a:pathLst>
                  <a:path w="21600" h="21600" extrusionOk="0">
                    <a:moveTo>
                      <a:pt x="14971" y="20444"/>
                    </a:moveTo>
                    <a:lnTo>
                      <a:pt x="14743" y="20356"/>
                    </a:lnTo>
                    <a:lnTo>
                      <a:pt x="14400" y="20356"/>
                    </a:lnTo>
                    <a:lnTo>
                      <a:pt x="14171" y="20444"/>
                    </a:lnTo>
                    <a:lnTo>
                      <a:pt x="13714" y="20978"/>
                    </a:lnTo>
                    <a:lnTo>
                      <a:pt x="13486" y="21067"/>
                    </a:lnTo>
                    <a:lnTo>
                      <a:pt x="13143" y="21156"/>
                    </a:lnTo>
                    <a:lnTo>
                      <a:pt x="12800" y="21067"/>
                    </a:lnTo>
                    <a:lnTo>
                      <a:pt x="11543" y="20356"/>
                    </a:lnTo>
                    <a:lnTo>
                      <a:pt x="10514" y="19644"/>
                    </a:lnTo>
                    <a:lnTo>
                      <a:pt x="9371" y="19022"/>
                    </a:lnTo>
                    <a:lnTo>
                      <a:pt x="8457" y="18222"/>
                    </a:lnTo>
                    <a:lnTo>
                      <a:pt x="6400" y="16978"/>
                    </a:lnTo>
                    <a:lnTo>
                      <a:pt x="5257" y="16356"/>
                    </a:lnTo>
                    <a:lnTo>
                      <a:pt x="4000" y="15733"/>
                    </a:lnTo>
                    <a:lnTo>
                      <a:pt x="3886" y="15556"/>
                    </a:lnTo>
                    <a:lnTo>
                      <a:pt x="3886" y="15467"/>
                    </a:lnTo>
                    <a:lnTo>
                      <a:pt x="4000" y="15289"/>
                    </a:lnTo>
                    <a:lnTo>
                      <a:pt x="3886" y="15022"/>
                    </a:lnTo>
                    <a:lnTo>
                      <a:pt x="3886" y="14844"/>
                    </a:lnTo>
                    <a:lnTo>
                      <a:pt x="3657" y="14667"/>
                    </a:lnTo>
                    <a:lnTo>
                      <a:pt x="3429" y="14578"/>
                    </a:lnTo>
                    <a:lnTo>
                      <a:pt x="2971" y="14578"/>
                    </a:lnTo>
                    <a:lnTo>
                      <a:pt x="3314" y="14311"/>
                    </a:lnTo>
                    <a:lnTo>
                      <a:pt x="3657" y="13956"/>
                    </a:lnTo>
                    <a:lnTo>
                      <a:pt x="3886" y="13689"/>
                    </a:lnTo>
                    <a:lnTo>
                      <a:pt x="4571" y="12622"/>
                    </a:lnTo>
                    <a:lnTo>
                      <a:pt x="4800" y="12178"/>
                    </a:lnTo>
                    <a:lnTo>
                      <a:pt x="4914" y="11733"/>
                    </a:lnTo>
                    <a:lnTo>
                      <a:pt x="5257" y="11378"/>
                    </a:lnTo>
                    <a:lnTo>
                      <a:pt x="5486" y="10933"/>
                    </a:lnTo>
                    <a:lnTo>
                      <a:pt x="5600" y="10578"/>
                    </a:lnTo>
                    <a:lnTo>
                      <a:pt x="5600" y="9244"/>
                    </a:lnTo>
                    <a:lnTo>
                      <a:pt x="5257" y="8356"/>
                    </a:lnTo>
                    <a:lnTo>
                      <a:pt x="4800" y="7378"/>
                    </a:lnTo>
                    <a:lnTo>
                      <a:pt x="4229" y="6489"/>
                    </a:lnTo>
                    <a:lnTo>
                      <a:pt x="3657" y="5689"/>
                    </a:lnTo>
                    <a:lnTo>
                      <a:pt x="3086" y="4711"/>
                    </a:lnTo>
                    <a:lnTo>
                      <a:pt x="2971" y="4622"/>
                    </a:lnTo>
                    <a:lnTo>
                      <a:pt x="2743" y="4533"/>
                    </a:lnTo>
                    <a:lnTo>
                      <a:pt x="2057" y="4178"/>
                    </a:lnTo>
                    <a:lnTo>
                      <a:pt x="1714" y="3911"/>
                    </a:lnTo>
                    <a:lnTo>
                      <a:pt x="1257" y="3644"/>
                    </a:lnTo>
                    <a:lnTo>
                      <a:pt x="914" y="3378"/>
                    </a:lnTo>
                    <a:lnTo>
                      <a:pt x="686" y="3022"/>
                    </a:lnTo>
                    <a:lnTo>
                      <a:pt x="229" y="2667"/>
                    </a:lnTo>
                    <a:lnTo>
                      <a:pt x="0" y="2311"/>
                    </a:lnTo>
                    <a:lnTo>
                      <a:pt x="0" y="1867"/>
                    </a:lnTo>
                    <a:lnTo>
                      <a:pt x="114" y="1422"/>
                    </a:lnTo>
                    <a:lnTo>
                      <a:pt x="343" y="978"/>
                    </a:lnTo>
                    <a:lnTo>
                      <a:pt x="800" y="622"/>
                    </a:lnTo>
                    <a:lnTo>
                      <a:pt x="1486" y="267"/>
                    </a:lnTo>
                    <a:lnTo>
                      <a:pt x="2286" y="89"/>
                    </a:lnTo>
                    <a:lnTo>
                      <a:pt x="3200" y="0"/>
                    </a:lnTo>
                    <a:lnTo>
                      <a:pt x="4914" y="0"/>
                    </a:lnTo>
                    <a:lnTo>
                      <a:pt x="5829" y="89"/>
                    </a:lnTo>
                    <a:lnTo>
                      <a:pt x="6629" y="178"/>
                    </a:lnTo>
                    <a:lnTo>
                      <a:pt x="7543" y="356"/>
                    </a:lnTo>
                    <a:lnTo>
                      <a:pt x="8229" y="622"/>
                    </a:lnTo>
                    <a:lnTo>
                      <a:pt x="9029" y="889"/>
                    </a:lnTo>
                    <a:lnTo>
                      <a:pt x="9714" y="1244"/>
                    </a:lnTo>
                    <a:lnTo>
                      <a:pt x="10514" y="1600"/>
                    </a:lnTo>
                    <a:lnTo>
                      <a:pt x="11200" y="1956"/>
                    </a:lnTo>
                    <a:lnTo>
                      <a:pt x="11886" y="2400"/>
                    </a:lnTo>
                    <a:lnTo>
                      <a:pt x="13143" y="3467"/>
                    </a:lnTo>
                    <a:lnTo>
                      <a:pt x="14171" y="4533"/>
                    </a:lnTo>
                    <a:lnTo>
                      <a:pt x="14629" y="5422"/>
                    </a:lnTo>
                    <a:lnTo>
                      <a:pt x="14514" y="5867"/>
                    </a:lnTo>
                    <a:lnTo>
                      <a:pt x="14400" y="6400"/>
                    </a:lnTo>
                    <a:lnTo>
                      <a:pt x="14171" y="6844"/>
                    </a:lnTo>
                    <a:lnTo>
                      <a:pt x="13714" y="7378"/>
                    </a:lnTo>
                    <a:lnTo>
                      <a:pt x="13371" y="8000"/>
                    </a:lnTo>
                    <a:lnTo>
                      <a:pt x="12800" y="8533"/>
                    </a:lnTo>
                    <a:lnTo>
                      <a:pt x="12686" y="8711"/>
                    </a:lnTo>
                    <a:lnTo>
                      <a:pt x="12800" y="8978"/>
                    </a:lnTo>
                    <a:lnTo>
                      <a:pt x="13143" y="9244"/>
                    </a:lnTo>
                    <a:lnTo>
                      <a:pt x="13371" y="9600"/>
                    </a:lnTo>
                    <a:lnTo>
                      <a:pt x="13714" y="10044"/>
                    </a:lnTo>
                    <a:lnTo>
                      <a:pt x="13943" y="10400"/>
                    </a:lnTo>
                    <a:lnTo>
                      <a:pt x="14400" y="10933"/>
                    </a:lnTo>
                    <a:lnTo>
                      <a:pt x="15429" y="11733"/>
                    </a:lnTo>
                    <a:lnTo>
                      <a:pt x="16343" y="12622"/>
                    </a:lnTo>
                    <a:lnTo>
                      <a:pt x="17143" y="13422"/>
                    </a:lnTo>
                    <a:lnTo>
                      <a:pt x="17829" y="14311"/>
                    </a:lnTo>
                    <a:lnTo>
                      <a:pt x="18514" y="15111"/>
                    </a:lnTo>
                    <a:lnTo>
                      <a:pt x="19314" y="16000"/>
                    </a:lnTo>
                    <a:lnTo>
                      <a:pt x="21143" y="17956"/>
                    </a:lnTo>
                    <a:lnTo>
                      <a:pt x="21486" y="18489"/>
                    </a:lnTo>
                    <a:lnTo>
                      <a:pt x="21600" y="18756"/>
                    </a:lnTo>
                    <a:lnTo>
                      <a:pt x="21600" y="19378"/>
                    </a:lnTo>
                    <a:lnTo>
                      <a:pt x="21486" y="19644"/>
                    </a:lnTo>
                    <a:lnTo>
                      <a:pt x="21257" y="19911"/>
                    </a:lnTo>
                    <a:lnTo>
                      <a:pt x="21143" y="20178"/>
                    </a:lnTo>
                    <a:lnTo>
                      <a:pt x="20571" y="20711"/>
                    </a:lnTo>
                    <a:lnTo>
                      <a:pt x="19886" y="21067"/>
                    </a:lnTo>
                    <a:lnTo>
                      <a:pt x="19200" y="21333"/>
                    </a:lnTo>
                    <a:lnTo>
                      <a:pt x="18400" y="21511"/>
                    </a:lnTo>
                    <a:lnTo>
                      <a:pt x="17600" y="21600"/>
                    </a:lnTo>
                    <a:lnTo>
                      <a:pt x="16000" y="21600"/>
                    </a:lnTo>
                    <a:lnTo>
                      <a:pt x="14971" y="21511"/>
                    </a:lnTo>
                    <a:lnTo>
                      <a:pt x="15086" y="21511"/>
                    </a:lnTo>
                    <a:lnTo>
                      <a:pt x="14971" y="21422"/>
                    </a:lnTo>
                    <a:lnTo>
                      <a:pt x="14971" y="21067"/>
                    </a:lnTo>
                    <a:lnTo>
                      <a:pt x="14857" y="20800"/>
                    </a:lnTo>
                    <a:lnTo>
                      <a:pt x="14857" y="20444"/>
                    </a:lnTo>
                    <a:lnTo>
                      <a:pt x="14971" y="2044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4" name="Kształt">
                <a:extLst>
                  <a:ext uri="{FF2B5EF4-FFF2-40B4-BE49-F238E27FC236}">
                    <a16:creationId xmlns:a16="http://schemas.microsoft.com/office/drawing/2014/main" id="{E6F4F2A4-E0A5-8CF9-CD32-B49C955CD0C3}"/>
                  </a:ext>
                </a:extLst>
              </p:cNvPr>
              <p:cNvSpPr/>
              <p:nvPr/>
            </p:nvSpPr>
            <p:spPr>
              <a:xfrm>
                <a:off x="1474329" y="1005175"/>
                <a:ext cx="42899" cy="49694"/>
              </a:xfrm>
              <a:custGeom>
                <a:avLst/>
                <a:gdLst/>
                <a:ahLst/>
                <a:cxnLst>
                  <a:cxn ang="0">
                    <a:pos x="wd2" y="hd2"/>
                  </a:cxn>
                  <a:cxn ang="5400000">
                    <a:pos x="wd2" y="hd2"/>
                  </a:cxn>
                  <a:cxn ang="10800000">
                    <a:pos x="wd2" y="hd2"/>
                  </a:cxn>
                  <a:cxn ang="16200000">
                    <a:pos x="wd2" y="hd2"/>
                  </a:cxn>
                </a:cxnLst>
                <a:rect l="0" t="0" r="r" b="b"/>
                <a:pathLst>
                  <a:path w="21600" h="21600" extrusionOk="0">
                    <a:moveTo>
                      <a:pt x="4902" y="12000"/>
                    </a:moveTo>
                    <a:lnTo>
                      <a:pt x="4596" y="11621"/>
                    </a:lnTo>
                    <a:lnTo>
                      <a:pt x="4902" y="11368"/>
                    </a:lnTo>
                    <a:lnTo>
                      <a:pt x="5055" y="11368"/>
                    </a:lnTo>
                    <a:lnTo>
                      <a:pt x="5515" y="11495"/>
                    </a:lnTo>
                    <a:lnTo>
                      <a:pt x="6434" y="12000"/>
                    </a:lnTo>
                    <a:lnTo>
                      <a:pt x="7660" y="12884"/>
                    </a:lnTo>
                    <a:lnTo>
                      <a:pt x="8732" y="13895"/>
                    </a:lnTo>
                    <a:lnTo>
                      <a:pt x="9345" y="14779"/>
                    </a:lnTo>
                    <a:lnTo>
                      <a:pt x="9498" y="15032"/>
                    </a:lnTo>
                    <a:lnTo>
                      <a:pt x="9345" y="15158"/>
                    </a:lnTo>
                    <a:lnTo>
                      <a:pt x="9038" y="15158"/>
                    </a:lnTo>
                    <a:lnTo>
                      <a:pt x="8272" y="14905"/>
                    </a:lnTo>
                    <a:lnTo>
                      <a:pt x="9498" y="15411"/>
                    </a:lnTo>
                    <a:lnTo>
                      <a:pt x="11643" y="16926"/>
                    </a:lnTo>
                    <a:lnTo>
                      <a:pt x="15166" y="19832"/>
                    </a:lnTo>
                    <a:lnTo>
                      <a:pt x="16391" y="20716"/>
                    </a:lnTo>
                    <a:lnTo>
                      <a:pt x="17464" y="21474"/>
                    </a:lnTo>
                    <a:lnTo>
                      <a:pt x="17617" y="21474"/>
                    </a:lnTo>
                    <a:lnTo>
                      <a:pt x="17770" y="21600"/>
                    </a:lnTo>
                    <a:lnTo>
                      <a:pt x="18996" y="21600"/>
                    </a:lnTo>
                    <a:lnTo>
                      <a:pt x="19302" y="21474"/>
                    </a:lnTo>
                    <a:lnTo>
                      <a:pt x="19455" y="21474"/>
                    </a:lnTo>
                    <a:lnTo>
                      <a:pt x="20221" y="20968"/>
                    </a:lnTo>
                    <a:lnTo>
                      <a:pt x="20834" y="20337"/>
                    </a:lnTo>
                    <a:lnTo>
                      <a:pt x="21447" y="19074"/>
                    </a:lnTo>
                    <a:lnTo>
                      <a:pt x="21600" y="18442"/>
                    </a:lnTo>
                    <a:lnTo>
                      <a:pt x="21600" y="17937"/>
                    </a:lnTo>
                    <a:lnTo>
                      <a:pt x="21447" y="17305"/>
                    </a:lnTo>
                    <a:lnTo>
                      <a:pt x="21294" y="16800"/>
                    </a:lnTo>
                    <a:lnTo>
                      <a:pt x="20068" y="15411"/>
                    </a:lnTo>
                    <a:lnTo>
                      <a:pt x="18689" y="13895"/>
                    </a:lnTo>
                    <a:lnTo>
                      <a:pt x="17311" y="12632"/>
                    </a:lnTo>
                    <a:lnTo>
                      <a:pt x="16238" y="11368"/>
                    </a:lnTo>
                    <a:lnTo>
                      <a:pt x="15013" y="9979"/>
                    </a:lnTo>
                    <a:lnTo>
                      <a:pt x="13940" y="8589"/>
                    </a:lnTo>
                    <a:lnTo>
                      <a:pt x="13174" y="6947"/>
                    </a:lnTo>
                    <a:lnTo>
                      <a:pt x="12562" y="5053"/>
                    </a:lnTo>
                    <a:lnTo>
                      <a:pt x="12102" y="4295"/>
                    </a:lnTo>
                    <a:lnTo>
                      <a:pt x="11796" y="3663"/>
                    </a:lnTo>
                    <a:lnTo>
                      <a:pt x="11336" y="3032"/>
                    </a:lnTo>
                    <a:lnTo>
                      <a:pt x="10723" y="2400"/>
                    </a:lnTo>
                    <a:lnTo>
                      <a:pt x="9957" y="1768"/>
                    </a:lnTo>
                    <a:lnTo>
                      <a:pt x="9191" y="1263"/>
                    </a:lnTo>
                    <a:lnTo>
                      <a:pt x="8272" y="884"/>
                    </a:lnTo>
                    <a:lnTo>
                      <a:pt x="5515" y="126"/>
                    </a:lnTo>
                    <a:lnTo>
                      <a:pt x="4443" y="0"/>
                    </a:lnTo>
                    <a:lnTo>
                      <a:pt x="3523" y="0"/>
                    </a:lnTo>
                    <a:lnTo>
                      <a:pt x="2757" y="126"/>
                    </a:lnTo>
                    <a:lnTo>
                      <a:pt x="1838" y="253"/>
                    </a:lnTo>
                    <a:lnTo>
                      <a:pt x="1226" y="632"/>
                    </a:lnTo>
                    <a:lnTo>
                      <a:pt x="306" y="1011"/>
                    </a:lnTo>
                    <a:lnTo>
                      <a:pt x="153" y="1137"/>
                    </a:lnTo>
                    <a:lnTo>
                      <a:pt x="0" y="1389"/>
                    </a:lnTo>
                    <a:lnTo>
                      <a:pt x="0" y="1895"/>
                    </a:lnTo>
                    <a:lnTo>
                      <a:pt x="306" y="2653"/>
                    </a:lnTo>
                    <a:lnTo>
                      <a:pt x="766" y="3284"/>
                    </a:lnTo>
                    <a:lnTo>
                      <a:pt x="1532" y="3916"/>
                    </a:lnTo>
                    <a:lnTo>
                      <a:pt x="2145" y="4674"/>
                    </a:lnTo>
                    <a:lnTo>
                      <a:pt x="2911" y="5432"/>
                    </a:lnTo>
                    <a:lnTo>
                      <a:pt x="4136" y="6695"/>
                    </a:lnTo>
                    <a:lnTo>
                      <a:pt x="4902" y="7326"/>
                    </a:lnTo>
                    <a:lnTo>
                      <a:pt x="5362" y="7958"/>
                    </a:lnTo>
                    <a:lnTo>
                      <a:pt x="5668" y="8842"/>
                    </a:lnTo>
                    <a:lnTo>
                      <a:pt x="5974" y="9474"/>
                    </a:lnTo>
                    <a:lnTo>
                      <a:pt x="6281" y="10232"/>
                    </a:lnTo>
                    <a:lnTo>
                      <a:pt x="6587" y="12000"/>
                    </a:lnTo>
                    <a:lnTo>
                      <a:pt x="4902" y="120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5" name="Kształt">
                <a:extLst>
                  <a:ext uri="{FF2B5EF4-FFF2-40B4-BE49-F238E27FC236}">
                    <a16:creationId xmlns:a16="http://schemas.microsoft.com/office/drawing/2014/main" id="{4544089B-AB04-3C96-6D9A-0F672D48D484}"/>
                  </a:ext>
                </a:extLst>
              </p:cNvPr>
              <p:cNvSpPr/>
              <p:nvPr/>
            </p:nvSpPr>
            <p:spPr>
              <a:xfrm>
                <a:off x="1474329" y="1005175"/>
                <a:ext cx="42899" cy="49694"/>
              </a:xfrm>
              <a:custGeom>
                <a:avLst/>
                <a:gdLst/>
                <a:ahLst/>
                <a:cxnLst>
                  <a:cxn ang="0">
                    <a:pos x="wd2" y="hd2"/>
                  </a:cxn>
                  <a:cxn ang="5400000">
                    <a:pos x="wd2" y="hd2"/>
                  </a:cxn>
                  <a:cxn ang="10800000">
                    <a:pos x="wd2" y="hd2"/>
                  </a:cxn>
                  <a:cxn ang="16200000">
                    <a:pos x="wd2" y="hd2"/>
                  </a:cxn>
                </a:cxnLst>
                <a:rect l="0" t="0" r="r" b="b"/>
                <a:pathLst>
                  <a:path w="21600" h="21600" extrusionOk="0">
                    <a:moveTo>
                      <a:pt x="4902" y="12000"/>
                    </a:moveTo>
                    <a:lnTo>
                      <a:pt x="4596" y="11621"/>
                    </a:lnTo>
                    <a:lnTo>
                      <a:pt x="4902" y="11368"/>
                    </a:lnTo>
                    <a:lnTo>
                      <a:pt x="5055" y="11368"/>
                    </a:lnTo>
                    <a:lnTo>
                      <a:pt x="5515" y="11495"/>
                    </a:lnTo>
                    <a:lnTo>
                      <a:pt x="6434" y="12000"/>
                    </a:lnTo>
                    <a:lnTo>
                      <a:pt x="7660" y="12884"/>
                    </a:lnTo>
                    <a:lnTo>
                      <a:pt x="8732" y="13895"/>
                    </a:lnTo>
                    <a:lnTo>
                      <a:pt x="9345" y="14779"/>
                    </a:lnTo>
                    <a:lnTo>
                      <a:pt x="9498" y="15032"/>
                    </a:lnTo>
                    <a:lnTo>
                      <a:pt x="9345" y="15158"/>
                    </a:lnTo>
                    <a:lnTo>
                      <a:pt x="9038" y="15158"/>
                    </a:lnTo>
                    <a:lnTo>
                      <a:pt x="8272" y="14905"/>
                    </a:lnTo>
                    <a:lnTo>
                      <a:pt x="9498" y="15411"/>
                    </a:lnTo>
                    <a:lnTo>
                      <a:pt x="11643" y="16926"/>
                    </a:lnTo>
                    <a:lnTo>
                      <a:pt x="15166" y="19832"/>
                    </a:lnTo>
                    <a:lnTo>
                      <a:pt x="16391" y="20716"/>
                    </a:lnTo>
                    <a:lnTo>
                      <a:pt x="17464" y="21474"/>
                    </a:lnTo>
                    <a:lnTo>
                      <a:pt x="17617" y="21474"/>
                    </a:lnTo>
                    <a:lnTo>
                      <a:pt x="17770" y="21600"/>
                    </a:lnTo>
                    <a:lnTo>
                      <a:pt x="18996" y="21600"/>
                    </a:lnTo>
                    <a:lnTo>
                      <a:pt x="19302" y="21474"/>
                    </a:lnTo>
                    <a:lnTo>
                      <a:pt x="19455" y="21474"/>
                    </a:lnTo>
                    <a:lnTo>
                      <a:pt x="20221" y="20968"/>
                    </a:lnTo>
                    <a:lnTo>
                      <a:pt x="20834" y="20337"/>
                    </a:lnTo>
                    <a:lnTo>
                      <a:pt x="21447" y="19074"/>
                    </a:lnTo>
                    <a:lnTo>
                      <a:pt x="21600" y="18442"/>
                    </a:lnTo>
                    <a:lnTo>
                      <a:pt x="21600" y="17937"/>
                    </a:lnTo>
                    <a:lnTo>
                      <a:pt x="21447" y="17305"/>
                    </a:lnTo>
                    <a:lnTo>
                      <a:pt x="21294" y="16800"/>
                    </a:lnTo>
                    <a:lnTo>
                      <a:pt x="20068" y="15411"/>
                    </a:lnTo>
                    <a:lnTo>
                      <a:pt x="18689" y="13895"/>
                    </a:lnTo>
                    <a:lnTo>
                      <a:pt x="17311" y="12632"/>
                    </a:lnTo>
                    <a:lnTo>
                      <a:pt x="16238" y="11368"/>
                    </a:lnTo>
                    <a:lnTo>
                      <a:pt x="15013" y="9979"/>
                    </a:lnTo>
                    <a:lnTo>
                      <a:pt x="13940" y="8589"/>
                    </a:lnTo>
                    <a:lnTo>
                      <a:pt x="13174" y="6947"/>
                    </a:lnTo>
                    <a:lnTo>
                      <a:pt x="12562" y="5053"/>
                    </a:lnTo>
                    <a:lnTo>
                      <a:pt x="12102" y="4295"/>
                    </a:lnTo>
                    <a:lnTo>
                      <a:pt x="11796" y="3663"/>
                    </a:lnTo>
                    <a:lnTo>
                      <a:pt x="11336" y="3032"/>
                    </a:lnTo>
                    <a:lnTo>
                      <a:pt x="10723" y="2400"/>
                    </a:lnTo>
                    <a:lnTo>
                      <a:pt x="9957" y="1768"/>
                    </a:lnTo>
                    <a:lnTo>
                      <a:pt x="9191" y="1263"/>
                    </a:lnTo>
                    <a:lnTo>
                      <a:pt x="8272" y="884"/>
                    </a:lnTo>
                    <a:lnTo>
                      <a:pt x="5515" y="126"/>
                    </a:lnTo>
                    <a:lnTo>
                      <a:pt x="4443" y="0"/>
                    </a:lnTo>
                    <a:lnTo>
                      <a:pt x="3523" y="0"/>
                    </a:lnTo>
                    <a:lnTo>
                      <a:pt x="2757" y="126"/>
                    </a:lnTo>
                    <a:lnTo>
                      <a:pt x="1838" y="253"/>
                    </a:lnTo>
                    <a:lnTo>
                      <a:pt x="1226" y="632"/>
                    </a:lnTo>
                    <a:lnTo>
                      <a:pt x="306" y="1011"/>
                    </a:lnTo>
                    <a:lnTo>
                      <a:pt x="153" y="1137"/>
                    </a:lnTo>
                    <a:lnTo>
                      <a:pt x="0" y="1389"/>
                    </a:lnTo>
                    <a:lnTo>
                      <a:pt x="0" y="1895"/>
                    </a:lnTo>
                    <a:lnTo>
                      <a:pt x="306" y="2653"/>
                    </a:lnTo>
                    <a:lnTo>
                      <a:pt x="766" y="3284"/>
                    </a:lnTo>
                    <a:lnTo>
                      <a:pt x="1532" y="3916"/>
                    </a:lnTo>
                    <a:lnTo>
                      <a:pt x="2145" y="4674"/>
                    </a:lnTo>
                    <a:lnTo>
                      <a:pt x="2911" y="5432"/>
                    </a:lnTo>
                    <a:lnTo>
                      <a:pt x="4136" y="6695"/>
                    </a:lnTo>
                    <a:lnTo>
                      <a:pt x="4902" y="7326"/>
                    </a:lnTo>
                    <a:lnTo>
                      <a:pt x="5362" y="7958"/>
                    </a:lnTo>
                    <a:lnTo>
                      <a:pt x="5668" y="8842"/>
                    </a:lnTo>
                    <a:lnTo>
                      <a:pt x="5974" y="9474"/>
                    </a:lnTo>
                    <a:lnTo>
                      <a:pt x="6281" y="10232"/>
                    </a:lnTo>
                    <a:lnTo>
                      <a:pt x="6587" y="12000"/>
                    </a:lnTo>
                    <a:lnTo>
                      <a:pt x="4902" y="120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6" name="Kształt">
                <a:extLst>
                  <a:ext uri="{FF2B5EF4-FFF2-40B4-BE49-F238E27FC236}">
                    <a16:creationId xmlns:a16="http://schemas.microsoft.com/office/drawing/2014/main" id="{3F391718-299E-796C-0B6F-DEB0C0F6F64F}"/>
                  </a:ext>
                </a:extLst>
              </p:cNvPr>
              <p:cNvSpPr/>
              <p:nvPr/>
            </p:nvSpPr>
            <p:spPr>
              <a:xfrm>
                <a:off x="1458525" y="987104"/>
                <a:ext cx="63218" cy="38399"/>
              </a:xfrm>
              <a:custGeom>
                <a:avLst/>
                <a:gdLst/>
                <a:ahLst/>
                <a:cxnLst>
                  <a:cxn ang="0">
                    <a:pos x="wd2" y="hd2"/>
                  </a:cxn>
                  <a:cxn ang="5400000">
                    <a:pos x="wd2" y="hd2"/>
                  </a:cxn>
                  <a:cxn ang="10800000">
                    <a:pos x="wd2" y="hd2"/>
                  </a:cxn>
                  <a:cxn ang="16200000">
                    <a:pos x="wd2" y="hd2"/>
                  </a:cxn>
                </a:cxnLst>
                <a:rect l="0" t="0" r="r" b="b"/>
                <a:pathLst>
                  <a:path w="21600" h="21600" extrusionOk="0">
                    <a:moveTo>
                      <a:pt x="4150" y="1688"/>
                    </a:moveTo>
                    <a:lnTo>
                      <a:pt x="5852" y="1688"/>
                    </a:lnTo>
                    <a:lnTo>
                      <a:pt x="7980" y="1519"/>
                    </a:lnTo>
                    <a:lnTo>
                      <a:pt x="12236" y="1856"/>
                    </a:lnTo>
                    <a:lnTo>
                      <a:pt x="14365" y="2194"/>
                    </a:lnTo>
                    <a:lnTo>
                      <a:pt x="16280" y="2869"/>
                    </a:lnTo>
                    <a:lnTo>
                      <a:pt x="17344" y="3206"/>
                    </a:lnTo>
                    <a:lnTo>
                      <a:pt x="18195" y="3713"/>
                    </a:lnTo>
                    <a:lnTo>
                      <a:pt x="18940" y="4219"/>
                    </a:lnTo>
                    <a:lnTo>
                      <a:pt x="19791" y="5063"/>
                    </a:lnTo>
                    <a:lnTo>
                      <a:pt x="20323" y="5569"/>
                    </a:lnTo>
                    <a:lnTo>
                      <a:pt x="20749" y="6244"/>
                    </a:lnTo>
                    <a:lnTo>
                      <a:pt x="21068" y="7087"/>
                    </a:lnTo>
                    <a:lnTo>
                      <a:pt x="21281" y="7931"/>
                    </a:lnTo>
                    <a:lnTo>
                      <a:pt x="21387" y="9113"/>
                    </a:lnTo>
                    <a:lnTo>
                      <a:pt x="21600" y="11138"/>
                    </a:lnTo>
                    <a:lnTo>
                      <a:pt x="21494" y="12150"/>
                    </a:lnTo>
                    <a:lnTo>
                      <a:pt x="21387" y="14681"/>
                    </a:lnTo>
                    <a:lnTo>
                      <a:pt x="21068" y="16875"/>
                    </a:lnTo>
                    <a:lnTo>
                      <a:pt x="20749" y="19406"/>
                    </a:lnTo>
                    <a:lnTo>
                      <a:pt x="20536" y="21600"/>
                    </a:lnTo>
                    <a:lnTo>
                      <a:pt x="20430" y="21431"/>
                    </a:lnTo>
                    <a:lnTo>
                      <a:pt x="19791" y="18394"/>
                    </a:lnTo>
                    <a:lnTo>
                      <a:pt x="19578" y="18056"/>
                    </a:lnTo>
                    <a:lnTo>
                      <a:pt x="18621" y="16706"/>
                    </a:lnTo>
                    <a:lnTo>
                      <a:pt x="17982" y="15694"/>
                    </a:lnTo>
                    <a:lnTo>
                      <a:pt x="16918" y="13669"/>
                    </a:lnTo>
                    <a:lnTo>
                      <a:pt x="16386" y="12487"/>
                    </a:lnTo>
                    <a:lnTo>
                      <a:pt x="15854" y="11475"/>
                    </a:lnTo>
                    <a:lnTo>
                      <a:pt x="15322" y="10631"/>
                    </a:lnTo>
                    <a:lnTo>
                      <a:pt x="14577" y="9619"/>
                    </a:lnTo>
                    <a:lnTo>
                      <a:pt x="13513" y="8100"/>
                    </a:lnTo>
                    <a:lnTo>
                      <a:pt x="12343" y="7087"/>
                    </a:lnTo>
                    <a:lnTo>
                      <a:pt x="10960" y="6244"/>
                    </a:lnTo>
                    <a:lnTo>
                      <a:pt x="9576" y="5569"/>
                    </a:lnTo>
                    <a:lnTo>
                      <a:pt x="8087" y="5063"/>
                    </a:lnTo>
                    <a:lnTo>
                      <a:pt x="6597" y="4388"/>
                    </a:lnTo>
                    <a:lnTo>
                      <a:pt x="5107" y="3881"/>
                    </a:lnTo>
                    <a:lnTo>
                      <a:pt x="3618" y="3206"/>
                    </a:lnTo>
                    <a:lnTo>
                      <a:pt x="3299" y="3206"/>
                    </a:lnTo>
                    <a:lnTo>
                      <a:pt x="3511" y="3038"/>
                    </a:lnTo>
                    <a:lnTo>
                      <a:pt x="3618" y="2700"/>
                    </a:lnTo>
                    <a:lnTo>
                      <a:pt x="3724" y="2531"/>
                    </a:lnTo>
                    <a:lnTo>
                      <a:pt x="3831" y="2194"/>
                    </a:lnTo>
                    <a:lnTo>
                      <a:pt x="4043" y="2025"/>
                    </a:lnTo>
                    <a:lnTo>
                      <a:pt x="4150" y="1688"/>
                    </a:lnTo>
                    <a:lnTo>
                      <a:pt x="3618" y="2194"/>
                    </a:lnTo>
                    <a:lnTo>
                      <a:pt x="3086" y="2194"/>
                    </a:lnTo>
                    <a:lnTo>
                      <a:pt x="2554" y="1856"/>
                    </a:lnTo>
                    <a:lnTo>
                      <a:pt x="2128" y="1519"/>
                    </a:lnTo>
                    <a:lnTo>
                      <a:pt x="1596" y="1013"/>
                    </a:lnTo>
                    <a:lnTo>
                      <a:pt x="532" y="169"/>
                    </a:lnTo>
                    <a:lnTo>
                      <a:pt x="0" y="0"/>
                    </a:lnTo>
                    <a:lnTo>
                      <a:pt x="4150" y="168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7" name="Linia">
                <a:extLst>
                  <a:ext uri="{FF2B5EF4-FFF2-40B4-BE49-F238E27FC236}">
                    <a16:creationId xmlns:a16="http://schemas.microsoft.com/office/drawing/2014/main" id="{0B2F3516-0B06-8ACA-55CC-DD72C6D104C3}"/>
                  </a:ext>
                </a:extLst>
              </p:cNvPr>
              <p:cNvSpPr/>
              <p:nvPr/>
            </p:nvSpPr>
            <p:spPr>
              <a:xfrm>
                <a:off x="1458525" y="987104"/>
                <a:ext cx="63218" cy="38399"/>
              </a:xfrm>
              <a:custGeom>
                <a:avLst/>
                <a:gdLst/>
                <a:ahLst/>
                <a:cxnLst>
                  <a:cxn ang="0">
                    <a:pos x="wd2" y="hd2"/>
                  </a:cxn>
                  <a:cxn ang="5400000">
                    <a:pos x="wd2" y="hd2"/>
                  </a:cxn>
                  <a:cxn ang="10800000">
                    <a:pos x="wd2" y="hd2"/>
                  </a:cxn>
                  <a:cxn ang="16200000">
                    <a:pos x="wd2" y="hd2"/>
                  </a:cxn>
                </a:cxnLst>
                <a:rect l="0" t="0" r="r" b="b"/>
                <a:pathLst>
                  <a:path w="21600" h="21600" extrusionOk="0">
                    <a:moveTo>
                      <a:pt x="4150" y="1688"/>
                    </a:moveTo>
                    <a:lnTo>
                      <a:pt x="5852" y="1688"/>
                    </a:lnTo>
                    <a:lnTo>
                      <a:pt x="7980" y="1519"/>
                    </a:lnTo>
                    <a:lnTo>
                      <a:pt x="12236" y="1856"/>
                    </a:lnTo>
                    <a:lnTo>
                      <a:pt x="14365" y="2194"/>
                    </a:lnTo>
                    <a:lnTo>
                      <a:pt x="16280" y="2869"/>
                    </a:lnTo>
                    <a:lnTo>
                      <a:pt x="17344" y="3206"/>
                    </a:lnTo>
                    <a:lnTo>
                      <a:pt x="18195" y="3713"/>
                    </a:lnTo>
                    <a:lnTo>
                      <a:pt x="18940" y="4219"/>
                    </a:lnTo>
                    <a:lnTo>
                      <a:pt x="19791" y="5063"/>
                    </a:lnTo>
                    <a:lnTo>
                      <a:pt x="20323" y="5569"/>
                    </a:lnTo>
                    <a:lnTo>
                      <a:pt x="20749" y="6244"/>
                    </a:lnTo>
                    <a:lnTo>
                      <a:pt x="21068" y="7087"/>
                    </a:lnTo>
                    <a:lnTo>
                      <a:pt x="21281" y="7931"/>
                    </a:lnTo>
                    <a:lnTo>
                      <a:pt x="21387" y="9113"/>
                    </a:lnTo>
                    <a:lnTo>
                      <a:pt x="21600" y="11138"/>
                    </a:lnTo>
                    <a:lnTo>
                      <a:pt x="21494" y="12150"/>
                    </a:lnTo>
                    <a:lnTo>
                      <a:pt x="21387" y="14681"/>
                    </a:lnTo>
                    <a:lnTo>
                      <a:pt x="21068" y="16875"/>
                    </a:lnTo>
                    <a:lnTo>
                      <a:pt x="20749" y="19406"/>
                    </a:lnTo>
                    <a:lnTo>
                      <a:pt x="20536" y="21600"/>
                    </a:lnTo>
                    <a:lnTo>
                      <a:pt x="20430" y="21431"/>
                    </a:lnTo>
                    <a:lnTo>
                      <a:pt x="19791" y="18394"/>
                    </a:lnTo>
                    <a:lnTo>
                      <a:pt x="19578" y="18056"/>
                    </a:lnTo>
                    <a:lnTo>
                      <a:pt x="18621" y="16706"/>
                    </a:lnTo>
                    <a:lnTo>
                      <a:pt x="17982" y="15694"/>
                    </a:lnTo>
                    <a:lnTo>
                      <a:pt x="16918" y="13669"/>
                    </a:lnTo>
                    <a:lnTo>
                      <a:pt x="16386" y="12487"/>
                    </a:lnTo>
                    <a:lnTo>
                      <a:pt x="15854" y="11475"/>
                    </a:lnTo>
                    <a:lnTo>
                      <a:pt x="15322" y="10631"/>
                    </a:lnTo>
                    <a:lnTo>
                      <a:pt x="14577" y="9619"/>
                    </a:lnTo>
                    <a:lnTo>
                      <a:pt x="13513" y="8100"/>
                    </a:lnTo>
                    <a:lnTo>
                      <a:pt x="12343" y="7087"/>
                    </a:lnTo>
                    <a:lnTo>
                      <a:pt x="10960" y="6244"/>
                    </a:lnTo>
                    <a:lnTo>
                      <a:pt x="9576" y="5569"/>
                    </a:lnTo>
                    <a:lnTo>
                      <a:pt x="8087" y="5063"/>
                    </a:lnTo>
                    <a:lnTo>
                      <a:pt x="6597" y="4388"/>
                    </a:lnTo>
                    <a:lnTo>
                      <a:pt x="5107" y="3881"/>
                    </a:lnTo>
                    <a:lnTo>
                      <a:pt x="3618" y="3206"/>
                    </a:lnTo>
                    <a:lnTo>
                      <a:pt x="3299" y="3206"/>
                    </a:lnTo>
                    <a:lnTo>
                      <a:pt x="3511" y="3038"/>
                    </a:lnTo>
                    <a:lnTo>
                      <a:pt x="3618" y="2700"/>
                    </a:lnTo>
                    <a:lnTo>
                      <a:pt x="3724" y="2531"/>
                    </a:lnTo>
                    <a:lnTo>
                      <a:pt x="3831" y="2194"/>
                    </a:lnTo>
                    <a:lnTo>
                      <a:pt x="4043" y="2025"/>
                    </a:lnTo>
                    <a:lnTo>
                      <a:pt x="4150" y="1688"/>
                    </a:lnTo>
                    <a:lnTo>
                      <a:pt x="3618" y="2194"/>
                    </a:lnTo>
                    <a:lnTo>
                      <a:pt x="3086" y="2194"/>
                    </a:lnTo>
                    <a:lnTo>
                      <a:pt x="2554" y="1856"/>
                    </a:lnTo>
                    <a:lnTo>
                      <a:pt x="2128" y="1519"/>
                    </a:lnTo>
                    <a:lnTo>
                      <a:pt x="1596" y="1013"/>
                    </a:lnTo>
                    <a:lnTo>
                      <a:pt x="532" y="169"/>
                    </a:lnTo>
                    <a:lnTo>
                      <a:pt x="0"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8" name="Kształt">
                <a:extLst>
                  <a:ext uri="{FF2B5EF4-FFF2-40B4-BE49-F238E27FC236}">
                    <a16:creationId xmlns:a16="http://schemas.microsoft.com/office/drawing/2014/main" id="{E883165A-0D97-BBAD-787B-197B9825DD0A}"/>
                  </a:ext>
                </a:extLst>
              </p:cNvPr>
              <p:cNvSpPr/>
              <p:nvPr/>
            </p:nvSpPr>
            <p:spPr>
              <a:xfrm>
                <a:off x="1521743" y="1041316"/>
                <a:ext cx="31609" cy="42917"/>
              </a:xfrm>
              <a:custGeom>
                <a:avLst/>
                <a:gdLst/>
                <a:ahLst/>
                <a:cxnLst>
                  <a:cxn ang="0">
                    <a:pos x="wd2" y="hd2"/>
                  </a:cxn>
                  <a:cxn ang="5400000">
                    <a:pos x="wd2" y="hd2"/>
                  </a:cxn>
                  <a:cxn ang="10800000">
                    <a:pos x="wd2" y="hd2"/>
                  </a:cxn>
                  <a:cxn ang="16200000">
                    <a:pos x="wd2" y="hd2"/>
                  </a:cxn>
                </a:cxnLst>
                <a:rect l="0" t="0" r="r" b="b"/>
                <a:pathLst>
                  <a:path w="21600" h="21600" extrusionOk="0">
                    <a:moveTo>
                      <a:pt x="3024" y="2515"/>
                    </a:moveTo>
                    <a:lnTo>
                      <a:pt x="3240" y="2663"/>
                    </a:lnTo>
                    <a:lnTo>
                      <a:pt x="3240" y="2959"/>
                    </a:lnTo>
                    <a:lnTo>
                      <a:pt x="2808" y="3551"/>
                    </a:lnTo>
                    <a:lnTo>
                      <a:pt x="2160" y="4290"/>
                    </a:lnTo>
                    <a:lnTo>
                      <a:pt x="1296" y="5326"/>
                    </a:lnTo>
                    <a:lnTo>
                      <a:pt x="0" y="7693"/>
                    </a:lnTo>
                    <a:lnTo>
                      <a:pt x="0" y="9321"/>
                    </a:lnTo>
                    <a:lnTo>
                      <a:pt x="216" y="9912"/>
                    </a:lnTo>
                    <a:lnTo>
                      <a:pt x="0" y="9321"/>
                    </a:lnTo>
                    <a:lnTo>
                      <a:pt x="216" y="9321"/>
                    </a:lnTo>
                    <a:lnTo>
                      <a:pt x="864" y="9468"/>
                    </a:lnTo>
                    <a:lnTo>
                      <a:pt x="1728" y="10060"/>
                    </a:lnTo>
                    <a:lnTo>
                      <a:pt x="4752" y="11688"/>
                    </a:lnTo>
                    <a:lnTo>
                      <a:pt x="8208" y="13907"/>
                    </a:lnTo>
                    <a:lnTo>
                      <a:pt x="15984" y="18641"/>
                    </a:lnTo>
                    <a:lnTo>
                      <a:pt x="19224" y="20564"/>
                    </a:lnTo>
                    <a:lnTo>
                      <a:pt x="21600" y="21600"/>
                    </a:lnTo>
                    <a:lnTo>
                      <a:pt x="21168" y="21008"/>
                    </a:lnTo>
                    <a:lnTo>
                      <a:pt x="20736" y="20268"/>
                    </a:lnTo>
                    <a:lnTo>
                      <a:pt x="20304" y="19085"/>
                    </a:lnTo>
                    <a:lnTo>
                      <a:pt x="19872" y="18345"/>
                    </a:lnTo>
                    <a:lnTo>
                      <a:pt x="19872" y="17753"/>
                    </a:lnTo>
                    <a:lnTo>
                      <a:pt x="19656" y="17310"/>
                    </a:lnTo>
                    <a:lnTo>
                      <a:pt x="19224" y="16866"/>
                    </a:lnTo>
                    <a:lnTo>
                      <a:pt x="16632" y="12723"/>
                    </a:lnTo>
                    <a:lnTo>
                      <a:pt x="15552" y="10948"/>
                    </a:lnTo>
                    <a:lnTo>
                      <a:pt x="14256" y="9025"/>
                    </a:lnTo>
                    <a:lnTo>
                      <a:pt x="13176" y="7249"/>
                    </a:lnTo>
                    <a:lnTo>
                      <a:pt x="12312" y="5326"/>
                    </a:lnTo>
                    <a:lnTo>
                      <a:pt x="11232" y="3403"/>
                    </a:lnTo>
                    <a:lnTo>
                      <a:pt x="10368" y="1332"/>
                    </a:lnTo>
                    <a:lnTo>
                      <a:pt x="9936" y="740"/>
                    </a:lnTo>
                    <a:lnTo>
                      <a:pt x="9504" y="444"/>
                    </a:lnTo>
                    <a:lnTo>
                      <a:pt x="8856" y="296"/>
                    </a:lnTo>
                    <a:lnTo>
                      <a:pt x="8424" y="0"/>
                    </a:lnTo>
                    <a:lnTo>
                      <a:pt x="7560" y="0"/>
                    </a:lnTo>
                    <a:lnTo>
                      <a:pt x="6912" y="148"/>
                    </a:lnTo>
                    <a:lnTo>
                      <a:pt x="6480" y="296"/>
                    </a:lnTo>
                    <a:lnTo>
                      <a:pt x="5832" y="592"/>
                    </a:lnTo>
                    <a:lnTo>
                      <a:pt x="5400" y="740"/>
                    </a:lnTo>
                    <a:lnTo>
                      <a:pt x="4752" y="1036"/>
                    </a:lnTo>
                    <a:lnTo>
                      <a:pt x="3888" y="1923"/>
                    </a:lnTo>
                    <a:lnTo>
                      <a:pt x="4320" y="2515"/>
                    </a:lnTo>
                    <a:lnTo>
                      <a:pt x="4536" y="3107"/>
                    </a:lnTo>
                    <a:lnTo>
                      <a:pt x="3024" y="251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19" name="Linia">
                <a:extLst>
                  <a:ext uri="{FF2B5EF4-FFF2-40B4-BE49-F238E27FC236}">
                    <a16:creationId xmlns:a16="http://schemas.microsoft.com/office/drawing/2014/main" id="{A2D2E455-EE6E-F785-633D-C9D05DD83367}"/>
                  </a:ext>
                </a:extLst>
              </p:cNvPr>
              <p:cNvSpPr/>
              <p:nvPr/>
            </p:nvSpPr>
            <p:spPr>
              <a:xfrm>
                <a:off x="1521743" y="1041316"/>
                <a:ext cx="31609" cy="42917"/>
              </a:xfrm>
              <a:custGeom>
                <a:avLst/>
                <a:gdLst/>
                <a:ahLst/>
                <a:cxnLst>
                  <a:cxn ang="0">
                    <a:pos x="wd2" y="hd2"/>
                  </a:cxn>
                  <a:cxn ang="5400000">
                    <a:pos x="wd2" y="hd2"/>
                  </a:cxn>
                  <a:cxn ang="10800000">
                    <a:pos x="wd2" y="hd2"/>
                  </a:cxn>
                  <a:cxn ang="16200000">
                    <a:pos x="wd2" y="hd2"/>
                  </a:cxn>
                </a:cxnLst>
                <a:rect l="0" t="0" r="r" b="b"/>
                <a:pathLst>
                  <a:path w="21600" h="21600" extrusionOk="0">
                    <a:moveTo>
                      <a:pt x="3024" y="2515"/>
                    </a:moveTo>
                    <a:lnTo>
                      <a:pt x="3240" y="2663"/>
                    </a:lnTo>
                    <a:lnTo>
                      <a:pt x="3240" y="2959"/>
                    </a:lnTo>
                    <a:lnTo>
                      <a:pt x="2808" y="3551"/>
                    </a:lnTo>
                    <a:lnTo>
                      <a:pt x="2160" y="4290"/>
                    </a:lnTo>
                    <a:lnTo>
                      <a:pt x="1296" y="5326"/>
                    </a:lnTo>
                    <a:lnTo>
                      <a:pt x="0" y="7693"/>
                    </a:lnTo>
                    <a:lnTo>
                      <a:pt x="0" y="9321"/>
                    </a:lnTo>
                    <a:lnTo>
                      <a:pt x="216" y="9912"/>
                    </a:lnTo>
                    <a:lnTo>
                      <a:pt x="0" y="9321"/>
                    </a:lnTo>
                    <a:lnTo>
                      <a:pt x="216" y="9321"/>
                    </a:lnTo>
                    <a:lnTo>
                      <a:pt x="864" y="9468"/>
                    </a:lnTo>
                    <a:lnTo>
                      <a:pt x="1728" y="10060"/>
                    </a:lnTo>
                    <a:lnTo>
                      <a:pt x="4752" y="11688"/>
                    </a:lnTo>
                    <a:lnTo>
                      <a:pt x="8208" y="13907"/>
                    </a:lnTo>
                    <a:lnTo>
                      <a:pt x="15984" y="18641"/>
                    </a:lnTo>
                    <a:lnTo>
                      <a:pt x="19224" y="20564"/>
                    </a:lnTo>
                    <a:lnTo>
                      <a:pt x="21600" y="21600"/>
                    </a:lnTo>
                    <a:lnTo>
                      <a:pt x="21168" y="21008"/>
                    </a:lnTo>
                    <a:lnTo>
                      <a:pt x="20736" y="20268"/>
                    </a:lnTo>
                    <a:lnTo>
                      <a:pt x="20304" y="19085"/>
                    </a:lnTo>
                    <a:lnTo>
                      <a:pt x="19872" y="18345"/>
                    </a:lnTo>
                    <a:lnTo>
                      <a:pt x="19872" y="17753"/>
                    </a:lnTo>
                    <a:lnTo>
                      <a:pt x="19656" y="17310"/>
                    </a:lnTo>
                    <a:lnTo>
                      <a:pt x="19224" y="16866"/>
                    </a:lnTo>
                    <a:lnTo>
                      <a:pt x="16632" y="12723"/>
                    </a:lnTo>
                    <a:lnTo>
                      <a:pt x="15552" y="10948"/>
                    </a:lnTo>
                    <a:lnTo>
                      <a:pt x="14256" y="9025"/>
                    </a:lnTo>
                    <a:lnTo>
                      <a:pt x="13176" y="7249"/>
                    </a:lnTo>
                    <a:lnTo>
                      <a:pt x="12312" y="5326"/>
                    </a:lnTo>
                    <a:lnTo>
                      <a:pt x="11232" y="3403"/>
                    </a:lnTo>
                    <a:lnTo>
                      <a:pt x="10368" y="1332"/>
                    </a:lnTo>
                    <a:lnTo>
                      <a:pt x="9936" y="740"/>
                    </a:lnTo>
                    <a:lnTo>
                      <a:pt x="9504" y="444"/>
                    </a:lnTo>
                    <a:lnTo>
                      <a:pt x="8856" y="296"/>
                    </a:lnTo>
                    <a:lnTo>
                      <a:pt x="8424" y="0"/>
                    </a:lnTo>
                    <a:lnTo>
                      <a:pt x="7560" y="0"/>
                    </a:lnTo>
                    <a:lnTo>
                      <a:pt x="6912" y="148"/>
                    </a:lnTo>
                    <a:lnTo>
                      <a:pt x="6480" y="296"/>
                    </a:lnTo>
                    <a:lnTo>
                      <a:pt x="5832" y="592"/>
                    </a:lnTo>
                    <a:lnTo>
                      <a:pt x="5400" y="740"/>
                    </a:lnTo>
                    <a:lnTo>
                      <a:pt x="4752" y="1036"/>
                    </a:lnTo>
                    <a:lnTo>
                      <a:pt x="3888" y="1923"/>
                    </a:lnTo>
                    <a:lnTo>
                      <a:pt x="4320" y="2515"/>
                    </a:lnTo>
                    <a:lnTo>
                      <a:pt x="4536" y="310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0" name="Kształt">
                <a:extLst>
                  <a:ext uri="{FF2B5EF4-FFF2-40B4-BE49-F238E27FC236}">
                    <a16:creationId xmlns:a16="http://schemas.microsoft.com/office/drawing/2014/main" id="{74525217-49FE-9201-64D3-22DF2F052EAC}"/>
                  </a:ext>
                </a:extLst>
              </p:cNvPr>
              <p:cNvSpPr/>
              <p:nvPr/>
            </p:nvSpPr>
            <p:spPr>
              <a:xfrm>
                <a:off x="1530774" y="996139"/>
                <a:ext cx="29350" cy="31623"/>
              </a:xfrm>
              <a:custGeom>
                <a:avLst/>
                <a:gdLst/>
                <a:ahLst/>
                <a:cxnLst>
                  <a:cxn ang="0">
                    <a:pos x="wd2" y="hd2"/>
                  </a:cxn>
                  <a:cxn ang="5400000">
                    <a:pos x="wd2" y="hd2"/>
                  </a:cxn>
                  <a:cxn ang="10800000">
                    <a:pos x="wd2" y="hd2"/>
                  </a:cxn>
                  <a:cxn ang="16200000">
                    <a:pos x="wd2" y="hd2"/>
                  </a:cxn>
                </a:cxnLst>
                <a:rect l="0" t="0" r="r" b="b"/>
                <a:pathLst>
                  <a:path w="21600" h="21600" extrusionOk="0">
                    <a:moveTo>
                      <a:pt x="2285" y="2352"/>
                    </a:moveTo>
                    <a:lnTo>
                      <a:pt x="2492" y="3208"/>
                    </a:lnTo>
                    <a:lnTo>
                      <a:pt x="2492" y="3850"/>
                    </a:lnTo>
                    <a:lnTo>
                      <a:pt x="2285" y="4705"/>
                    </a:lnTo>
                    <a:lnTo>
                      <a:pt x="2077" y="5347"/>
                    </a:lnTo>
                    <a:lnTo>
                      <a:pt x="1662" y="6416"/>
                    </a:lnTo>
                    <a:lnTo>
                      <a:pt x="831" y="7271"/>
                    </a:lnTo>
                    <a:lnTo>
                      <a:pt x="415" y="8127"/>
                    </a:lnTo>
                    <a:lnTo>
                      <a:pt x="0" y="9196"/>
                    </a:lnTo>
                    <a:lnTo>
                      <a:pt x="0" y="10479"/>
                    </a:lnTo>
                    <a:lnTo>
                      <a:pt x="831" y="11762"/>
                    </a:lnTo>
                    <a:lnTo>
                      <a:pt x="623" y="11549"/>
                    </a:lnTo>
                    <a:lnTo>
                      <a:pt x="831" y="11549"/>
                    </a:lnTo>
                    <a:lnTo>
                      <a:pt x="1454" y="11762"/>
                    </a:lnTo>
                    <a:lnTo>
                      <a:pt x="2492" y="12404"/>
                    </a:lnTo>
                    <a:lnTo>
                      <a:pt x="5192" y="13901"/>
                    </a:lnTo>
                    <a:lnTo>
                      <a:pt x="7892" y="16253"/>
                    </a:lnTo>
                    <a:lnTo>
                      <a:pt x="10800" y="18178"/>
                    </a:lnTo>
                    <a:lnTo>
                      <a:pt x="12669" y="20317"/>
                    </a:lnTo>
                    <a:lnTo>
                      <a:pt x="13292" y="20958"/>
                    </a:lnTo>
                    <a:lnTo>
                      <a:pt x="13292" y="21386"/>
                    </a:lnTo>
                    <a:lnTo>
                      <a:pt x="13085" y="21600"/>
                    </a:lnTo>
                    <a:lnTo>
                      <a:pt x="12254" y="21600"/>
                    </a:lnTo>
                    <a:lnTo>
                      <a:pt x="12254" y="20958"/>
                    </a:lnTo>
                    <a:lnTo>
                      <a:pt x="12669" y="19248"/>
                    </a:lnTo>
                    <a:lnTo>
                      <a:pt x="12877" y="18820"/>
                    </a:lnTo>
                    <a:lnTo>
                      <a:pt x="13708" y="17537"/>
                    </a:lnTo>
                    <a:lnTo>
                      <a:pt x="14538" y="16681"/>
                    </a:lnTo>
                    <a:lnTo>
                      <a:pt x="15785" y="15612"/>
                    </a:lnTo>
                    <a:lnTo>
                      <a:pt x="16823" y="14543"/>
                    </a:lnTo>
                    <a:lnTo>
                      <a:pt x="17654" y="13473"/>
                    </a:lnTo>
                    <a:lnTo>
                      <a:pt x="18277" y="12190"/>
                    </a:lnTo>
                    <a:lnTo>
                      <a:pt x="18485" y="11976"/>
                    </a:lnTo>
                    <a:lnTo>
                      <a:pt x="18692" y="11976"/>
                    </a:lnTo>
                    <a:lnTo>
                      <a:pt x="19108" y="11762"/>
                    </a:lnTo>
                    <a:lnTo>
                      <a:pt x="20146" y="11762"/>
                    </a:lnTo>
                    <a:lnTo>
                      <a:pt x="20354" y="11549"/>
                    </a:lnTo>
                    <a:lnTo>
                      <a:pt x="20769" y="11549"/>
                    </a:lnTo>
                    <a:lnTo>
                      <a:pt x="21185" y="11335"/>
                    </a:lnTo>
                    <a:lnTo>
                      <a:pt x="21600" y="10907"/>
                    </a:lnTo>
                    <a:lnTo>
                      <a:pt x="21600" y="10479"/>
                    </a:lnTo>
                    <a:lnTo>
                      <a:pt x="21185" y="9838"/>
                    </a:lnTo>
                    <a:lnTo>
                      <a:pt x="20977" y="9196"/>
                    </a:lnTo>
                    <a:lnTo>
                      <a:pt x="20146" y="7913"/>
                    </a:lnTo>
                    <a:lnTo>
                      <a:pt x="20146" y="7057"/>
                    </a:lnTo>
                    <a:lnTo>
                      <a:pt x="20354" y="6416"/>
                    </a:lnTo>
                    <a:lnTo>
                      <a:pt x="18069" y="5988"/>
                    </a:lnTo>
                    <a:lnTo>
                      <a:pt x="13915" y="5560"/>
                    </a:lnTo>
                    <a:lnTo>
                      <a:pt x="11838" y="5133"/>
                    </a:lnTo>
                    <a:lnTo>
                      <a:pt x="9969" y="4491"/>
                    </a:lnTo>
                    <a:lnTo>
                      <a:pt x="8100" y="3422"/>
                    </a:lnTo>
                    <a:lnTo>
                      <a:pt x="7477" y="2780"/>
                    </a:lnTo>
                    <a:lnTo>
                      <a:pt x="6646" y="2139"/>
                    </a:lnTo>
                    <a:lnTo>
                      <a:pt x="6023" y="1283"/>
                    </a:lnTo>
                    <a:lnTo>
                      <a:pt x="5608" y="214"/>
                    </a:lnTo>
                    <a:lnTo>
                      <a:pt x="5400" y="0"/>
                    </a:lnTo>
                    <a:lnTo>
                      <a:pt x="3738" y="0"/>
                    </a:lnTo>
                    <a:lnTo>
                      <a:pt x="3115" y="214"/>
                    </a:lnTo>
                    <a:lnTo>
                      <a:pt x="2285" y="214"/>
                    </a:lnTo>
                    <a:lnTo>
                      <a:pt x="2285" y="428"/>
                    </a:lnTo>
                    <a:lnTo>
                      <a:pt x="2492" y="642"/>
                    </a:lnTo>
                    <a:lnTo>
                      <a:pt x="2285" y="1069"/>
                    </a:lnTo>
                    <a:lnTo>
                      <a:pt x="2285" y="1283"/>
                    </a:lnTo>
                    <a:lnTo>
                      <a:pt x="2077" y="1497"/>
                    </a:lnTo>
                    <a:lnTo>
                      <a:pt x="1869" y="1925"/>
                    </a:lnTo>
                    <a:lnTo>
                      <a:pt x="1038" y="2352"/>
                    </a:lnTo>
                    <a:lnTo>
                      <a:pt x="1246" y="2352"/>
                    </a:lnTo>
                    <a:lnTo>
                      <a:pt x="1454" y="2139"/>
                    </a:lnTo>
                    <a:lnTo>
                      <a:pt x="2285" y="2139"/>
                    </a:lnTo>
                    <a:lnTo>
                      <a:pt x="2285" y="235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1" name="Kształt">
                <a:extLst>
                  <a:ext uri="{FF2B5EF4-FFF2-40B4-BE49-F238E27FC236}">
                    <a16:creationId xmlns:a16="http://schemas.microsoft.com/office/drawing/2014/main" id="{EE42DA6E-7150-3742-A2B9-1E35B43B37DF}"/>
                  </a:ext>
                </a:extLst>
              </p:cNvPr>
              <p:cNvSpPr/>
              <p:nvPr/>
            </p:nvSpPr>
            <p:spPr>
              <a:xfrm>
                <a:off x="1530774" y="996139"/>
                <a:ext cx="29350" cy="31623"/>
              </a:xfrm>
              <a:custGeom>
                <a:avLst/>
                <a:gdLst/>
                <a:ahLst/>
                <a:cxnLst>
                  <a:cxn ang="0">
                    <a:pos x="wd2" y="hd2"/>
                  </a:cxn>
                  <a:cxn ang="5400000">
                    <a:pos x="wd2" y="hd2"/>
                  </a:cxn>
                  <a:cxn ang="10800000">
                    <a:pos x="wd2" y="hd2"/>
                  </a:cxn>
                  <a:cxn ang="16200000">
                    <a:pos x="wd2" y="hd2"/>
                  </a:cxn>
                </a:cxnLst>
                <a:rect l="0" t="0" r="r" b="b"/>
                <a:pathLst>
                  <a:path w="21600" h="21600" extrusionOk="0">
                    <a:moveTo>
                      <a:pt x="2285" y="2352"/>
                    </a:moveTo>
                    <a:lnTo>
                      <a:pt x="2492" y="3208"/>
                    </a:lnTo>
                    <a:lnTo>
                      <a:pt x="2492" y="3850"/>
                    </a:lnTo>
                    <a:lnTo>
                      <a:pt x="2285" y="4705"/>
                    </a:lnTo>
                    <a:lnTo>
                      <a:pt x="2077" y="5347"/>
                    </a:lnTo>
                    <a:lnTo>
                      <a:pt x="1662" y="6416"/>
                    </a:lnTo>
                    <a:lnTo>
                      <a:pt x="831" y="7271"/>
                    </a:lnTo>
                    <a:lnTo>
                      <a:pt x="415" y="8127"/>
                    </a:lnTo>
                    <a:lnTo>
                      <a:pt x="0" y="9196"/>
                    </a:lnTo>
                    <a:lnTo>
                      <a:pt x="0" y="10479"/>
                    </a:lnTo>
                    <a:lnTo>
                      <a:pt x="831" y="11762"/>
                    </a:lnTo>
                    <a:lnTo>
                      <a:pt x="623" y="11549"/>
                    </a:lnTo>
                    <a:lnTo>
                      <a:pt x="831" y="11549"/>
                    </a:lnTo>
                    <a:lnTo>
                      <a:pt x="1454" y="11762"/>
                    </a:lnTo>
                    <a:lnTo>
                      <a:pt x="2492" y="12404"/>
                    </a:lnTo>
                    <a:lnTo>
                      <a:pt x="5192" y="13901"/>
                    </a:lnTo>
                    <a:lnTo>
                      <a:pt x="7892" y="16253"/>
                    </a:lnTo>
                    <a:lnTo>
                      <a:pt x="10800" y="18178"/>
                    </a:lnTo>
                    <a:lnTo>
                      <a:pt x="12669" y="20317"/>
                    </a:lnTo>
                    <a:lnTo>
                      <a:pt x="13292" y="20958"/>
                    </a:lnTo>
                    <a:lnTo>
                      <a:pt x="13292" y="21386"/>
                    </a:lnTo>
                    <a:lnTo>
                      <a:pt x="13085" y="21600"/>
                    </a:lnTo>
                    <a:lnTo>
                      <a:pt x="12254" y="21600"/>
                    </a:lnTo>
                    <a:lnTo>
                      <a:pt x="12254" y="20958"/>
                    </a:lnTo>
                    <a:lnTo>
                      <a:pt x="12669" y="19248"/>
                    </a:lnTo>
                    <a:lnTo>
                      <a:pt x="12877" y="18820"/>
                    </a:lnTo>
                    <a:lnTo>
                      <a:pt x="13708" y="17537"/>
                    </a:lnTo>
                    <a:lnTo>
                      <a:pt x="14538" y="16681"/>
                    </a:lnTo>
                    <a:lnTo>
                      <a:pt x="15785" y="15612"/>
                    </a:lnTo>
                    <a:lnTo>
                      <a:pt x="16823" y="14543"/>
                    </a:lnTo>
                    <a:lnTo>
                      <a:pt x="17654" y="13473"/>
                    </a:lnTo>
                    <a:lnTo>
                      <a:pt x="18277" y="12190"/>
                    </a:lnTo>
                    <a:lnTo>
                      <a:pt x="18485" y="11976"/>
                    </a:lnTo>
                    <a:lnTo>
                      <a:pt x="18692" y="11976"/>
                    </a:lnTo>
                    <a:lnTo>
                      <a:pt x="19108" y="11762"/>
                    </a:lnTo>
                    <a:lnTo>
                      <a:pt x="20146" y="11762"/>
                    </a:lnTo>
                    <a:lnTo>
                      <a:pt x="20354" y="11549"/>
                    </a:lnTo>
                    <a:lnTo>
                      <a:pt x="20769" y="11549"/>
                    </a:lnTo>
                    <a:lnTo>
                      <a:pt x="21185" y="11335"/>
                    </a:lnTo>
                    <a:lnTo>
                      <a:pt x="21600" y="10907"/>
                    </a:lnTo>
                    <a:lnTo>
                      <a:pt x="21600" y="10479"/>
                    </a:lnTo>
                    <a:lnTo>
                      <a:pt x="21185" y="9838"/>
                    </a:lnTo>
                    <a:lnTo>
                      <a:pt x="20977" y="9196"/>
                    </a:lnTo>
                    <a:lnTo>
                      <a:pt x="20146" y="7913"/>
                    </a:lnTo>
                    <a:lnTo>
                      <a:pt x="20146" y="7057"/>
                    </a:lnTo>
                    <a:lnTo>
                      <a:pt x="20354" y="6416"/>
                    </a:lnTo>
                    <a:lnTo>
                      <a:pt x="18069" y="5988"/>
                    </a:lnTo>
                    <a:lnTo>
                      <a:pt x="13915" y="5560"/>
                    </a:lnTo>
                    <a:lnTo>
                      <a:pt x="11838" y="5133"/>
                    </a:lnTo>
                    <a:lnTo>
                      <a:pt x="9969" y="4491"/>
                    </a:lnTo>
                    <a:lnTo>
                      <a:pt x="8100" y="3422"/>
                    </a:lnTo>
                    <a:lnTo>
                      <a:pt x="7477" y="2780"/>
                    </a:lnTo>
                    <a:lnTo>
                      <a:pt x="6646" y="2139"/>
                    </a:lnTo>
                    <a:lnTo>
                      <a:pt x="6023" y="1283"/>
                    </a:lnTo>
                    <a:lnTo>
                      <a:pt x="5608" y="214"/>
                    </a:lnTo>
                    <a:lnTo>
                      <a:pt x="5400" y="0"/>
                    </a:lnTo>
                    <a:lnTo>
                      <a:pt x="3738" y="0"/>
                    </a:lnTo>
                    <a:lnTo>
                      <a:pt x="3115" y="214"/>
                    </a:lnTo>
                    <a:lnTo>
                      <a:pt x="2285" y="214"/>
                    </a:lnTo>
                    <a:lnTo>
                      <a:pt x="2285" y="428"/>
                    </a:lnTo>
                    <a:lnTo>
                      <a:pt x="2492" y="642"/>
                    </a:lnTo>
                    <a:lnTo>
                      <a:pt x="2285" y="1069"/>
                    </a:lnTo>
                    <a:lnTo>
                      <a:pt x="2285" y="1283"/>
                    </a:lnTo>
                    <a:lnTo>
                      <a:pt x="2077" y="1497"/>
                    </a:lnTo>
                    <a:lnTo>
                      <a:pt x="1869" y="1925"/>
                    </a:lnTo>
                    <a:lnTo>
                      <a:pt x="1038" y="2352"/>
                    </a:lnTo>
                    <a:lnTo>
                      <a:pt x="1246" y="2352"/>
                    </a:lnTo>
                    <a:lnTo>
                      <a:pt x="1454" y="2139"/>
                    </a:lnTo>
                    <a:lnTo>
                      <a:pt x="2285" y="2139"/>
                    </a:lnTo>
                    <a:lnTo>
                      <a:pt x="2285" y="2352"/>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2" name="Kształt">
                <a:extLst>
                  <a:ext uri="{FF2B5EF4-FFF2-40B4-BE49-F238E27FC236}">
                    <a16:creationId xmlns:a16="http://schemas.microsoft.com/office/drawing/2014/main" id="{E56B52D8-20DC-0130-1DC6-04C6C4B45E5E}"/>
                  </a:ext>
                </a:extLst>
              </p:cNvPr>
              <p:cNvSpPr/>
              <p:nvPr/>
            </p:nvSpPr>
            <p:spPr>
              <a:xfrm>
                <a:off x="1566899" y="1007433"/>
                <a:ext cx="40640" cy="15812"/>
              </a:xfrm>
              <a:custGeom>
                <a:avLst/>
                <a:gdLst/>
                <a:ahLst/>
                <a:cxnLst>
                  <a:cxn ang="0">
                    <a:pos x="wd2" y="hd2"/>
                  </a:cxn>
                  <a:cxn ang="5400000">
                    <a:pos x="wd2" y="hd2"/>
                  </a:cxn>
                  <a:cxn ang="10800000">
                    <a:pos x="wd2" y="hd2"/>
                  </a:cxn>
                  <a:cxn ang="16200000">
                    <a:pos x="wd2" y="hd2"/>
                  </a:cxn>
                </a:cxnLst>
                <a:rect l="0" t="0" r="r" b="b"/>
                <a:pathLst>
                  <a:path w="21600" h="21600" extrusionOk="0">
                    <a:moveTo>
                      <a:pt x="2009" y="3600"/>
                    </a:moveTo>
                    <a:lnTo>
                      <a:pt x="1674" y="4500"/>
                    </a:lnTo>
                    <a:lnTo>
                      <a:pt x="1005" y="7200"/>
                    </a:lnTo>
                    <a:lnTo>
                      <a:pt x="502" y="11250"/>
                    </a:lnTo>
                    <a:lnTo>
                      <a:pt x="335" y="12150"/>
                    </a:lnTo>
                    <a:lnTo>
                      <a:pt x="0" y="12600"/>
                    </a:lnTo>
                    <a:lnTo>
                      <a:pt x="2344" y="16200"/>
                    </a:lnTo>
                    <a:lnTo>
                      <a:pt x="4856" y="18450"/>
                    </a:lnTo>
                    <a:lnTo>
                      <a:pt x="7535" y="20250"/>
                    </a:lnTo>
                    <a:lnTo>
                      <a:pt x="10214" y="21150"/>
                    </a:lnTo>
                    <a:lnTo>
                      <a:pt x="12893" y="21600"/>
                    </a:lnTo>
                    <a:lnTo>
                      <a:pt x="15740" y="21150"/>
                    </a:lnTo>
                    <a:lnTo>
                      <a:pt x="18251" y="19800"/>
                    </a:lnTo>
                    <a:lnTo>
                      <a:pt x="20930" y="18000"/>
                    </a:lnTo>
                    <a:lnTo>
                      <a:pt x="21098" y="17550"/>
                    </a:lnTo>
                    <a:lnTo>
                      <a:pt x="21433" y="17100"/>
                    </a:lnTo>
                    <a:lnTo>
                      <a:pt x="21433" y="16650"/>
                    </a:lnTo>
                    <a:lnTo>
                      <a:pt x="21600" y="15750"/>
                    </a:lnTo>
                    <a:lnTo>
                      <a:pt x="21433" y="13950"/>
                    </a:lnTo>
                    <a:lnTo>
                      <a:pt x="21098" y="11700"/>
                    </a:lnTo>
                    <a:lnTo>
                      <a:pt x="20763" y="10350"/>
                    </a:lnTo>
                    <a:lnTo>
                      <a:pt x="20093" y="8550"/>
                    </a:lnTo>
                    <a:lnTo>
                      <a:pt x="19423" y="7650"/>
                    </a:lnTo>
                    <a:lnTo>
                      <a:pt x="18586" y="6750"/>
                    </a:lnTo>
                    <a:lnTo>
                      <a:pt x="14567" y="4050"/>
                    </a:lnTo>
                    <a:lnTo>
                      <a:pt x="10549" y="450"/>
                    </a:lnTo>
                    <a:lnTo>
                      <a:pt x="8540" y="0"/>
                    </a:lnTo>
                    <a:lnTo>
                      <a:pt x="6530" y="0"/>
                    </a:lnTo>
                    <a:lnTo>
                      <a:pt x="5358" y="450"/>
                    </a:lnTo>
                    <a:lnTo>
                      <a:pt x="4353" y="900"/>
                    </a:lnTo>
                    <a:lnTo>
                      <a:pt x="3349" y="2250"/>
                    </a:lnTo>
                    <a:lnTo>
                      <a:pt x="2009" y="3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3" name="Kształt">
                <a:extLst>
                  <a:ext uri="{FF2B5EF4-FFF2-40B4-BE49-F238E27FC236}">
                    <a16:creationId xmlns:a16="http://schemas.microsoft.com/office/drawing/2014/main" id="{C2DB824E-5C5E-C140-4212-D1769B851B25}"/>
                  </a:ext>
                </a:extLst>
              </p:cNvPr>
              <p:cNvSpPr/>
              <p:nvPr/>
            </p:nvSpPr>
            <p:spPr>
              <a:xfrm>
                <a:off x="1566899" y="1007433"/>
                <a:ext cx="40640" cy="15812"/>
              </a:xfrm>
              <a:custGeom>
                <a:avLst/>
                <a:gdLst/>
                <a:ahLst/>
                <a:cxnLst>
                  <a:cxn ang="0">
                    <a:pos x="wd2" y="hd2"/>
                  </a:cxn>
                  <a:cxn ang="5400000">
                    <a:pos x="wd2" y="hd2"/>
                  </a:cxn>
                  <a:cxn ang="10800000">
                    <a:pos x="wd2" y="hd2"/>
                  </a:cxn>
                  <a:cxn ang="16200000">
                    <a:pos x="wd2" y="hd2"/>
                  </a:cxn>
                </a:cxnLst>
                <a:rect l="0" t="0" r="r" b="b"/>
                <a:pathLst>
                  <a:path w="21600" h="21600" extrusionOk="0">
                    <a:moveTo>
                      <a:pt x="2009" y="3600"/>
                    </a:moveTo>
                    <a:lnTo>
                      <a:pt x="1674" y="4500"/>
                    </a:lnTo>
                    <a:lnTo>
                      <a:pt x="1005" y="7200"/>
                    </a:lnTo>
                    <a:lnTo>
                      <a:pt x="502" y="11250"/>
                    </a:lnTo>
                    <a:lnTo>
                      <a:pt x="335" y="12150"/>
                    </a:lnTo>
                    <a:lnTo>
                      <a:pt x="0" y="12600"/>
                    </a:lnTo>
                    <a:lnTo>
                      <a:pt x="2344" y="16200"/>
                    </a:lnTo>
                    <a:lnTo>
                      <a:pt x="4856" y="18450"/>
                    </a:lnTo>
                    <a:lnTo>
                      <a:pt x="7535" y="20250"/>
                    </a:lnTo>
                    <a:lnTo>
                      <a:pt x="10214" y="21150"/>
                    </a:lnTo>
                    <a:lnTo>
                      <a:pt x="12893" y="21600"/>
                    </a:lnTo>
                    <a:lnTo>
                      <a:pt x="15740" y="21150"/>
                    </a:lnTo>
                    <a:lnTo>
                      <a:pt x="18251" y="19800"/>
                    </a:lnTo>
                    <a:lnTo>
                      <a:pt x="20930" y="18000"/>
                    </a:lnTo>
                    <a:lnTo>
                      <a:pt x="21098" y="17550"/>
                    </a:lnTo>
                    <a:lnTo>
                      <a:pt x="21433" y="17100"/>
                    </a:lnTo>
                    <a:lnTo>
                      <a:pt x="21433" y="16650"/>
                    </a:lnTo>
                    <a:lnTo>
                      <a:pt x="21600" y="15750"/>
                    </a:lnTo>
                    <a:lnTo>
                      <a:pt x="21433" y="13950"/>
                    </a:lnTo>
                    <a:lnTo>
                      <a:pt x="21098" y="11700"/>
                    </a:lnTo>
                    <a:lnTo>
                      <a:pt x="20763" y="10350"/>
                    </a:lnTo>
                    <a:lnTo>
                      <a:pt x="20093" y="8550"/>
                    </a:lnTo>
                    <a:lnTo>
                      <a:pt x="19423" y="7650"/>
                    </a:lnTo>
                    <a:lnTo>
                      <a:pt x="18586" y="6750"/>
                    </a:lnTo>
                    <a:lnTo>
                      <a:pt x="14567" y="4050"/>
                    </a:lnTo>
                    <a:lnTo>
                      <a:pt x="10549" y="450"/>
                    </a:lnTo>
                    <a:lnTo>
                      <a:pt x="8540" y="0"/>
                    </a:lnTo>
                    <a:lnTo>
                      <a:pt x="6530" y="0"/>
                    </a:lnTo>
                    <a:lnTo>
                      <a:pt x="5358" y="450"/>
                    </a:lnTo>
                    <a:lnTo>
                      <a:pt x="4353" y="900"/>
                    </a:lnTo>
                    <a:lnTo>
                      <a:pt x="3349" y="2250"/>
                    </a:lnTo>
                    <a:lnTo>
                      <a:pt x="2009" y="3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4" name="Kształt">
                <a:extLst>
                  <a:ext uri="{FF2B5EF4-FFF2-40B4-BE49-F238E27FC236}">
                    <a16:creationId xmlns:a16="http://schemas.microsoft.com/office/drawing/2014/main" id="{F3312D2D-70BD-05A1-4CE6-5C5BA86209FF}"/>
                  </a:ext>
                </a:extLst>
              </p:cNvPr>
              <p:cNvSpPr/>
              <p:nvPr/>
            </p:nvSpPr>
            <p:spPr>
              <a:xfrm>
                <a:off x="1557868" y="1030021"/>
                <a:ext cx="49671" cy="24848"/>
              </a:xfrm>
              <a:custGeom>
                <a:avLst/>
                <a:gdLst/>
                <a:ahLst/>
                <a:cxnLst>
                  <a:cxn ang="0">
                    <a:pos x="wd2" y="hd2"/>
                  </a:cxn>
                  <a:cxn ang="5400000">
                    <a:pos x="wd2" y="hd2"/>
                  </a:cxn>
                  <a:cxn ang="10800000">
                    <a:pos x="wd2" y="hd2"/>
                  </a:cxn>
                  <a:cxn ang="16200000">
                    <a:pos x="wd2" y="hd2"/>
                  </a:cxn>
                </a:cxnLst>
                <a:rect l="0" t="0" r="r" b="b"/>
                <a:pathLst>
                  <a:path w="21600" h="21600" extrusionOk="0">
                    <a:moveTo>
                      <a:pt x="5026" y="18000"/>
                    </a:moveTo>
                    <a:lnTo>
                      <a:pt x="3940" y="19029"/>
                    </a:lnTo>
                    <a:lnTo>
                      <a:pt x="3532" y="19800"/>
                    </a:lnTo>
                    <a:lnTo>
                      <a:pt x="3396" y="19800"/>
                    </a:lnTo>
                    <a:lnTo>
                      <a:pt x="3940" y="18771"/>
                    </a:lnTo>
                    <a:lnTo>
                      <a:pt x="4075" y="17743"/>
                    </a:lnTo>
                    <a:lnTo>
                      <a:pt x="4075" y="17229"/>
                    </a:lnTo>
                    <a:lnTo>
                      <a:pt x="3940" y="16714"/>
                    </a:lnTo>
                    <a:lnTo>
                      <a:pt x="3668" y="16200"/>
                    </a:lnTo>
                    <a:lnTo>
                      <a:pt x="3260" y="15686"/>
                    </a:lnTo>
                    <a:lnTo>
                      <a:pt x="2581" y="14914"/>
                    </a:lnTo>
                    <a:lnTo>
                      <a:pt x="1630" y="13114"/>
                    </a:lnTo>
                    <a:lnTo>
                      <a:pt x="1087" y="12343"/>
                    </a:lnTo>
                    <a:lnTo>
                      <a:pt x="679" y="11571"/>
                    </a:lnTo>
                    <a:lnTo>
                      <a:pt x="408" y="10543"/>
                    </a:lnTo>
                    <a:lnTo>
                      <a:pt x="136" y="9771"/>
                    </a:lnTo>
                    <a:lnTo>
                      <a:pt x="136" y="8743"/>
                    </a:lnTo>
                    <a:lnTo>
                      <a:pt x="0" y="7457"/>
                    </a:lnTo>
                    <a:lnTo>
                      <a:pt x="0" y="6171"/>
                    </a:lnTo>
                    <a:lnTo>
                      <a:pt x="136" y="5143"/>
                    </a:lnTo>
                    <a:lnTo>
                      <a:pt x="679" y="3600"/>
                    </a:lnTo>
                    <a:lnTo>
                      <a:pt x="1087" y="3086"/>
                    </a:lnTo>
                    <a:lnTo>
                      <a:pt x="1494" y="2314"/>
                    </a:lnTo>
                    <a:lnTo>
                      <a:pt x="2038" y="1800"/>
                    </a:lnTo>
                    <a:lnTo>
                      <a:pt x="3260" y="1286"/>
                    </a:lnTo>
                    <a:lnTo>
                      <a:pt x="4347" y="514"/>
                    </a:lnTo>
                    <a:lnTo>
                      <a:pt x="5434" y="257"/>
                    </a:lnTo>
                    <a:lnTo>
                      <a:pt x="6657" y="0"/>
                    </a:lnTo>
                    <a:lnTo>
                      <a:pt x="8423" y="257"/>
                    </a:lnTo>
                    <a:lnTo>
                      <a:pt x="10460" y="514"/>
                    </a:lnTo>
                    <a:lnTo>
                      <a:pt x="12226" y="1286"/>
                    </a:lnTo>
                    <a:lnTo>
                      <a:pt x="14128" y="2314"/>
                    </a:lnTo>
                    <a:lnTo>
                      <a:pt x="15894" y="3343"/>
                    </a:lnTo>
                    <a:lnTo>
                      <a:pt x="17525" y="4886"/>
                    </a:lnTo>
                    <a:lnTo>
                      <a:pt x="18340" y="5914"/>
                    </a:lnTo>
                    <a:lnTo>
                      <a:pt x="19019" y="6943"/>
                    </a:lnTo>
                    <a:lnTo>
                      <a:pt x="19834" y="8486"/>
                    </a:lnTo>
                    <a:lnTo>
                      <a:pt x="20513" y="9514"/>
                    </a:lnTo>
                    <a:lnTo>
                      <a:pt x="21057" y="11571"/>
                    </a:lnTo>
                    <a:lnTo>
                      <a:pt x="21328" y="12857"/>
                    </a:lnTo>
                    <a:lnTo>
                      <a:pt x="21464" y="14400"/>
                    </a:lnTo>
                    <a:lnTo>
                      <a:pt x="21600" y="15686"/>
                    </a:lnTo>
                    <a:lnTo>
                      <a:pt x="21600" y="16971"/>
                    </a:lnTo>
                    <a:lnTo>
                      <a:pt x="21464" y="18000"/>
                    </a:lnTo>
                    <a:lnTo>
                      <a:pt x="21057" y="19029"/>
                    </a:lnTo>
                    <a:lnTo>
                      <a:pt x="20242" y="20057"/>
                    </a:lnTo>
                    <a:lnTo>
                      <a:pt x="19426" y="20829"/>
                    </a:lnTo>
                    <a:lnTo>
                      <a:pt x="18611" y="21343"/>
                    </a:lnTo>
                    <a:lnTo>
                      <a:pt x="17932" y="21600"/>
                    </a:lnTo>
                    <a:lnTo>
                      <a:pt x="16302" y="21600"/>
                    </a:lnTo>
                    <a:lnTo>
                      <a:pt x="14536" y="21343"/>
                    </a:lnTo>
                    <a:lnTo>
                      <a:pt x="12634" y="20571"/>
                    </a:lnTo>
                    <a:lnTo>
                      <a:pt x="11004" y="20057"/>
                    </a:lnTo>
                    <a:lnTo>
                      <a:pt x="9102" y="19286"/>
                    </a:lnTo>
                    <a:lnTo>
                      <a:pt x="7472" y="19029"/>
                    </a:lnTo>
                    <a:lnTo>
                      <a:pt x="6928" y="18771"/>
                    </a:lnTo>
                    <a:lnTo>
                      <a:pt x="6385" y="18257"/>
                    </a:lnTo>
                    <a:lnTo>
                      <a:pt x="5706" y="17486"/>
                    </a:lnTo>
                    <a:lnTo>
                      <a:pt x="4619" y="15943"/>
                    </a:lnTo>
                    <a:lnTo>
                      <a:pt x="4075" y="15429"/>
                    </a:lnTo>
                    <a:lnTo>
                      <a:pt x="3396" y="14914"/>
                    </a:lnTo>
                    <a:lnTo>
                      <a:pt x="2581" y="14657"/>
                    </a:lnTo>
                    <a:lnTo>
                      <a:pt x="5026" y="180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5" name="Linia">
                <a:extLst>
                  <a:ext uri="{FF2B5EF4-FFF2-40B4-BE49-F238E27FC236}">
                    <a16:creationId xmlns:a16="http://schemas.microsoft.com/office/drawing/2014/main" id="{B526A8B6-A7AC-0162-3766-4A505DEC0D89}"/>
                  </a:ext>
                </a:extLst>
              </p:cNvPr>
              <p:cNvSpPr/>
              <p:nvPr/>
            </p:nvSpPr>
            <p:spPr>
              <a:xfrm>
                <a:off x="1557868" y="1030021"/>
                <a:ext cx="49671" cy="24848"/>
              </a:xfrm>
              <a:custGeom>
                <a:avLst/>
                <a:gdLst/>
                <a:ahLst/>
                <a:cxnLst>
                  <a:cxn ang="0">
                    <a:pos x="wd2" y="hd2"/>
                  </a:cxn>
                  <a:cxn ang="5400000">
                    <a:pos x="wd2" y="hd2"/>
                  </a:cxn>
                  <a:cxn ang="10800000">
                    <a:pos x="wd2" y="hd2"/>
                  </a:cxn>
                  <a:cxn ang="16200000">
                    <a:pos x="wd2" y="hd2"/>
                  </a:cxn>
                </a:cxnLst>
                <a:rect l="0" t="0" r="r" b="b"/>
                <a:pathLst>
                  <a:path w="21600" h="21600" extrusionOk="0">
                    <a:moveTo>
                      <a:pt x="5026" y="18000"/>
                    </a:moveTo>
                    <a:lnTo>
                      <a:pt x="3940" y="19029"/>
                    </a:lnTo>
                    <a:lnTo>
                      <a:pt x="3532" y="19800"/>
                    </a:lnTo>
                    <a:lnTo>
                      <a:pt x="3396" y="19800"/>
                    </a:lnTo>
                    <a:lnTo>
                      <a:pt x="3940" y="18771"/>
                    </a:lnTo>
                    <a:lnTo>
                      <a:pt x="4075" y="17743"/>
                    </a:lnTo>
                    <a:lnTo>
                      <a:pt x="4075" y="17229"/>
                    </a:lnTo>
                    <a:lnTo>
                      <a:pt x="3940" y="16714"/>
                    </a:lnTo>
                    <a:lnTo>
                      <a:pt x="3668" y="16200"/>
                    </a:lnTo>
                    <a:lnTo>
                      <a:pt x="3260" y="15686"/>
                    </a:lnTo>
                    <a:lnTo>
                      <a:pt x="2581" y="14914"/>
                    </a:lnTo>
                    <a:lnTo>
                      <a:pt x="1630" y="13114"/>
                    </a:lnTo>
                    <a:lnTo>
                      <a:pt x="1087" y="12343"/>
                    </a:lnTo>
                    <a:lnTo>
                      <a:pt x="679" y="11571"/>
                    </a:lnTo>
                    <a:lnTo>
                      <a:pt x="408" y="10543"/>
                    </a:lnTo>
                    <a:lnTo>
                      <a:pt x="136" y="9771"/>
                    </a:lnTo>
                    <a:lnTo>
                      <a:pt x="136" y="8743"/>
                    </a:lnTo>
                    <a:lnTo>
                      <a:pt x="0" y="7457"/>
                    </a:lnTo>
                    <a:lnTo>
                      <a:pt x="0" y="6171"/>
                    </a:lnTo>
                    <a:lnTo>
                      <a:pt x="136" y="5143"/>
                    </a:lnTo>
                    <a:lnTo>
                      <a:pt x="679" y="3600"/>
                    </a:lnTo>
                    <a:lnTo>
                      <a:pt x="1087" y="3086"/>
                    </a:lnTo>
                    <a:lnTo>
                      <a:pt x="1494" y="2314"/>
                    </a:lnTo>
                    <a:lnTo>
                      <a:pt x="2038" y="1800"/>
                    </a:lnTo>
                    <a:lnTo>
                      <a:pt x="3260" y="1286"/>
                    </a:lnTo>
                    <a:lnTo>
                      <a:pt x="4347" y="514"/>
                    </a:lnTo>
                    <a:lnTo>
                      <a:pt x="5434" y="257"/>
                    </a:lnTo>
                    <a:lnTo>
                      <a:pt x="6657" y="0"/>
                    </a:lnTo>
                    <a:lnTo>
                      <a:pt x="8423" y="257"/>
                    </a:lnTo>
                    <a:lnTo>
                      <a:pt x="10460" y="514"/>
                    </a:lnTo>
                    <a:lnTo>
                      <a:pt x="12226" y="1286"/>
                    </a:lnTo>
                    <a:lnTo>
                      <a:pt x="14128" y="2314"/>
                    </a:lnTo>
                    <a:lnTo>
                      <a:pt x="15894" y="3343"/>
                    </a:lnTo>
                    <a:lnTo>
                      <a:pt x="17525" y="4886"/>
                    </a:lnTo>
                    <a:lnTo>
                      <a:pt x="18340" y="5914"/>
                    </a:lnTo>
                    <a:lnTo>
                      <a:pt x="19019" y="6943"/>
                    </a:lnTo>
                    <a:lnTo>
                      <a:pt x="19834" y="8486"/>
                    </a:lnTo>
                    <a:lnTo>
                      <a:pt x="20513" y="9514"/>
                    </a:lnTo>
                    <a:lnTo>
                      <a:pt x="21057" y="11571"/>
                    </a:lnTo>
                    <a:lnTo>
                      <a:pt x="21328" y="12857"/>
                    </a:lnTo>
                    <a:lnTo>
                      <a:pt x="21464" y="14400"/>
                    </a:lnTo>
                    <a:lnTo>
                      <a:pt x="21600" y="15686"/>
                    </a:lnTo>
                    <a:lnTo>
                      <a:pt x="21600" y="16971"/>
                    </a:lnTo>
                    <a:lnTo>
                      <a:pt x="21464" y="18000"/>
                    </a:lnTo>
                    <a:lnTo>
                      <a:pt x="21057" y="19029"/>
                    </a:lnTo>
                    <a:lnTo>
                      <a:pt x="20242" y="20057"/>
                    </a:lnTo>
                    <a:lnTo>
                      <a:pt x="19426" y="20829"/>
                    </a:lnTo>
                    <a:lnTo>
                      <a:pt x="18611" y="21343"/>
                    </a:lnTo>
                    <a:lnTo>
                      <a:pt x="17932" y="21600"/>
                    </a:lnTo>
                    <a:lnTo>
                      <a:pt x="16302" y="21600"/>
                    </a:lnTo>
                    <a:lnTo>
                      <a:pt x="14536" y="21343"/>
                    </a:lnTo>
                    <a:lnTo>
                      <a:pt x="12634" y="20571"/>
                    </a:lnTo>
                    <a:lnTo>
                      <a:pt x="11004" y="20057"/>
                    </a:lnTo>
                    <a:lnTo>
                      <a:pt x="9102" y="19286"/>
                    </a:lnTo>
                    <a:lnTo>
                      <a:pt x="7472" y="19029"/>
                    </a:lnTo>
                    <a:lnTo>
                      <a:pt x="6928" y="18771"/>
                    </a:lnTo>
                    <a:lnTo>
                      <a:pt x="6385" y="18257"/>
                    </a:lnTo>
                    <a:lnTo>
                      <a:pt x="5706" y="17486"/>
                    </a:lnTo>
                    <a:lnTo>
                      <a:pt x="4619" y="15943"/>
                    </a:lnTo>
                    <a:lnTo>
                      <a:pt x="4075" y="15429"/>
                    </a:lnTo>
                    <a:lnTo>
                      <a:pt x="3396" y="14914"/>
                    </a:lnTo>
                    <a:lnTo>
                      <a:pt x="2581" y="1465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6" name="Kształt">
                <a:extLst>
                  <a:ext uri="{FF2B5EF4-FFF2-40B4-BE49-F238E27FC236}">
                    <a16:creationId xmlns:a16="http://schemas.microsoft.com/office/drawing/2014/main" id="{111DA928-1D5E-B221-3D72-71AE9ADF479A}"/>
                  </a:ext>
                </a:extLst>
              </p:cNvPr>
              <p:cNvSpPr/>
              <p:nvPr/>
            </p:nvSpPr>
            <p:spPr>
              <a:xfrm>
                <a:off x="1557868" y="1059386"/>
                <a:ext cx="47413" cy="31623"/>
              </a:xfrm>
              <a:custGeom>
                <a:avLst/>
                <a:gdLst/>
                <a:ahLst/>
                <a:cxnLst>
                  <a:cxn ang="0">
                    <a:pos x="wd2" y="hd2"/>
                  </a:cxn>
                  <a:cxn ang="5400000">
                    <a:pos x="wd2" y="hd2"/>
                  </a:cxn>
                  <a:cxn ang="10800000">
                    <a:pos x="wd2" y="hd2"/>
                  </a:cxn>
                  <a:cxn ang="16200000">
                    <a:pos x="wd2" y="hd2"/>
                  </a:cxn>
                </a:cxnLst>
                <a:rect l="0" t="0" r="r" b="b"/>
                <a:pathLst>
                  <a:path w="21600" h="21600" extrusionOk="0">
                    <a:moveTo>
                      <a:pt x="424" y="1615"/>
                    </a:moveTo>
                    <a:lnTo>
                      <a:pt x="1694" y="807"/>
                    </a:lnTo>
                    <a:lnTo>
                      <a:pt x="3106" y="404"/>
                    </a:lnTo>
                    <a:lnTo>
                      <a:pt x="4376" y="0"/>
                    </a:lnTo>
                    <a:lnTo>
                      <a:pt x="7059" y="0"/>
                    </a:lnTo>
                    <a:lnTo>
                      <a:pt x="8329" y="202"/>
                    </a:lnTo>
                    <a:lnTo>
                      <a:pt x="9318" y="807"/>
                    </a:lnTo>
                    <a:lnTo>
                      <a:pt x="10447" y="1615"/>
                    </a:lnTo>
                    <a:lnTo>
                      <a:pt x="12000" y="3028"/>
                    </a:lnTo>
                    <a:lnTo>
                      <a:pt x="13976" y="4441"/>
                    </a:lnTo>
                    <a:lnTo>
                      <a:pt x="15529" y="5854"/>
                    </a:lnTo>
                    <a:lnTo>
                      <a:pt x="17365" y="7671"/>
                    </a:lnTo>
                    <a:lnTo>
                      <a:pt x="18776" y="9286"/>
                    </a:lnTo>
                    <a:lnTo>
                      <a:pt x="19482" y="10295"/>
                    </a:lnTo>
                    <a:lnTo>
                      <a:pt x="20612" y="12718"/>
                    </a:lnTo>
                    <a:lnTo>
                      <a:pt x="21035" y="13929"/>
                    </a:lnTo>
                    <a:lnTo>
                      <a:pt x="21318" y="15140"/>
                    </a:lnTo>
                    <a:lnTo>
                      <a:pt x="21600" y="16755"/>
                    </a:lnTo>
                    <a:lnTo>
                      <a:pt x="20894" y="16957"/>
                    </a:lnTo>
                    <a:lnTo>
                      <a:pt x="20188" y="17361"/>
                    </a:lnTo>
                    <a:lnTo>
                      <a:pt x="19765" y="17764"/>
                    </a:lnTo>
                    <a:lnTo>
                      <a:pt x="18918" y="18976"/>
                    </a:lnTo>
                    <a:lnTo>
                      <a:pt x="18494" y="19783"/>
                    </a:lnTo>
                    <a:lnTo>
                      <a:pt x="18212" y="20591"/>
                    </a:lnTo>
                    <a:lnTo>
                      <a:pt x="17788" y="21600"/>
                    </a:lnTo>
                    <a:lnTo>
                      <a:pt x="17082" y="19985"/>
                    </a:lnTo>
                    <a:lnTo>
                      <a:pt x="15953" y="18976"/>
                    </a:lnTo>
                    <a:lnTo>
                      <a:pt x="15106" y="17966"/>
                    </a:lnTo>
                    <a:lnTo>
                      <a:pt x="14118" y="16957"/>
                    </a:lnTo>
                    <a:lnTo>
                      <a:pt x="12988" y="15746"/>
                    </a:lnTo>
                    <a:lnTo>
                      <a:pt x="12000" y="14736"/>
                    </a:lnTo>
                    <a:lnTo>
                      <a:pt x="11153" y="13525"/>
                    </a:lnTo>
                    <a:lnTo>
                      <a:pt x="10447" y="12112"/>
                    </a:lnTo>
                    <a:lnTo>
                      <a:pt x="9318" y="10699"/>
                    </a:lnTo>
                    <a:lnTo>
                      <a:pt x="8188" y="9892"/>
                    </a:lnTo>
                    <a:lnTo>
                      <a:pt x="6918" y="9084"/>
                    </a:lnTo>
                    <a:lnTo>
                      <a:pt x="2682" y="7267"/>
                    </a:lnTo>
                    <a:lnTo>
                      <a:pt x="1976" y="6662"/>
                    </a:lnTo>
                    <a:lnTo>
                      <a:pt x="1412" y="6258"/>
                    </a:lnTo>
                    <a:lnTo>
                      <a:pt x="847" y="5450"/>
                    </a:lnTo>
                    <a:lnTo>
                      <a:pt x="424" y="4643"/>
                    </a:lnTo>
                    <a:lnTo>
                      <a:pt x="282" y="4441"/>
                    </a:lnTo>
                    <a:lnTo>
                      <a:pt x="0" y="3634"/>
                    </a:lnTo>
                    <a:lnTo>
                      <a:pt x="0" y="2019"/>
                    </a:lnTo>
                    <a:lnTo>
                      <a:pt x="141" y="1817"/>
                    </a:lnTo>
                    <a:lnTo>
                      <a:pt x="424" y="161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7" name="Kształt">
                <a:extLst>
                  <a:ext uri="{FF2B5EF4-FFF2-40B4-BE49-F238E27FC236}">
                    <a16:creationId xmlns:a16="http://schemas.microsoft.com/office/drawing/2014/main" id="{25F95514-9665-1F4F-0072-CCE161F4A8B9}"/>
                  </a:ext>
                </a:extLst>
              </p:cNvPr>
              <p:cNvSpPr/>
              <p:nvPr/>
            </p:nvSpPr>
            <p:spPr>
              <a:xfrm>
                <a:off x="1557868" y="1059386"/>
                <a:ext cx="47413" cy="31623"/>
              </a:xfrm>
              <a:custGeom>
                <a:avLst/>
                <a:gdLst/>
                <a:ahLst/>
                <a:cxnLst>
                  <a:cxn ang="0">
                    <a:pos x="wd2" y="hd2"/>
                  </a:cxn>
                  <a:cxn ang="5400000">
                    <a:pos x="wd2" y="hd2"/>
                  </a:cxn>
                  <a:cxn ang="10800000">
                    <a:pos x="wd2" y="hd2"/>
                  </a:cxn>
                  <a:cxn ang="16200000">
                    <a:pos x="wd2" y="hd2"/>
                  </a:cxn>
                </a:cxnLst>
                <a:rect l="0" t="0" r="r" b="b"/>
                <a:pathLst>
                  <a:path w="21600" h="21600" extrusionOk="0">
                    <a:moveTo>
                      <a:pt x="424" y="1615"/>
                    </a:moveTo>
                    <a:lnTo>
                      <a:pt x="1694" y="807"/>
                    </a:lnTo>
                    <a:lnTo>
                      <a:pt x="3106" y="404"/>
                    </a:lnTo>
                    <a:lnTo>
                      <a:pt x="4376" y="0"/>
                    </a:lnTo>
                    <a:lnTo>
                      <a:pt x="7059" y="0"/>
                    </a:lnTo>
                    <a:lnTo>
                      <a:pt x="8329" y="202"/>
                    </a:lnTo>
                    <a:lnTo>
                      <a:pt x="9318" y="807"/>
                    </a:lnTo>
                    <a:lnTo>
                      <a:pt x="10447" y="1615"/>
                    </a:lnTo>
                    <a:lnTo>
                      <a:pt x="12000" y="3028"/>
                    </a:lnTo>
                    <a:lnTo>
                      <a:pt x="13976" y="4441"/>
                    </a:lnTo>
                    <a:lnTo>
                      <a:pt x="15529" y="5854"/>
                    </a:lnTo>
                    <a:lnTo>
                      <a:pt x="17365" y="7671"/>
                    </a:lnTo>
                    <a:lnTo>
                      <a:pt x="18776" y="9286"/>
                    </a:lnTo>
                    <a:lnTo>
                      <a:pt x="19482" y="10295"/>
                    </a:lnTo>
                    <a:lnTo>
                      <a:pt x="20612" y="12718"/>
                    </a:lnTo>
                    <a:lnTo>
                      <a:pt x="21035" y="13929"/>
                    </a:lnTo>
                    <a:lnTo>
                      <a:pt x="21318" y="15140"/>
                    </a:lnTo>
                    <a:lnTo>
                      <a:pt x="21600" y="16755"/>
                    </a:lnTo>
                    <a:lnTo>
                      <a:pt x="20894" y="16957"/>
                    </a:lnTo>
                    <a:lnTo>
                      <a:pt x="20188" y="17361"/>
                    </a:lnTo>
                    <a:lnTo>
                      <a:pt x="19765" y="17764"/>
                    </a:lnTo>
                    <a:lnTo>
                      <a:pt x="18918" y="18976"/>
                    </a:lnTo>
                    <a:lnTo>
                      <a:pt x="18494" y="19783"/>
                    </a:lnTo>
                    <a:lnTo>
                      <a:pt x="18212" y="20591"/>
                    </a:lnTo>
                    <a:lnTo>
                      <a:pt x="17788" y="21600"/>
                    </a:lnTo>
                    <a:lnTo>
                      <a:pt x="17082" y="19985"/>
                    </a:lnTo>
                    <a:lnTo>
                      <a:pt x="15953" y="18976"/>
                    </a:lnTo>
                    <a:lnTo>
                      <a:pt x="15106" y="17966"/>
                    </a:lnTo>
                    <a:lnTo>
                      <a:pt x="14118" y="16957"/>
                    </a:lnTo>
                    <a:lnTo>
                      <a:pt x="12988" y="15746"/>
                    </a:lnTo>
                    <a:lnTo>
                      <a:pt x="12000" y="14736"/>
                    </a:lnTo>
                    <a:lnTo>
                      <a:pt x="11153" y="13525"/>
                    </a:lnTo>
                    <a:lnTo>
                      <a:pt x="10447" y="12112"/>
                    </a:lnTo>
                    <a:lnTo>
                      <a:pt x="9318" y="10699"/>
                    </a:lnTo>
                    <a:lnTo>
                      <a:pt x="8188" y="9892"/>
                    </a:lnTo>
                    <a:lnTo>
                      <a:pt x="6918" y="9084"/>
                    </a:lnTo>
                    <a:lnTo>
                      <a:pt x="2682" y="7267"/>
                    </a:lnTo>
                    <a:lnTo>
                      <a:pt x="1976" y="6662"/>
                    </a:lnTo>
                    <a:lnTo>
                      <a:pt x="1412" y="6258"/>
                    </a:lnTo>
                    <a:lnTo>
                      <a:pt x="847" y="5450"/>
                    </a:lnTo>
                    <a:lnTo>
                      <a:pt x="424" y="4643"/>
                    </a:lnTo>
                    <a:lnTo>
                      <a:pt x="282" y="4441"/>
                    </a:lnTo>
                    <a:lnTo>
                      <a:pt x="0" y="3634"/>
                    </a:lnTo>
                    <a:lnTo>
                      <a:pt x="0" y="2019"/>
                    </a:lnTo>
                    <a:lnTo>
                      <a:pt x="141" y="1817"/>
                    </a:lnTo>
                    <a:lnTo>
                      <a:pt x="424" y="161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8" name="Kształt">
                <a:extLst>
                  <a:ext uri="{FF2B5EF4-FFF2-40B4-BE49-F238E27FC236}">
                    <a16:creationId xmlns:a16="http://schemas.microsoft.com/office/drawing/2014/main" id="{83616842-057C-0FA3-31B8-DB9703127F2C}"/>
                  </a:ext>
                </a:extLst>
              </p:cNvPr>
              <p:cNvSpPr/>
              <p:nvPr/>
            </p:nvSpPr>
            <p:spPr>
              <a:xfrm>
                <a:off x="1553352" y="1077457"/>
                <a:ext cx="31609" cy="36141"/>
              </a:xfrm>
              <a:custGeom>
                <a:avLst/>
                <a:gdLst/>
                <a:ahLst/>
                <a:cxnLst>
                  <a:cxn ang="0">
                    <a:pos x="wd2" y="hd2"/>
                  </a:cxn>
                  <a:cxn ang="5400000">
                    <a:pos x="wd2" y="hd2"/>
                  </a:cxn>
                  <a:cxn ang="10800000">
                    <a:pos x="wd2" y="hd2"/>
                  </a:cxn>
                  <a:cxn ang="16200000">
                    <a:pos x="wd2" y="hd2"/>
                  </a:cxn>
                </a:cxnLst>
                <a:rect l="0" t="0" r="r" b="b"/>
                <a:pathLst>
                  <a:path w="21600" h="21600" extrusionOk="0">
                    <a:moveTo>
                      <a:pt x="10376" y="708"/>
                    </a:moveTo>
                    <a:lnTo>
                      <a:pt x="9529" y="531"/>
                    </a:lnTo>
                    <a:lnTo>
                      <a:pt x="8894" y="177"/>
                    </a:lnTo>
                    <a:lnTo>
                      <a:pt x="7835" y="177"/>
                    </a:lnTo>
                    <a:lnTo>
                      <a:pt x="6776" y="0"/>
                    </a:lnTo>
                    <a:lnTo>
                      <a:pt x="5929" y="177"/>
                    </a:lnTo>
                    <a:lnTo>
                      <a:pt x="5082" y="177"/>
                    </a:lnTo>
                    <a:lnTo>
                      <a:pt x="4447" y="531"/>
                    </a:lnTo>
                    <a:lnTo>
                      <a:pt x="3812" y="708"/>
                    </a:lnTo>
                    <a:lnTo>
                      <a:pt x="2329" y="2302"/>
                    </a:lnTo>
                    <a:lnTo>
                      <a:pt x="1271" y="4249"/>
                    </a:lnTo>
                    <a:lnTo>
                      <a:pt x="424" y="6020"/>
                    </a:lnTo>
                    <a:lnTo>
                      <a:pt x="0" y="7967"/>
                    </a:lnTo>
                    <a:lnTo>
                      <a:pt x="0" y="8852"/>
                    </a:lnTo>
                    <a:lnTo>
                      <a:pt x="212" y="9738"/>
                    </a:lnTo>
                    <a:lnTo>
                      <a:pt x="424" y="10446"/>
                    </a:lnTo>
                    <a:lnTo>
                      <a:pt x="847" y="11508"/>
                    </a:lnTo>
                    <a:lnTo>
                      <a:pt x="1271" y="12393"/>
                    </a:lnTo>
                    <a:lnTo>
                      <a:pt x="1906" y="13102"/>
                    </a:lnTo>
                    <a:lnTo>
                      <a:pt x="2753" y="13810"/>
                    </a:lnTo>
                    <a:lnTo>
                      <a:pt x="3812" y="14341"/>
                    </a:lnTo>
                    <a:lnTo>
                      <a:pt x="6776" y="16111"/>
                    </a:lnTo>
                    <a:lnTo>
                      <a:pt x="8259" y="16820"/>
                    </a:lnTo>
                    <a:lnTo>
                      <a:pt x="9953" y="17528"/>
                    </a:lnTo>
                    <a:lnTo>
                      <a:pt x="11435" y="18413"/>
                    </a:lnTo>
                    <a:lnTo>
                      <a:pt x="12918" y="19121"/>
                    </a:lnTo>
                    <a:lnTo>
                      <a:pt x="14824" y="20184"/>
                    </a:lnTo>
                    <a:lnTo>
                      <a:pt x="16306" y="21246"/>
                    </a:lnTo>
                    <a:lnTo>
                      <a:pt x="16941" y="21423"/>
                    </a:lnTo>
                    <a:lnTo>
                      <a:pt x="17365" y="21600"/>
                    </a:lnTo>
                    <a:lnTo>
                      <a:pt x="17788" y="21600"/>
                    </a:lnTo>
                    <a:lnTo>
                      <a:pt x="18424" y="21423"/>
                    </a:lnTo>
                    <a:lnTo>
                      <a:pt x="19482" y="21069"/>
                    </a:lnTo>
                    <a:lnTo>
                      <a:pt x="20329" y="20361"/>
                    </a:lnTo>
                    <a:lnTo>
                      <a:pt x="21176" y="19475"/>
                    </a:lnTo>
                    <a:lnTo>
                      <a:pt x="21600" y="18590"/>
                    </a:lnTo>
                    <a:lnTo>
                      <a:pt x="21600" y="17174"/>
                    </a:lnTo>
                    <a:lnTo>
                      <a:pt x="21388" y="16820"/>
                    </a:lnTo>
                    <a:lnTo>
                      <a:pt x="19906" y="14695"/>
                    </a:lnTo>
                    <a:lnTo>
                      <a:pt x="18635" y="12570"/>
                    </a:lnTo>
                    <a:lnTo>
                      <a:pt x="15459" y="6197"/>
                    </a:lnTo>
                    <a:lnTo>
                      <a:pt x="14188" y="4249"/>
                    </a:lnTo>
                    <a:lnTo>
                      <a:pt x="12282" y="2302"/>
                    </a:lnTo>
                    <a:lnTo>
                      <a:pt x="10376" y="70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29" name="Kształt">
                <a:extLst>
                  <a:ext uri="{FF2B5EF4-FFF2-40B4-BE49-F238E27FC236}">
                    <a16:creationId xmlns:a16="http://schemas.microsoft.com/office/drawing/2014/main" id="{6EC17D42-C57E-3DAA-1AD4-86FA54C5DFBD}"/>
                  </a:ext>
                </a:extLst>
              </p:cNvPr>
              <p:cNvSpPr/>
              <p:nvPr/>
            </p:nvSpPr>
            <p:spPr>
              <a:xfrm>
                <a:off x="1553352" y="1077457"/>
                <a:ext cx="31609" cy="36141"/>
              </a:xfrm>
              <a:custGeom>
                <a:avLst/>
                <a:gdLst/>
                <a:ahLst/>
                <a:cxnLst>
                  <a:cxn ang="0">
                    <a:pos x="wd2" y="hd2"/>
                  </a:cxn>
                  <a:cxn ang="5400000">
                    <a:pos x="wd2" y="hd2"/>
                  </a:cxn>
                  <a:cxn ang="10800000">
                    <a:pos x="wd2" y="hd2"/>
                  </a:cxn>
                  <a:cxn ang="16200000">
                    <a:pos x="wd2" y="hd2"/>
                  </a:cxn>
                </a:cxnLst>
                <a:rect l="0" t="0" r="r" b="b"/>
                <a:pathLst>
                  <a:path w="21600" h="21600" extrusionOk="0">
                    <a:moveTo>
                      <a:pt x="10376" y="708"/>
                    </a:moveTo>
                    <a:lnTo>
                      <a:pt x="9529" y="531"/>
                    </a:lnTo>
                    <a:lnTo>
                      <a:pt x="8894" y="177"/>
                    </a:lnTo>
                    <a:lnTo>
                      <a:pt x="7835" y="177"/>
                    </a:lnTo>
                    <a:lnTo>
                      <a:pt x="6776" y="0"/>
                    </a:lnTo>
                    <a:lnTo>
                      <a:pt x="5929" y="177"/>
                    </a:lnTo>
                    <a:lnTo>
                      <a:pt x="5082" y="177"/>
                    </a:lnTo>
                    <a:lnTo>
                      <a:pt x="4447" y="531"/>
                    </a:lnTo>
                    <a:lnTo>
                      <a:pt x="3812" y="708"/>
                    </a:lnTo>
                    <a:lnTo>
                      <a:pt x="2329" y="2302"/>
                    </a:lnTo>
                    <a:lnTo>
                      <a:pt x="1271" y="4249"/>
                    </a:lnTo>
                    <a:lnTo>
                      <a:pt x="424" y="6020"/>
                    </a:lnTo>
                    <a:lnTo>
                      <a:pt x="0" y="7967"/>
                    </a:lnTo>
                    <a:lnTo>
                      <a:pt x="0" y="8852"/>
                    </a:lnTo>
                    <a:lnTo>
                      <a:pt x="212" y="9738"/>
                    </a:lnTo>
                    <a:lnTo>
                      <a:pt x="424" y="10446"/>
                    </a:lnTo>
                    <a:lnTo>
                      <a:pt x="847" y="11508"/>
                    </a:lnTo>
                    <a:lnTo>
                      <a:pt x="1271" y="12393"/>
                    </a:lnTo>
                    <a:lnTo>
                      <a:pt x="1906" y="13102"/>
                    </a:lnTo>
                    <a:lnTo>
                      <a:pt x="2753" y="13810"/>
                    </a:lnTo>
                    <a:lnTo>
                      <a:pt x="3812" y="14341"/>
                    </a:lnTo>
                    <a:lnTo>
                      <a:pt x="6776" y="16111"/>
                    </a:lnTo>
                    <a:lnTo>
                      <a:pt x="8259" y="16820"/>
                    </a:lnTo>
                    <a:lnTo>
                      <a:pt x="9953" y="17528"/>
                    </a:lnTo>
                    <a:lnTo>
                      <a:pt x="11435" y="18413"/>
                    </a:lnTo>
                    <a:lnTo>
                      <a:pt x="12918" y="19121"/>
                    </a:lnTo>
                    <a:lnTo>
                      <a:pt x="14824" y="20184"/>
                    </a:lnTo>
                    <a:lnTo>
                      <a:pt x="16306" y="21246"/>
                    </a:lnTo>
                    <a:lnTo>
                      <a:pt x="16941" y="21423"/>
                    </a:lnTo>
                    <a:lnTo>
                      <a:pt x="17365" y="21600"/>
                    </a:lnTo>
                    <a:lnTo>
                      <a:pt x="17788" y="21600"/>
                    </a:lnTo>
                    <a:lnTo>
                      <a:pt x="18424" y="21423"/>
                    </a:lnTo>
                    <a:lnTo>
                      <a:pt x="19482" y="21069"/>
                    </a:lnTo>
                    <a:lnTo>
                      <a:pt x="20329" y="20361"/>
                    </a:lnTo>
                    <a:lnTo>
                      <a:pt x="21176" y="19475"/>
                    </a:lnTo>
                    <a:lnTo>
                      <a:pt x="21600" y="18590"/>
                    </a:lnTo>
                    <a:lnTo>
                      <a:pt x="21600" y="17174"/>
                    </a:lnTo>
                    <a:lnTo>
                      <a:pt x="21388" y="16820"/>
                    </a:lnTo>
                    <a:lnTo>
                      <a:pt x="19906" y="14695"/>
                    </a:lnTo>
                    <a:lnTo>
                      <a:pt x="18635" y="12570"/>
                    </a:lnTo>
                    <a:lnTo>
                      <a:pt x="15459" y="6197"/>
                    </a:lnTo>
                    <a:lnTo>
                      <a:pt x="14188" y="4249"/>
                    </a:lnTo>
                    <a:lnTo>
                      <a:pt x="12282" y="2302"/>
                    </a:lnTo>
                    <a:lnTo>
                      <a:pt x="10376" y="70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0" name="Kształt">
                <a:extLst>
                  <a:ext uri="{FF2B5EF4-FFF2-40B4-BE49-F238E27FC236}">
                    <a16:creationId xmlns:a16="http://schemas.microsoft.com/office/drawing/2014/main" id="{3E40C52C-9F1F-8B69-5884-E24BF4ABC330}"/>
                  </a:ext>
                </a:extLst>
              </p:cNvPr>
              <p:cNvSpPr/>
              <p:nvPr/>
            </p:nvSpPr>
            <p:spPr>
              <a:xfrm>
                <a:off x="1618827" y="1016468"/>
                <a:ext cx="47414" cy="38401"/>
              </a:xfrm>
              <a:custGeom>
                <a:avLst/>
                <a:gdLst/>
                <a:ahLst/>
                <a:cxnLst>
                  <a:cxn ang="0">
                    <a:pos x="wd2" y="hd2"/>
                  </a:cxn>
                  <a:cxn ang="5400000">
                    <a:pos x="wd2" y="hd2"/>
                  </a:cxn>
                  <a:cxn ang="10800000">
                    <a:pos x="wd2" y="hd2"/>
                  </a:cxn>
                  <a:cxn ang="16200000">
                    <a:pos x="wd2" y="hd2"/>
                  </a:cxn>
                </a:cxnLst>
                <a:rect l="0" t="0" r="r" b="b"/>
                <a:pathLst>
                  <a:path w="21600" h="21600" extrusionOk="0">
                    <a:moveTo>
                      <a:pt x="1890" y="0"/>
                    </a:moveTo>
                    <a:lnTo>
                      <a:pt x="1485" y="0"/>
                    </a:lnTo>
                    <a:lnTo>
                      <a:pt x="1080" y="164"/>
                    </a:lnTo>
                    <a:lnTo>
                      <a:pt x="540" y="1145"/>
                    </a:lnTo>
                    <a:lnTo>
                      <a:pt x="270" y="1800"/>
                    </a:lnTo>
                    <a:lnTo>
                      <a:pt x="0" y="2291"/>
                    </a:lnTo>
                    <a:lnTo>
                      <a:pt x="0" y="4418"/>
                    </a:lnTo>
                    <a:lnTo>
                      <a:pt x="540" y="6055"/>
                    </a:lnTo>
                    <a:lnTo>
                      <a:pt x="810" y="6545"/>
                    </a:lnTo>
                    <a:lnTo>
                      <a:pt x="1080" y="7200"/>
                    </a:lnTo>
                    <a:lnTo>
                      <a:pt x="1620" y="7691"/>
                    </a:lnTo>
                    <a:lnTo>
                      <a:pt x="2025" y="8182"/>
                    </a:lnTo>
                    <a:lnTo>
                      <a:pt x="2700" y="8345"/>
                    </a:lnTo>
                    <a:lnTo>
                      <a:pt x="3105" y="8673"/>
                    </a:lnTo>
                    <a:lnTo>
                      <a:pt x="3645" y="9000"/>
                    </a:lnTo>
                    <a:lnTo>
                      <a:pt x="4050" y="9164"/>
                    </a:lnTo>
                    <a:lnTo>
                      <a:pt x="4590" y="9327"/>
                    </a:lnTo>
                    <a:lnTo>
                      <a:pt x="4995" y="9491"/>
                    </a:lnTo>
                    <a:lnTo>
                      <a:pt x="5400" y="9491"/>
                    </a:lnTo>
                    <a:lnTo>
                      <a:pt x="5805" y="9655"/>
                    </a:lnTo>
                    <a:lnTo>
                      <a:pt x="6075" y="9818"/>
                    </a:lnTo>
                    <a:lnTo>
                      <a:pt x="6615" y="10636"/>
                    </a:lnTo>
                    <a:lnTo>
                      <a:pt x="7965" y="11945"/>
                    </a:lnTo>
                    <a:lnTo>
                      <a:pt x="8640" y="12436"/>
                    </a:lnTo>
                    <a:lnTo>
                      <a:pt x="10125" y="13745"/>
                    </a:lnTo>
                    <a:lnTo>
                      <a:pt x="11610" y="14727"/>
                    </a:lnTo>
                    <a:lnTo>
                      <a:pt x="12960" y="15873"/>
                    </a:lnTo>
                    <a:lnTo>
                      <a:pt x="14310" y="17182"/>
                    </a:lnTo>
                    <a:lnTo>
                      <a:pt x="14850" y="18000"/>
                    </a:lnTo>
                    <a:lnTo>
                      <a:pt x="15255" y="18818"/>
                    </a:lnTo>
                    <a:lnTo>
                      <a:pt x="15660" y="19800"/>
                    </a:lnTo>
                    <a:lnTo>
                      <a:pt x="15930" y="21109"/>
                    </a:lnTo>
                    <a:lnTo>
                      <a:pt x="16065" y="21436"/>
                    </a:lnTo>
                    <a:lnTo>
                      <a:pt x="16200" y="21600"/>
                    </a:lnTo>
                    <a:lnTo>
                      <a:pt x="16335" y="21600"/>
                    </a:lnTo>
                    <a:lnTo>
                      <a:pt x="16740" y="21109"/>
                    </a:lnTo>
                    <a:lnTo>
                      <a:pt x="17280" y="20291"/>
                    </a:lnTo>
                    <a:lnTo>
                      <a:pt x="17685" y="19636"/>
                    </a:lnTo>
                    <a:lnTo>
                      <a:pt x="18225" y="18982"/>
                    </a:lnTo>
                    <a:lnTo>
                      <a:pt x="18765" y="18491"/>
                    </a:lnTo>
                    <a:lnTo>
                      <a:pt x="19305" y="18327"/>
                    </a:lnTo>
                    <a:lnTo>
                      <a:pt x="19440" y="18164"/>
                    </a:lnTo>
                    <a:lnTo>
                      <a:pt x="19710" y="18327"/>
                    </a:lnTo>
                    <a:lnTo>
                      <a:pt x="20115" y="18491"/>
                    </a:lnTo>
                    <a:lnTo>
                      <a:pt x="20655" y="18818"/>
                    </a:lnTo>
                    <a:lnTo>
                      <a:pt x="21060" y="19145"/>
                    </a:lnTo>
                    <a:lnTo>
                      <a:pt x="21465" y="19309"/>
                    </a:lnTo>
                    <a:lnTo>
                      <a:pt x="21600" y="19309"/>
                    </a:lnTo>
                    <a:lnTo>
                      <a:pt x="21465" y="19145"/>
                    </a:lnTo>
                    <a:lnTo>
                      <a:pt x="19980" y="18000"/>
                    </a:lnTo>
                    <a:lnTo>
                      <a:pt x="18630" y="16527"/>
                    </a:lnTo>
                    <a:lnTo>
                      <a:pt x="17415" y="15218"/>
                    </a:lnTo>
                    <a:lnTo>
                      <a:pt x="16335" y="13909"/>
                    </a:lnTo>
                    <a:lnTo>
                      <a:pt x="16065" y="13091"/>
                    </a:lnTo>
                    <a:lnTo>
                      <a:pt x="15795" y="12109"/>
                    </a:lnTo>
                    <a:lnTo>
                      <a:pt x="15660" y="11291"/>
                    </a:lnTo>
                    <a:lnTo>
                      <a:pt x="15660" y="10473"/>
                    </a:lnTo>
                    <a:lnTo>
                      <a:pt x="15795" y="9491"/>
                    </a:lnTo>
                    <a:lnTo>
                      <a:pt x="15930" y="8345"/>
                    </a:lnTo>
                    <a:lnTo>
                      <a:pt x="16335" y="7364"/>
                    </a:lnTo>
                    <a:lnTo>
                      <a:pt x="17145" y="6218"/>
                    </a:lnTo>
                    <a:lnTo>
                      <a:pt x="16335" y="5400"/>
                    </a:lnTo>
                    <a:lnTo>
                      <a:pt x="15525" y="4255"/>
                    </a:lnTo>
                    <a:lnTo>
                      <a:pt x="13905" y="2945"/>
                    </a:lnTo>
                    <a:lnTo>
                      <a:pt x="12015" y="1800"/>
                    </a:lnTo>
                    <a:lnTo>
                      <a:pt x="11070" y="1473"/>
                    </a:lnTo>
                    <a:lnTo>
                      <a:pt x="9855" y="1145"/>
                    </a:lnTo>
                    <a:lnTo>
                      <a:pt x="7965" y="327"/>
                    </a:lnTo>
                    <a:lnTo>
                      <a:pt x="5805" y="164"/>
                    </a:lnTo>
                    <a:lnTo>
                      <a:pt x="3915" y="0"/>
                    </a:lnTo>
                    <a:lnTo>
                      <a:pt x="1890"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1" name="Kształt">
                <a:extLst>
                  <a:ext uri="{FF2B5EF4-FFF2-40B4-BE49-F238E27FC236}">
                    <a16:creationId xmlns:a16="http://schemas.microsoft.com/office/drawing/2014/main" id="{C59EC2F2-C696-5B27-9085-F70787D87B4D}"/>
                  </a:ext>
                </a:extLst>
              </p:cNvPr>
              <p:cNvSpPr/>
              <p:nvPr/>
            </p:nvSpPr>
            <p:spPr>
              <a:xfrm>
                <a:off x="1618827" y="1016468"/>
                <a:ext cx="47414" cy="38401"/>
              </a:xfrm>
              <a:custGeom>
                <a:avLst/>
                <a:gdLst/>
                <a:ahLst/>
                <a:cxnLst>
                  <a:cxn ang="0">
                    <a:pos x="wd2" y="hd2"/>
                  </a:cxn>
                  <a:cxn ang="5400000">
                    <a:pos x="wd2" y="hd2"/>
                  </a:cxn>
                  <a:cxn ang="10800000">
                    <a:pos x="wd2" y="hd2"/>
                  </a:cxn>
                  <a:cxn ang="16200000">
                    <a:pos x="wd2" y="hd2"/>
                  </a:cxn>
                </a:cxnLst>
                <a:rect l="0" t="0" r="r" b="b"/>
                <a:pathLst>
                  <a:path w="21600" h="21600" extrusionOk="0">
                    <a:moveTo>
                      <a:pt x="1890" y="0"/>
                    </a:moveTo>
                    <a:lnTo>
                      <a:pt x="1485" y="0"/>
                    </a:lnTo>
                    <a:lnTo>
                      <a:pt x="1080" y="164"/>
                    </a:lnTo>
                    <a:lnTo>
                      <a:pt x="540" y="1145"/>
                    </a:lnTo>
                    <a:lnTo>
                      <a:pt x="270" y="1800"/>
                    </a:lnTo>
                    <a:lnTo>
                      <a:pt x="0" y="2291"/>
                    </a:lnTo>
                    <a:lnTo>
                      <a:pt x="0" y="4418"/>
                    </a:lnTo>
                    <a:lnTo>
                      <a:pt x="540" y="6055"/>
                    </a:lnTo>
                    <a:lnTo>
                      <a:pt x="810" y="6545"/>
                    </a:lnTo>
                    <a:lnTo>
                      <a:pt x="1080" y="7200"/>
                    </a:lnTo>
                    <a:lnTo>
                      <a:pt x="1620" y="7691"/>
                    </a:lnTo>
                    <a:lnTo>
                      <a:pt x="2025" y="8182"/>
                    </a:lnTo>
                    <a:lnTo>
                      <a:pt x="2700" y="8345"/>
                    </a:lnTo>
                    <a:lnTo>
                      <a:pt x="3105" y="8673"/>
                    </a:lnTo>
                    <a:lnTo>
                      <a:pt x="3645" y="9000"/>
                    </a:lnTo>
                    <a:lnTo>
                      <a:pt x="4050" y="9164"/>
                    </a:lnTo>
                    <a:lnTo>
                      <a:pt x="4590" y="9327"/>
                    </a:lnTo>
                    <a:lnTo>
                      <a:pt x="4995" y="9491"/>
                    </a:lnTo>
                    <a:lnTo>
                      <a:pt x="5400" y="9491"/>
                    </a:lnTo>
                    <a:lnTo>
                      <a:pt x="5805" y="9655"/>
                    </a:lnTo>
                    <a:lnTo>
                      <a:pt x="6075" y="9818"/>
                    </a:lnTo>
                    <a:lnTo>
                      <a:pt x="6615" y="10636"/>
                    </a:lnTo>
                    <a:lnTo>
                      <a:pt x="7965" y="11945"/>
                    </a:lnTo>
                    <a:lnTo>
                      <a:pt x="8640" y="12436"/>
                    </a:lnTo>
                    <a:lnTo>
                      <a:pt x="10125" y="13745"/>
                    </a:lnTo>
                    <a:lnTo>
                      <a:pt x="11610" y="14727"/>
                    </a:lnTo>
                    <a:lnTo>
                      <a:pt x="12960" y="15873"/>
                    </a:lnTo>
                    <a:lnTo>
                      <a:pt x="14310" y="17182"/>
                    </a:lnTo>
                    <a:lnTo>
                      <a:pt x="14850" y="18000"/>
                    </a:lnTo>
                    <a:lnTo>
                      <a:pt x="15255" y="18818"/>
                    </a:lnTo>
                    <a:lnTo>
                      <a:pt x="15660" y="19800"/>
                    </a:lnTo>
                    <a:lnTo>
                      <a:pt x="15930" y="21109"/>
                    </a:lnTo>
                    <a:lnTo>
                      <a:pt x="16065" y="21436"/>
                    </a:lnTo>
                    <a:lnTo>
                      <a:pt x="16200" y="21600"/>
                    </a:lnTo>
                    <a:lnTo>
                      <a:pt x="16335" y="21600"/>
                    </a:lnTo>
                    <a:lnTo>
                      <a:pt x="16740" y="21109"/>
                    </a:lnTo>
                    <a:lnTo>
                      <a:pt x="17280" y="20291"/>
                    </a:lnTo>
                    <a:lnTo>
                      <a:pt x="17685" y="19636"/>
                    </a:lnTo>
                    <a:lnTo>
                      <a:pt x="18225" y="18982"/>
                    </a:lnTo>
                    <a:lnTo>
                      <a:pt x="18765" y="18491"/>
                    </a:lnTo>
                    <a:lnTo>
                      <a:pt x="19305" y="18327"/>
                    </a:lnTo>
                    <a:lnTo>
                      <a:pt x="19440" y="18164"/>
                    </a:lnTo>
                    <a:lnTo>
                      <a:pt x="19710" y="18327"/>
                    </a:lnTo>
                    <a:lnTo>
                      <a:pt x="20115" y="18491"/>
                    </a:lnTo>
                    <a:lnTo>
                      <a:pt x="20655" y="18818"/>
                    </a:lnTo>
                    <a:lnTo>
                      <a:pt x="21060" y="19145"/>
                    </a:lnTo>
                    <a:lnTo>
                      <a:pt x="21465" y="19309"/>
                    </a:lnTo>
                    <a:lnTo>
                      <a:pt x="21600" y="19309"/>
                    </a:lnTo>
                    <a:lnTo>
                      <a:pt x="21465" y="19145"/>
                    </a:lnTo>
                    <a:lnTo>
                      <a:pt x="19980" y="18000"/>
                    </a:lnTo>
                    <a:lnTo>
                      <a:pt x="18630" y="16527"/>
                    </a:lnTo>
                    <a:lnTo>
                      <a:pt x="17415" y="15218"/>
                    </a:lnTo>
                    <a:lnTo>
                      <a:pt x="16335" y="13909"/>
                    </a:lnTo>
                    <a:lnTo>
                      <a:pt x="16065" y="13091"/>
                    </a:lnTo>
                    <a:lnTo>
                      <a:pt x="15795" y="12109"/>
                    </a:lnTo>
                    <a:lnTo>
                      <a:pt x="15660" y="11291"/>
                    </a:lnTo>
                    <a:lnTo>
                      <a:pt x="15660" y="10473"/>
                    </a:lnTo>
                    <a:lnTo>
                      <a:pt x="15795" y="9491"/>
                    </a:lnTo>
                    <a:lnTo>
                      <a:pt x="15930" y="8345"/>
                    </a:lnTo>
                    <a:lnTo>
                      <a:pt x="16335" y="7364"/>
                    </a:lnTo>
                    <a:lnTo>
                      <a:pt x="17145" y="6218"/>
                    </a:lnTo>
                    <a:lnTo>
                      <a:pt x="16335" y="5400"/>
                    </a:lnTo>
                    <a:lnTo>
                      <a:pt x="15525" y="4255"/>
                    </a:lnTo>
                    <a:lnTo>
                      <a:pt x="13905" y="2945"/>
                    </a:lnTo>
                    <a:lnTo>
                      <a:pt x="12015" y="1800"/>
                    </a:lnTo>
                    <a:lnTo>
                      <a:pt x="11070" y="1473"/>
                    </a:lnTo>
                    <a:lnTo>
                      <a:pt x="9855" y="1145"/>
                    </a:lnTo>
                    <a:lnTo>
                      <a:pt x="7965" y="327"/>
                    </a:lnTo>
                    <a:lnTo>
                      <a:pt x="5805" y="164"/>
                    </a:lnTo>
                    <a:lnTo>
                      <a:pt x="3915" y="0"/>
                    </a:lnTo>
                    <a:lnTo>
                      <a:pt x="1890"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2" name="Kształt">
                <a:extLst>
                  <a:ext uri="{FF2B5EF4-FFF2-40B4-BE49-F238E27FC236}">
                    <a16:creationId xmlns:a16="http://schemas.microsoft.com/office/drawing/2014/main" id="{98F1E982-0B8C-1D9D-DBE9-136C505D43DD}"/>
                  </a:ext>
                </a:extLst>
              </p:cNvPr>
              <p:cNvSpPr/>
              <p:nvPr/>
            </p:nvSpPr>
            <p:spPr>
              <a:xfrm>
                <a:off x="1607539" y="1043574"/>
                <a:ext cx="38382" cy="40659"/>
              </a:xfrm>
              <a:custGeom>
                <a:avLst/>
                <a:gdLst/>
                <a:ahLst/>
                <a:cxnLst>
                  <a:cxn ang="0">
                    <a:pos x="wd2" y="hd2"/>
                  </a:cxn>
                  <a:cxn ang="5400000">
                    <a:pos x="wd2" y="hd2"/>
                  </a:cxn>
                  <a:cxn ang="10800000">
                    <a:pos x="wd2" y="hd2"/>
                  </a:cxn>
                  <a:cxn ang="16200000">
                    <a:pos x="wd2" y="hd2"/>
                  </a:cxn>
                </a:cxnLst>
                <a:rect l="0" t="0" r="r" b="b"/>
                <a:pathLst>
                  <a:path w="21600" h="21600" extrusionOk="0">
                    <a:moveTo>
                      <a:pt x="3771" y="10880"/>
                    </a:moveTo>
                    <a:lnTo>
                      <a:pt x="3600" y="9440"/>
                    </a:lnTo>
                    <a:lnTo>
                      <a:pt x="3600" y="4960"/>
                    </a:lnTo>
                    <a:lnTo>
                      <a:pt x="3771" y="3680"/>
                    </a:lnTo>
                    <a:lnTo>
                      <a:pt x="4286" y="2560"/>
                    </a:lnTo>
                    <a:lnTo>
                      <a:pt x="5314" y="1600"/>
                    </a:lnTo>
                    <a:lnTo>
                      <a:pt x="5829" y="960"/>
                    </a:lnTo>
                    <a:lnTo>
                      <a:pt x="7543" y="320"/>
                    </a:lnTo>
                    <a:lnTo>
                      <a:pt x="9257" y="0"/>
                    </a:lnTo>
                    <a:lnTo>
                      <a:pt x="10971" y="320"/>
                    </a:lnTo>
                    <a:lnTo>
                      <a:pt x="11657" y="800"/>
                    </a:lnTo>
                    <a:lnTo>
                      <a:pt x="12171" y="1280"/>
                    </a:lnTo>
                    <a:lnTo>
                      <a:pt x="12857" y="3200"/>
                    </a:lnTo>
                    <a:lnTo>
                      <a:pt x="13029" y="4160"/>
                    </a:lnTo>
                    <a:lnTo>
                      <a:pt x="13029" y="5120"/>
                    </a:lnTo>
                    <a:lnTo>
                      <a:pt x="12857" y="6240"/>
                    </a:lnTo>
                    <a:lnTo>
                      <a:pt x="12857" y="8000"/>
                    </a:lnTo>
                    <a:lnTo>
                      <a:pt x="13200" y="9600"/>
                    </a:lnTo>
                    <a:lnTo>
                      <a:pt x="13886" y="10560"/>
                    </a:lnTo>
                    <a:lnTo>
                      <a:pt x="14400" y="11360"/>
                    </a:lnTo>
                    <a:lnTo>
                      <a:pt x="15429" y="12000"/>
                    </a:lnTo>
                    <a:lnTo>
                      <a:pt x="17657" y="14080"/>
                    </a:lnTo>
                    <a:lnTo>
                      <a:pt x="19200" y="15200"/>
                    </a:lnTo>
                    <a:lnTo>
                      <a:pt x="19886" y="15680"/>
                    </a:lnTo>
                    <a:lnTo>
                      <a:pt x="20571" y="16320"/>
                    </a:lnTo>
                    <a:lnTo>
                      <a:pt x="20914" y="17120"/>
                    </a:lnTo>
                    <a:lnTo>
                      <a:pt x="21257" y="17760"/>
                    </a:lnTo>
                    <a:lnTo>
                      <a:pt x="21600" y="18560"/>
                    </a:lnTo>
                    <a:lnTo>
                      <a:pt x="21600" y="19360"/>
                    </a:lnTo>
                    <a:lnTo>
                      <a:pt x="21257" y="21600"/>
                    </a:lnTo>
                    <a:lnTo>
                      <a:pt x="18343" y="20640"/>
                    </a:lnTo>
                    <a:lnTo>
                      <a:pt x="16114" y="19520"/>
                    </a:lnTo>
                    <a:lnTo>
                      <a:pt x="13886" y="18560"/>
                    </a:lnTo>
                    <a:lnTo>
                      <a:pt x="10114" y="16000"/>
                    </a:lnTo>
                    <a:lnTo>
                      <a:pt x="8229" y="14560"/>
                    </a:lnTo>
                    <a:lnTo>
                      <a:pt x="6171" y="12800"/>
                    </a:lnTo>
                    <a:lnTo>
                      <a:pt x="3771" y="11200"/>
                    </a:lnTo>
                    <a:lnTo>
                      <a:pt x="3600" y="11040"/>
                    </a:lnTo>
                    <a:lnTo>
                      <a:pt x="3600" y="9120"/>
                    </a:lnTo>
                    <a:lnTo>
                      <a:pt x="3771" y="8480"/>
                    </a:lnTo>
                    <a:lnTo>
                      <a:pt x="3771" y="8000"/>
                    </a:lnTo>
                    <a:lnTo>
                      <a:pt x="3600" y="7840"/>
                    </a:lnTo>
                    <a:lnTo>
                      <a:pt x="2914" y="7520"/>
                    </a:lnTo>
                    <a:lnTo>
                      <a:pt x="2400" y="7200"/>
                    </a:lnTo>
                    <a:lnTo>
                      <a:pt x="1714" y="6880"/>
                    </a:lnTo>
                    <a:lnTo>
                      <a:pt x="1200" y="6560"/>
                    </a:lnTo>
                    <a:lnTo>
                      <a:pt x="514" y="6240"/>
                    </a:lnTo>
                    <a:lnTo>
                      <a:pt x="0" y="5920"/>
                    </a:lnTo>
                    <a:lnTo>
                      <a:pt x="3771" y="1088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3" name="Linia">
                <a:extLst>
                  <a:ext uri="{FF2B5EF4-FFF2-40B4-BE49-F238E27FC236}">
                    <a16:creationId xmlns:a16="http://schemas.microsoft.com/office/drawing/2014/main" id="{261ABA82-D36C-48FF-AA43-3B4DD1BB779A}"/>
                  </a:ext>
                </a:extLst>
              </p:cNvPr>
              <p:cNvSpPr/>
              <p:nvPr/>
            </p:nvSpPr>
            <p:spPr>
              <a:xfrm>
                <a:off x="1607539" y="1043574"/>
                <a:ext cx="38382" cy="40659"/>
              </a:xfrm>
              <a:custGeom>
                <a:avLst/>
                <a:gdLst/>
                <a:ahLst/>
                <a:cxnLst>
                  <a:cxn ang="0">
                    <a:pos x="wd2" y="hd2"/>
                  </a:cxn>
                  <a:cxn ang="5400000">
                    <a:pos x="wd2" y="hd2"/>
                  </a:cxn>
                  <a:cxn ang="10800000">
                    <a:pos x="wd2" y="hd2"/>
                  </a:cxn>
                  <a:cxn ang="16200000">
                    <a:pos x="wd2" y="hd2"/>
                  </a:cxn>
                </a:cxnLst>
                <a:rect l="0" t="0" r="r" b="b"/>
                <a:pathLst>
                  <a:path w="21600" h="21600" extrusionOk="0">
                    <a:moveTo>
                      <a:pt x="3771" y="10880"/>
                    </a:moveTo>
                    <a:lnTo>
                      <a:pt x="3600" y="9440"/>
                    </a:lnTo>
                    <a:lnTo>
                      <a:pt x="3600" y="4960"/>
                    </a:lnTo>
                    <a:lnTo>
                      <a:pt x="3771" y="3680"/>
                    </a:lnTo>
                    <a:lnTo>
                      <a:pt x="4286" y="2560"/>
                    </a:lnTo>
                    <a:lnTo>
                      <a:pt x="5314" y="1600"/>
                    </a:lnTo>
                    <a:lnTo>
                      <a:pt x="5829" y="960"/>
                    </a:lnTo>
                    <a:lnTo>
                      <a:pt x="7543" y="320"/>
                    </a:lnTo>
                    <a:lnTo>
                      <a:pt x="9257" y="0"/>
                    </a:lnTo>
                    <a:lnTo>
                      <a:pt x="10971" y="320"/>
                    </a:lnTo>
                    <a:lnTo>
                      <a:pt x="11657" y="800"/>
                    </a:lnTo>
                    <a:lnTo>
                      <a:pt x="12171" y="1280"/>
                    </a:lnTo>
                    <a:lnTo>
                      <a:pt x="12857" y="3200"/>
                    </a:lnTo>
                    <a:lnTo>
                      <a:pt x="13029" y="4160"/>
                    </a:lnTo>
                    <a:lnTo>
                      <a:pt x="13029" y="5120"/>
                    </a:lnTo>
                    <a:lnTo>
                      <a:pt x="12857" y="6240"/>
                    </a:lnTo>
                    <a:lnTo>
                      <a:pt x="12857" y="8000"/>
                    </a:lnTo>
                    <a:lnTo>
                      <a:pt x="13200" y="9600"/>
                    </a:lnTo>
                    <a:lnTo>
                      <a:pt x="13886" y="10560"/>
                    </a:lnTo>
                    <a:lnTo>
                      <a:pt x="14400" y="11360"/>
                    </a:lnTo>
                    <a:lnTo>
                      <a:pt x="15429" y="12000"/>
                    </a:lnTo>
                    <a:lnTo>
                      <a:pt x="17657" y="14080"/>
                    </a:lnTo>
                    <a:lnTo>
                      <a:pt x="19200" y="15200"/>
                    </a:lnTo>
                    <a:lnTo>
                      <a:pt x="19886" y="15680"/>
                    </a:lnTo>
                    <a:lnTo>
                      <a:pt x="20571" y="16320"/>
                    </a:lnTo>
                    <a:lnTo>
                      <a:pt x="20914" y="17120"/>
                    </a:lnTo>
                    <a:lnTo>
                      <a:pt x="21257" y="17760"/>
                    </a:lnTo>
                    <a:lnTo>
                      <a:pt x="21600" y="18560"/>
                    </a:lnTo>
                    <a:lnTo>
                      <a:pt x="21600" y="19360"/>
                    </a:lnTo>
                    <a:lnTo>
                      <a:pt x="21257" y="21600"/>
                    </a:lnTo>
                    <a:lnTo>
                      <a:pt x="18343" y="20640"/>
                    </a:lnTo>
                    <a:lnTo>
                      <a:pt x="16114" y="19520"/>
                    </a:lnTo>
                    <a:lnTo>
                      <a:pt x="13886" y="18560"/>
                    </a:lnTo>
                    <a:lnTo>
                      <a:pt x="10114" y="16000"/>
                    </a:lnTo>
                    <a:lnTo>
                      <a:pt x="8229" y="14560"/>
                    </a:lnTo>
                    <a:lnTo>
                      <a:pt x="6171" y="12800"/>
                    </a:lnTo>
                    <a:lnTo>
                      <a:pt x="3771" y="11200"/>
                    </a:lnTo>
                    <a:lnTo>
                      <a:pt x="3600" y="11040"/>
                    </a:lnTo>
                    <a:lnTo>
                      <a:pt x="3600" y="9120"/>
                    </a:lnTo>
                    <a:lnTo>
                      <a:pt x="3771" y="8480"/>
                    </a:lnTo>
                    <a:lnTo>
                      <a:pt x="3771" y="8000"/>
                    </a:lnTo>
                    <a:lnTo>
                      <a:pt x="3600" y="7840"/>
                    </a:lnTo>
                    <a:lnTo>
                      <a:pt x="2914" y="7520"/>
                    </a:lnTo>
                    <a:lnTo>
                      <a:pt x="2400" y="7200"/>
                    </a:lnTo>
                    <a:lnTo>
                      <a:pt x="1714" y="6880"/>
                    </a:lnTo>
                    <a:lnTo>
                      <a:pt x="1200" y="6560"/>
                    </a:lnTo>
                    <a:lnTo>
                      <a:pt x="514" y="6240"/>
                    </a:lnTo>
                    <a:lnTo>
                      <a:pt x="0" y="592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4" name="Kształt">
                <a:extLst>
                  <a:ext uri="{FF2B5EF4-FFF2-40B4-BE49-F238E27FC236}">
                    <a16:creationId xmlns:a16="http://schemas.microsoft.com/office/drawing/2014/main" id="{F0544478-245A-208C-83C7-A45120A61407}"/>
                  </a:ext>
                </a:extLst>
              </p:cNvPr>
              <p:cNvSpPr/>
              <p:nvPr/>
            </p:nvSpPr>
            <p:spPr>
              <a:xfrm>
                <a:off x="1596249" y="1088750"/>
                <a:ext cx="24836" cy="29365"/>
              </a:xfrm>
              <a:custGeom>
                <a:avLst/>
                <a:gdLst/>
                <a:ahLst/>
                <a:cxnLst>
                  <a:cxn ang="0">
                    <a:pos x="wd2" y="hd2"/>
                  </a:cxn>
                  <a:cxn ang="5400000">
                    <a:pos x="wd2" y="hd2"/>
                  </a:cxn>
                  <a:cxn ang="10800000">
                    <a:pos x="wd2" y="hd2"/>
                  </a:cxn>
                  <a:cxn ang="16200000">
                    <a:pos x="wd2" y="hd2"/>
                  </a:cxn>
                </a:cxnLst>
                <a:rect l="0" t="0" r="r" b="b"/>
                <a:pathLst>
                  <a:path w="21600" h="21600" extrusionOk="0">
                    <a:moveTo>
                      <a:pt x="12910" y="1694"/>
                    </a:moveTo>
                    <a:lnTo>
                      <a:pt x="12662" y="847"/>
                    </a:lnTo>
                    <a:lnTo>
                      <a:pt x="12166" y="424"/>
                    </a:lnTo>
                    <a:lnTo>
                      <a:pt x="11421" y="0"/>
                    </a:lnTo>
                    <a:lnTo>
                      <a:pt x="10924" y="424"/>
                    </a:lnTo>
                    <a:lnTo>
                      <a:pt x="10179" y="847"/>
                    </a:lnTo>
                    <a:lnTo>
                      <a:pt x="9434" y="1059"/>
                    </a:lnTo>
                    <a:lnTo>
                      <a:pt x="8690" y="1482"/>
                    </a:lnTo>
                    <a:lnTo>
                      <a:pt x="7697" y="1694"/>
                    </a:lnTo>
                    <a:lnTo>
                      <a:pt x="6455" y="2118"/>
                    </a:lnTo>
                    <a:lnTo>
                      <a:pt x="5214" y="2753"/>
                    </a:lnTo>
                    <a:lnTo>
                      <a:pt x="4469" y="3388"/>
                    </a:lnTo>
                    <a:lnTo>
                      <a:pt x="3972" y="4024"/>
                    </a:lnTo>
                    <a:lnTo>
                      <a:pt x="2979" y="5718"/>
                    </a:lnTo>
                    <a:lnTo>
                      <a:pt x="2731" y="7624"/>
                    </a:lnTo>
                    <a:lnTo>
                      <a:pt x="2483" y="9318"/>
                    </a:lnTo>
                    <a:lnTo>
                      <a:pt x="2483" y="13341"/>
                    </a:lnTo>
                    <a:lnTo>
                      <a:pt x="2234" y="15035"/>
                    </a:lnTo>
                    <a:lnTo>
                      <a:pt x="1986" y="15459"/>
                    </a:lnTo>
                    <a:lnTo>
                      <a:pt x="1490" y="16094"/>
                    </a:lnTo>
                    <a:lnTo>
                      <a:pt x="993" y="16518"/>
                    </a:lnTo>
                    <a:lnTo>
                      <a:pt x="745" y="16941"/>
                    </a:lnTo>
                    <a:lnTo>
                      <a:pt x="248" y="17153"/>
                    </a:lnTo>
                    <a:lnTo>
                      <a:pt x="0" y="17365"/>
                    </a:lnTo>
                    <a:lnTo>
                      <a:pt x="0" y="17576"/>
                    </a:lnTo>
                    <a:lnTo>
                      <a:pt x="497" y="18635"/>
                    </a:lnTo>
                    <a:lnTo>
                      <a:pt x="993" y="19482"/>
                    </a:lnTo>
                    <a:lnTo>
                      <a:pt x="1738" y="20329"/>
                    </a:lnTo>
                    <a:lnTo>
                      <a:pt x="2731" y="20965"/>
                    </a:lnTo>
                    <a:lnTo>
                      <a:pt x="3476" y="21388"/>
                    </a:lnTo>
                    <a:lnTo>
                      <a:pt x="4221" y="21600"/>
                    </a:lnTo>
                    <a:lnTo>
                      <a:pt x="4966" y="21388"/>
                    </a:lnTo>
                    <a:lnTo>
                      <a:pt x="5710" y="20965"/>
                    </a:lnTo>
                    <a:lnTo>
                      <a:pt x="7200" y="18635"/>
                    </a:lnTo>
                    <a:lnTo>
                      <a:pt x="8938" y="16941"/>
                    </a:lnTo>
                    <a:lnTo>
                      <a:pt x="10676" y="15035"/>
                    </a:lnTo>
                    <a:lnTo>
                      <a:pt x="12662" y="13553"/>
                    </a:lnTo>
                    <a:lnTo>
                      <a:pt x="14648" y="12282"/>
                    </a:lnTo>
                    <a:lnTo>
                      <a:pt x="16386" y="11224"/>
                    </a:lnTo>
                    <a:lnTo>
                      <a:pt x="18372" y="9741"/>
                    </a:lnTo>
                    <a:lnTo>
                      <a:pt x="20110" y="8682"/>
                    </a:lnTo>
                    <a:lnTo>
                      <a:pt x="21103" y="7624"/>
                    </a:lnTo>
                    <a:lnTo>
                      <a:pt x="21600" y="6776"/>
                    </a:lnTo>
                    <a:lnTo>
                      <a:pt x="21600" y="5929"/>
                    </a:lnTo>
                    <a:lnTo>
                      <a:pt x="21352" y="4871"/>
                    </a:lnTo>
                    <a:lnTo>
                      <a:pt x="20359" y="4235"/>
                    </a:lnTo>
                    <a:lnTo>
                      <a:pt x="19117" y="3388"/>
                    </a:lnTo>
                    <a:lnTo>
                      <a:pt x="15641" y="1694"/>
                    </a:lnTo>
                    <a:lnTo>
                      <a:pt x="15641" y="1906"/>
                    </a:lnTo>
                    <a:lnTo>
                      <a:pt x="14897" y="1906"/>
                    </a:lnTo>
                    <a:lnTo>
                      <a:pt x="14400" y="1694"/>
                    </a:lnTo>
                    <a:lnTo>
                      <a:pt x="13903" y="1694"/>
                    </a:lnTo>
                    <a:lnTo>
                      <a:pt x="13407" y="1482"/>
                    </a:lnTo>
                    <a:lnTo>
                      <a:pt x="13159" y="1482"/>
                    </a:lnTo>
                    <a:lnTo>
                      <a:pt x="12910" y="1694"/>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5" name="Kształt">
                <a:extLst>
                  <a:ext uri="{FF2B5EF4-FFF2-40B4-BE49-F238E27FC236}">
                    <a16:creationId xmlns:a16="http://schemas.microsoft.com/office/drawing/2014/main" id="{2EDA25AF-DFB7-6F45-24C4-6C5D41B58F8E}"/>
                  </a:ext>
                </a:extLst>
              </p:cNvPr>
              <p:cNvSpPr/>
              <p:nvPr/>
            </p:nvSpPr>
            <p:spPr>
              <a:xfrm>
                <a:off x="1596249" y="1088750"/>
                <a:ext cx="24836" cy="29365"/>
              </a:xfrm>
              <a:custGeom>
                <a:avLst/>
                <a:gdLst/>
                <a:ahLst/>
                <a:cxnLst>
                  <a:cxn ang="0">
                    <a:pos x="wd2" y="hd2"/>
                  </a:cxn>
                  <a:cxn ang="5400000">
                    <a:pos x="wd2" y="hd2"/>
                  </a:cxn>
                  <a:cxn ang="10800000">
                    <a:pos x="wd2" y="hd2"/>
                  </a:cxn>
                  <a:cxn ang="16200000">
                    <a:pos x="wd2" y="hd2"/>
                  </a:cxn>
                </a:cxnLst>
                <a:rect l="0" t="0" r="r" b="b"/>
                <a:pathLst>
                  <a:path w="21600" h="21600" extrusionOk="0">
                    <a:moveTo>
                      <a:pt x="12910" y="1694"/>
                    </a:moveTo>
                    <a:lnTo>
                      <a:pt x="12662" y="847"/>
                    </a:lnTo>
                    <a:lnTo>
                      <a:pt x="12166" y="424"/>
                    </a:lnTo>
                    <a:lnTo>
                      <a:pt x="11421" y="0"/>
                    </a:lnTo>
                    <a:lnTo>
                      <a:pt x="10924" y="424"/>
                    </a:lnTo>
                    <a:lnTo>
                      <a:pt x="10179" y="847"/>
                    </a:lnTo>
                    <a:lnTo>
                      <a:pt x="9434" y="1059"/>
                    </a:lnTo>
                    <a:lnTo>
                      <a:pt x="8690" y="1482"/>
                    </a:lnTo>
                    <a:lnTo>
                      <a:pt x="7697" y="1694"/>
                    </a:lnTo>
                    <a:lnTo>
                      <a:pt x="6455" y="2118"/>
                    </a:lnTo>
                    <a:lnTo>
                      <a:pt x="5214" y="2753"/>
                    </a:lnTo>
                    <a:lnTo>
                      <a:pt x="4469" y="3388"/>
                    </a:lnTo>
                    <a:lnTo>
                      <a:pt x="3972" y="4024"/>
                    </a:lnTo>
                    <a:lnTo>
                      <a:pt x="2979" y="5718"/>
                    </a:lnTo>
                    <a:lnTo>
                      <a:pt x="2731" y="7624"/>
                    </a:lnTo>
                    <a:lnTo>
                      <a:pt x="2483" y="9318"/>
                    </a:lnTo>
                    <a:lnTo>
                      <a:pt x="2483" y="13341"/>
                    </a:lnTo>
                    <a:lnTo>
                      <a:pt x="2234" y="15035"/>
                    </a:lnTo>
                    <a:lnTo>
                      <a:pt x="1986" y="15459"/>
                    </a:lnTo>
                    <a:lnTo>
                      <a:pt x="1490" y="16094"/>
                    </a:lnTo>
                    <a:lnTo>
                      <a:pt x="993" y="16518"/>
                    </a:lnTo>
                    <a:lnTo>
                      <a:pt x="745" y="16941"/>
                    </a:lnTo>
                    <a:lnTo>
                      <a:pt x="248" y="17153"/>
                    </a:lnTo>
                    <a:lnTo>
                      <a:pt x="0" y="17365"/>
                    </a:lnTo>
                    <a:lnTo>
                      <a:pt x="0" y="17576"/>
                    </a:lnTo>
                    <a:lnTo>
                      <a:pt x="497" y="18635"/>
                    </a:lnTo>
                    <a:lnTo>
                      <a:pt x="993" y="19482"/>
                    </a:lnTo>
                    <a:lnTo>
                      <a:pt x="1738" y="20329"/>
                    </a:lnTo>
                    <a:lnTo>
                      <a:pt x="2731" y="20965"/>
                    </a:lnTo>
                    <a:lnTo>
                      <a:pt x="3476" y="21388"/>
                    </a:lnTo>
                    <a:lnTo>
                      <a:pt x="4221" y="21600"/>
                    </a:lnTo>
                    <a:lnTo>
                      <a:pt x="4966" y="21388"/>
                    </a:lnTo>
                    <a:lnTo>
                      <a:pt x="5710" y="20965"/>
                    </a:lnTo>
                    <a:lnTo>
                      <a:pt x="7200" y="18635"/>
                    </a:lnTo>
                    <a:lnTo>
                      <a:pt x="8938" y="16941"/>
                    </a:lnTo>
                    <a:lnTo>
                      <a:pt x="10676" y="15035"/>
                    </a:lnTo>
                    <a:lnTo>
                      <a:pt x="12662" y="13553"/>
                    </a:lnTo>
                    <a:lnTo>
                      <a:pt x="14648" y="12282"/>
                    </a:lnTo>
                    <a:lnTo>
                      <a:pt x="16386" y="11224"/>
                    </a:lnTo>
                    <a:lnTo>
                      <a:pt x="18372" y="9741"/>
                    </a:lnTo>
                    <a:lnTo>
                      <a:pt x="20110" y="8682"/>
                    </a:lnTo>
                    <a:lnTo>
                      <a:pt x="21103" y="7624"/>
                    </a:lnTo>
                    <a:lnTo>
                      <a:pt x="21600" y="6776"/>
                    </a:lnTo>
                    <a:lnTo>
                      <a:pt x="21600" y="5929"/>
                    </a:lnTo>
                    <a:lnTo>
                      <a:pt x="21352" y="4871"/>
                    </a:lnTo>
                    <a:lnTo>
                      <a:pt x="20359" y="4235"/>
                    </a:lnTo>
                    <a:lnTo>
                      <a:pt x="19117" y="3388"/>
                    </a:lnTo>
                    <a:lnTo>
                      <a:pt x="15641" y="1694"/>
                    </a:lnTo>
                    <a:lnTo>
                      <a:pt x="15641" y="1906"/>
                    </a:lnTo>
                    <a:lnTo>
                      <a:pt x="14897" y="1906"/>
                    </a:lnTo>
                    <a:lnTo>
                      <a:pt x="14400" y="1694"/>
                    </a:lnTo>
                    <a:lnTo>
                      <a:pt x="13903" y="1694"/>
                    </a:lnTo>
                    <a:lnTo>
                      <a:pt x="13407" y="1482"/>
                    </a:lnTo>
                    <a:lnTo>
                      <a:pt x="13159" y="1482"/>
                    </a:lnTo>
                    <a:lnTo>
                      <a:pt x="12910" y="169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6" name="Kształt">
                <a:extLst>
                  <a:ext uri="{FF2B5EF4-FFF2-40B4-BE49-F238E27FC236}">
                    <a16:creationId xmlns:a16="http://schemas.microsoft.com/office/drawing/2014/main" id="{CEB6BC51-8F3F-27C7-9571-A12C6FC9262A}"/>
                  </a:ext>
                </a:extLst>
              </p:cNvPr>
              <p:cNvSpPr/>
              <p:nvPr/>
            </p:nvSpPr>
            <p:spPr>
              <a:xfrm>
                <a:off x="1512712" y="1183620"/>
                <a:ext cx="38382" cy="54212"/>
              </a:xfrm>
              <a:custGeom>
                <a:avLst/>
                <a:gdLst/>
                <a:ahLst/>
                <a:cxnLst>
                  <a:cxn ang="0">
                    <a:pos x="wd2" y="hd2"/>
                  </a:cxn>
                  <a:cxn ang="5400000">
                    <a:pos x="wd2" y="hd2"/>
                  </a:cxn>
                  <a:cxn ang="10800000">
                    <a:pos x="wd2" y="hd2"/>
                  </a:cxn>
                  <a:cxn ang="16200000">
                    <a:pos x="wd2" y="hd2"/>
                  </a:cxn>
                </a:cxnLst>
                <a:rect l="0" t="0" r="r" b="b"/>
                <a:pathLst>
                  <a:path w="21600" h="21600" extrusionOk="0">
                    <a:moveTo>
                      <a:pt x="7258" y="745"/>
                    </a:moveTo>
                    <a:lnTo>
                      <a:pt x="6394" y="372"/>
                    </a:lnTo>
                    <a:lnTo>
                      <a:pt x="5357" y="124"/>
                    </a:lnTo>
                    <a:lnTo>
                      <a:pt x="4320" y="0"/>
                    </a:lnTo>
                    <a:lnTo>
                      <a:pt x="3110" y="0"/>
                    </a:lnTo>
                    <a:lnTo>
                      <a:pt x="2246" y="248"/>
                    </a:lnTo>
                    <a:lnTo>
                      <a:pt x="1555" y="621"/>
                    </a:lnTo>
                    <a:lnTo>
                      <a:pt x="864" y="1117"/>
                    </a:lnTo>
                    <a:lnTo>
                      <a:pt x="518" y="1738"/>
                    </a:lnTo>
                    <a:lnTo>
                      <a:pt x="173" y="2607"/>
                    </a:lnTo>
                    <a:lnTo>
                      <a:pt x="0" y="3228"/>
                    </a:lnTo>
                    <a:lnTo>
                      <a:pt x="0" y="4593"/>
                    </a:lnTo>
                    <a:lnTo>
                      <a:pt x="346" y="6083"/>
                    </a:lnTo>
                    <a:lnTo>
                      <a:pt x="1037" y="7324"/>
                    </a:lnTo>
                    <a:lnTo>
                      <a:pt x="1901" y="8566"/>
                    </a:lnTo>
                    <a:lnTo>
                      <a:pt x="3974" y="11048"/>
                    </a:lnTo>
                    <a:lnTo>
                      <a:pt x="4838" y="12290"/>
                    </a:lnTo>
                    <a:lnTo>
                      <a:pt x="5184" y="13407"/>
                    </a:lnTo>
                    <a:lnTo>
                      <a:pt x="7258" y="17876"/>
                    </a:lnTo>
                    <a:lnTo>
                      <a:pt x="7949" y="18869"/>
                    </a:lnTo>
                    <a:lnTo>
                      <a:pt x="8813" y="19614"/>
                    </a:lnTo>
                    <a:lnTo>
                      <a:pt x="9677" y="20483"/>
                    </a:lnTo>
                    <a:lnTo>
                      <a:pt x="10541" y="20855"/>
                    </a:lnTo>
                    <a:lnTo>
                      <a:pt x="11405" y="21103"/>
                    </a:lnTo>
                    <a:lnTo>
                      <a:pt x="12614" y="21352"/>
                    </a:lnTo>
                    <a:lnTo>
                      <a:pt x="14688" y="21600"/>
                    </a:lnTo>
                    <a:lnTo>
                      <a:pt x="15725" y="21600"/>
                    </a:lnTo>
                    <a:lnTo>
                      <a:pt x="16934" y="21476"/>
                    </a:lnTo>
                    <a:lnTo>
                      <a:pt x="17971" y="21352"/>
                    </a:lnTo>
                    <a:lnTo>
                      <a:pt x="19008" y="21103"/>
                    </a:lnTo>
                    <a:lnTo>
                      <a:pt x="20390" y="20359"/>
                    </a:lnTo>
                    <a:lnTo>
                      <a:pt x="21082" y="19738"/>
                    </a:lnTo>
                    <a:lnTo>
                      <a:pt x="21427" y="19241"/>
                    </a:lnTo>
                    <a:lnTo>
                      <a:pt x="21600" y="18497"/>
                    </a:lnTo>
                    <a:lnTo>
                      <a:pt x="21427" y="17752"/>
                    </a:lnTo>
                    <a:lnTo>
                      <a:pt x="21082" y="16759"/>
                    </a:lnTo>
                    <a:lnTo>
                      <a:pt x="19872" y="15021"/>
                    </a:lnTo>
                    <a:lnTo>
                      <a:pt x="18490" y="13159"/>
                    </a:lnTo>
                    <a:lnTo>
                      <a:pt x="17107" y="11421"/>
                    </a:lnTo>
                    <a:lnTo>
                      <a:pt x="15552" y="9683"/>
                    </a:lnTo>
                    <a:lnTo>
                      <a:pt x="14170" y="8069"/>
                    </a:lnTo>
                    <a:lnTo>
                      <a:pt x="12787" y="6207"/>
                    </a:lnTo>
                    <a:lnTo>
                      <a:pt x="11578" y="4221"/>
                    </a:lnTo>
                    <a:lnTo>
                      <a:pt x="10368" y="1614"/>
                    </a:lnTo>
                    <a:lnTo>
                      <a:pt x="9850" y="1366"/>
                    </a:lnTo>
                    <a:lnTo>
                      <a:pt x="9504" y="1241"/>
                    </a:lnTo>
                    <a:lnTo>
                      <a:pt x="8986" y="993"/>
                    </a:lnTo>
                    <a:lnTo>
                      <a:pt x="8467" y="869"/>
                    </a:lnTo>
                    <a:lnTo>
                      <a:pt x="7776" y="621"/>
                    </a:lnTo>
                    <a:lnTo>
                      <a:pt x="7258" y="621"/>
                    </a:lnTo>
                    <a:lnTo>
                      <a:pt x="5875" y="372"/>
                    </a:lnTo>
                    <a:lnTo>
                      <a:pt x="5530" y="372"/>
                    </a:lnTo>
                    <a:lnTo>
                      <a:pt x="7085" y="745"/>
                    </a:lnTo>
                    <a:lnTo>
                      <a:pt x="7258" y="74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7" name="Kształt">
                <a:extLst>
                  <a:ext uri="{FF2B5EF4-FFF2-40B4-BE49-F238E27FC236}">
                    <a16:creationId xmlns:a16="http://schemas.microsoft.com/office/drawing/2014/main" id="{C9FD0A0E-8489-8BE7-CA0B-0F9058E691FC}"/>
                  </a:ext>
                </a:extLst>
              </p:cNvPr>
              <p:cNvSpPr/>
              <p:nvPr/>
            </p:nvSpPr>
            <p:spPr>
              <a:xfrm>
                <a:off x="1512712" y="1183620"/>
                <a:ext cx="38382" cy="54212"/>
              </a:xfrm>
              <a:custGeom>
                <a:avLst/>
                <a:gdLst/>
                <a:ahLst/>
                <a:cxnLst>
                  <a:cxn ang="0">
                    <a:pos x="wd2" y="hd2"/>
                  </a:cxn>
                  <a:cxn ang="5400000">
                    <a:pos x="wd2" y="hd2"/>
                  </a:cxn>
                  <a:cxn ang="10800000">
                    <a:pos x="wd2" y="hd2"/>
                  </a:cxn>
                  <a:cxn ang="16200000">
                    <a:pos x="wd2" y="hd2"/>
                  </a:cxn>
                </a:cxnLst>
                <a:rect l="0" t="0" r="r" b="b"/>
                <a:pathLst>
                  <a:path w="21600" h="21600" extrusionOk="0">
                    <a:moveTo>
                      <a:pt x="7258" y="745"/>
                    </a:moveTo>
                    <a:lnTo>
                      <a:pt x="6394" y="372"/>
                    </a:lnTo>
                    <a:lnTo>
                      <a:pt x="5357" y="124"/>
                    </a:lnTo>
                    <a:lnTo>
                      <a:pt x="4320" y="0"/>
                    </a:lnTo>
                    <a:lnTo>
                      <a:pt x="3110" y="0"/>
                    </a:lnTo>
                    <a:lnTo>
                      <a:pt x="2246" y="248"/>
                    </a:lnTo>
                    <a:lnTo>
                      <a:pt x="1555" y="621"/>
                    </a:lnTo>
                    <a:lnTo>
                      <a:pt x="864" y="1117"/>
                    </a:lnTo>
                    <a:lnTo>
                      <a:pt x="518" y="1738"/>
                    </a:lnTo>
                    <a:lnTo>
                      <a:pt x="173" y="2607"/>
                    </a:lnTo>
                    <a:lnTo>
                      <a:pt x="0" y="3228"/>
                    </a:lnTo>
                    <a:lnTo>
                      <a:pt x="0" y="4593"/>
                    </a:lnTo>
                    <a:lnTo>
                      <a:pt x="346" y="6083"/>
                    </a:lnTo>
                    <a:lnTo>
                      <a:pt x="1037" y="7324"/>
                    </a:lnTo>
                    <a:lnTo>
                      <a:pt x="1901" y="8566"/>
                    </a:lnTo>
                    <a:lnTo>
                      <a:pt x="3974" y="11048"/>
                    </a:lnTo>
                    <a:lnTo>
                      <a:pt x="4838" y="12290"/>
                    </a:lnTo>
                    <a:lnTo>
                      <a:pt x="5184" y="13407"/>
                    </a:lnTo>
                    <a:lnTo>
                      <a:pt x="7258" y="17876"/>
                    </a:lnTo>
                    <a:lnTo>
                      <a:pt x="7949" y="18869"/>
                    </a:lnTo>
                    <a:lnTo>
                      <a:pt x="8813" y="19614"/>
                    </a:lnTo>
                    <a:lnTo>
                      <a:pt x="9677" y="20483"/>
                    </a:lnTo>
                    <a:lnTo>
                      <a:pt x="10541" y="20855"/>
                    </a:lnTo>
                    <a:lnTo>
                      <a:pt x="11405" y="21103"/>
                    </a:lnTo>
                    <a:lnTo>
                      <a:pt x="12614" y="21352"/>
                    </a:lnTo>
                    <a:lnTo>
                      <a:pt x="14688" y="21600"/>
                    </a:lnTo>
                    <a:lnTo>
                      <a:pt x="15725" y="21600"/>
                    </a:lnTo>
                    <a:lnTo>
                      <a:pt x="16934" y="21476"/>
                    </a:lnTo>
                    <a:lnTo>
                      <a:pt x="17971" y="21352"/>
                    </a:lnTo>
                    <a:lnTo>
                      <a:pt x="19008" y="21103"/>
                    </a:lnTo>
                    <a:lnTo>
                      <a:pt x="20390" y="20359"/>
                    </a:lnTo>
                    <a:lnTo>
                      <a:pt x="21082" y="19738"/>
                    </a:lnTo>
                    <a:lnTo>
                      <a:pt x="21427" y="19241"/>
                    </a:lnTo>
                    <a:lnTo>
                      <a:pt x="21600" y="18497"/>
                    </a:lnTo>
                    <a:lnTo>
                      <a:pt x="21427" y="17752"/>
                    </a:lnTo>
                    <a:lnTo>
                      <a:pt x="21082" y="16759"/>
                    </a:lnTo>
                    <a:lnTo>
                      <a:pt x="19872" y="15021"/>
                    </a:lnTo>
                    <a:lnTo>
                      <a:pt x="18490" y="13159"/>
                    </a:lnTo>
                    <a:lnTo>
                      <a:pt x="17107" y="11421"/>
                    </a:lnTo>
                    <a:lnTo>
                      <a:pt x="15552" y="9683"/>
                    </a:lnTo>
                    <a:lnTo>
                      <a:pt x="14170" y="8069"/>
                    </a:lnTo>
                    <a:lnTo>
                      <a:pt x="12787" y="6207"/>
                    </a:lnTo>
                    <a:lnTo>
                      <a:pt x="11578" y="4221"/>
                    </a:lnTo>
                    <a:lnTo>
                      <a:pt x="10368" y="1614"/>
                    </a:lnTo>
                    <a:lnTo>
                      <a:pt x="9850" y="1366"/>
                    </a:lnTo>
                    <a:lnTo>
                      <a:pt x="9504" y="1241"/>
                    </a:lnTo>
                    <a:lnTo>
                      <a:pt x="8986" y="993"/>
                    </a:lnTo>
                    <a:lnTo>
                      <a:pt x="8467" y="869"/>
                    </a:lnTo>
                    <a:lnTo>
                      <a:pt x="7776" y="621"/>
                    </a:lnTo>
                    <a:lnTo>
                      <a:pt x="7258" y="621"/>
                    </a:lnTo>
                    <a:lnTo>
                      <a:pt x="5875" y="372"/>
                    </a:lnTo>
                    <a:lnTo>
                      <a:pt x="5530" y="372"/>
                    </a:lnTo>
                    <a:lnTo>
                      <a:pt x="7085" y="745"/>
                    </a:lnTo>
                    <a:lnTo>
                      <a:pt x="7258" y="74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8" name="Kształt">
                <a:extLst>
                  <a:ext uri="{FF2B5EF4-FFF2-40B4-BE49-F238E27FC236}">
                    <a16:creationId xmlns:a16="http://schemas.microsoft.com/office/drawing/2014/main" id="{516F1346-BB78-306A-50CE-9A561FC9F137}"/>
                  </a:ext>
                </a:extLst>
              </p:cNvPr>
              <p:cNvSpPr/>
              <p:nvPr/>
            </p:nvSpPr>
            <p:spPr>
              <a:xfrm>
                <a:off x="1539806" y="1156515"/>
                <a:ext cx="49671" cy="70024"/>
              </a:xfrm>
              <a:custGeom>
                <a:avLst/>
                <a:gdLst/>
                <a:ahLst/>
                <a:cxnLst>
                  <a:cxn ang="0">
                    <a:pos x="wd2" y="hd2"/>
                  </a:cxn>
                  <a:cxn ang="5400000">
                    <a:pos x="wd2" y="hd2"/>
                  </a:cxn>
                  <a:cxn ang="10800000">
                    <a:pos x="wd2" y="hd2"/>
                  </a:cxn>
                  <a:cxn ang="16200000">
                    <a:pos x="wd2" y="hd2"/>
                  </a:cxn>
                </a:cxnLst>
                <a:rect l="0" t="0" r="r" b="b"/>
                <a:pathLst>
                  <a:path w="21600" h="21600" extrusionOk="0">
                    <a:moveTo>
                      <a:pt x="131" y="6646"/>
                    </a:moveTo>
                    <a:lnTo>
                      <a:pt x="0" y="7292"/>
                    </a:lnTo>
                    <a:lnTo>
                      <a:pt x="0" y="7846"/>
                    </a:lnTo>
                    <a:lnTo>
                      <a:pt x="131" y="8585"/>
                    </a:lnTo>
                    <a:lnTo>
                      <a:pt x="655" y="9877"/>
                    </a:lnTo>
                    <a:lnTo>
                      <a:pt x="916" y="10431"/>
                    </a:lnTo>
                    <a:lnTo>
                      <a:pt x="1440" y="11077"/>
                    </a:lnTo>
                    <a:lnTo>
                      <a:pt x="2095" y="11631"/>
                    </a:lnTo>
                    <a:lnTo>
                      <a:pt x="2618" y="12092"/>
                    </a:lnTo>
                    <a:lnTo>
                      <a:pt x="3273" y="12462"/>
                    </a:lnTo>
                    <a:lnTo>
                      <a:pt x="4058" y="12923"/>
                    </a:lnTo>
                    <a:lnTo>
                      <a:pt x="5891" y="13292"/>
                    </a:lnTo>
                    <a:lnTo>
                      <a:pt x="6807" y="13292"/>
                    </a:lnTo>
                    <a:lnTo>
                      <a:pt x="7855" y="13200"/>
                    </a:lnTo>
                    <a:lnTo>
                      <a:pt x="9033" y="12923"/>
                    </a:lnTo>
                    <a:lnTo>
                      <a:pt x="9425" y="13569"/>
                    </a:lnTo>
                    <a:lnTo>
                      <a:pt x="10080" y="14400"/>
                    </a:lnTo>
                    <a:lnTo>
                      <a:pt x="10865" y="15323"/>
                    </a:lnTo>
                    <a:lnTo>
                      <a:pt x="12044" y="16431"/>
                    </a:lnTo>
                    <a:lnTo>
                      <a:pt x="13222" y="17631"/>
                    </a:lnTo>
                    <a:lnTo>
                      <a:pt x="15055" y="18738"/>
                    </a:lnTo>
                    <a:lnTo>
                      <a:pt x="16887" y="20123"/>
                    </a:lnTo>
                    <a:lnTo>
                      <a:pt x="19244" y="21415"/>
                    </a:lnTo>
                    <a:lnTo>
                      <a:pt x="19636" y="21508"/>
                    </a:lnTo>
                    <a:lnTo>
                      <a:pt x="19898" y="21600"/>
                    </a:lnTo>
                    <a:lnTo>
                      <a:pt x="20422" y="21415"/>
                    </a:lnTo>
                    <a:lnTo>
                      <a:pt x="21076" y="21046"/>
                    </a:lnTo>
                    <a:lnTo>
                      <a:pt x="21600" y="19754"/>
                    </a:lnTo>
                    <a:lnTo>
                      <a:pt x="21600" y="19015"/>
                    </a:lnTo>
                    <a:lnTo>
                      <a:pt x="21469" y="18369"/>
                    </a:lnTo>
                    <a:lnTo>
                      <a:pt x="21076" y="17908"/>
                    </a:lnTo>
                    <a:lnTo>
                      <a:pt x="19898" y="16800"/>
                    </a:lnTo>
                    <a:lnTo>
                      <a:pt x="18720" y="15785"/>
                    </a:lnTo>
                    <a:lnTo>
                      <a:pt x="17411" y="14769"/>
                    </a:lnTo>
                    <a:lnTo>
                      <a:pt x="16233" y="13754"/>
                    </a:lnTo>
                    <a:lnTo>
                      <a:pt x="15185" y="12554"/>
                    </a:lnTo>
                    <a:lnTo>
                      <a:pt x="14007" y="11538"/>
                    </a:lnTo>
                    <a:lnTo>
                      <a:pt x="13091" y="10431"/>
                    </a:lnTo>
                    <a:lnTo>
                      <a:pt x="12305" y="9323"/>
                    </a:lnTo>
                    <a:lnTo>
                      <a:pt x="11651" y="8215"/>
                    </a:lnTo>
                    <a:lnTo>
                      <a:pt x="10996" y="7200"/>
                    </a:lnTo>
                    <a:lnTo>
                      <a:pt x="10604" y="6000"/>
                    </a:lnTo>
                    <a:lnTo>
                      <a:pt x="10080" y="4985"/>
                    </a:lnTo>
                    <a:lnTo>
                      <a:pt x="9556" y="3785"/>
                    </a:lnTo>
                    <a:lnTo>
                      <a:pt x="8902" y="2677"/>
                    </a:lnTo>
                    <a:lnTo>
                      <a:pt x="8247" y="1662"/>
                    </a:lnTo>
                    <a:lnTo>
                      <a:pt x="7200" y="554"/>
                    </a:lnTo>
                    <a:lnTo>
                      <a:pt x="7069" y="462"/>
                    </a:lnTo>
                    <a:lnTo>
                      <a:pt x="6938" y="277"/>
                    </a:lnTo>
                    <a:lnTo>
                      <a:pt x="6676" y="185"/>
                    </a:lnTo>
                    <a:lnTo>
                      <a:pt x="6545" y="92"/>
                    </a:lnTo>
                    <a:lnTo>
                      <a:pt x="6284" y="0"/>
                    </a:lnTo>
                    <a:lnTo>
                      <a:pt x="5760" y="0"/>
                    </a:lnTo>
                    <a:lnTo>
                      <a:pt x="5498" y="92"/>
                    </a:lnTo>
                    <a:lnTo>
                      <a:pt x="4189" y="646"/>
                    </a:lnTo>
                    <a:lnTo>
                      <a:pt x="3142" y="1292"/>
                    </a:lnTo>
                    <a:lnTo>
                      <a:pt x="2356" y="2123"/>
                    </a:lnTo>
                    <a:lnTo>
                      <a:pt x="1440" y="2954"/>
                    </a:lnTo>
                    <a:lnTo>
                      <a:pt x="916" y="3785"/>
                    </a:lnTo>
                    <a:lnTo>
                      <a:pt x="524" y="4800"/>
                    </a:lnTo>
                    <a:lnTo>
                      <a:pt x="262" y="5631"/>
                    </a:lnTo>
                    <a:lnTo>
                      <a:pt x="131" y="6646"/>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39" name="Kształt">
                <a:extLst>
                  <a:ext uri="{FF2B5EF4-FFF2-40B4-BE49-F238E27FC236}">
                    <a16:creationId xmlns:a16="http://schemas.microsoft.com/office/drawing/2014/main" id="{C3086B1D-58F8-194F-29AE-229B574C2E68}"/>
                  </a:ext>
                </a:extLst>
              </p:cNvPr>
              <p:cNvSpPr/>
              <p:nvPr/>
            </p:nvSpPr>
            <p:spPr>
              <a:xfrm>
                <a:off x="1539806" y="1156515"/>
                <a:ext cx="49671" cy="70024"/>
              </a:xfrm>
              <a:custGeom>
                <a:avLst/>
                <a:gdLst/>
                <a:ahLst/>
                <a:cxnLst>
                  <a:cxn ang="0">
                    <a:pos x="wd2" y="hd2"/>
                  </a:cxn>
                  <a:cxn ang="5400000">
                    <a:pos x="wd2" y="hd2"/>
                  </a:cxn>
                  <a:cxn ang="10800000">
                    <a:pos x="wd2" y="hd2"/>
                  </a:cxn>
                  <a:cxn ang="16200000">
                    <a:pos x="wd2" y="hd2"/>
                  </a:cxn>
                </a:cxnLst>
                <a:rect l="0" t="0" r="r" b="b"/>
                <a:pathLst>
                  <a:path w="21600" h="21600" extrusionOk="0">
                    <a:moveTo>
                      <a:pt x="131" y="6646"/>
                    </a:moveTo>
                    <a:lnTo>
                      <a:pt x="0" y="7292"/>
                    </a:lnTo>
                    <a:lnTo>
                      <a:pt x="0" y="7846"/>
                    </a:lnTo>
                    <a:lnTo>
                      <a:pt x="131" y="8585"/>
                    </a:lnTo>
                    <a:lnTo>
                      <a:pt x="655" y="9877"/>
                    </a:lnTo>
                    <a:lnTo>
                      <a:pt x="916" y="10431"/>
                    </a:lnTo>
                    <a:lnTo>
                      <a:pt x="1440" y="11077"/>
                    </a:lnTo>
                    <a:lnTo>
                      <a:pt x="2095" y="11631"/>
                    </a:lnTo>
                    <a:lnTo>
                      <a:pt x="2618" y="12092"/>
                    </a:lnTo>
                    <a:lnTo>
                      <a:pt x="3273" y="12462"/>
                    </a:lnTo>
                    <a:lnTo>
                      <a:pt x="4058" y="12923"/>
                    </a:lnTo>
                    <a:lnTo>
                      <a:pt x="5891" y="13292"/>
                    </a:lnTo>
                    <a:lnTo>
                      <a:pt x="6807" y="13292"/>
                    </a:lnTo>
                    <a:lnTo>
                      <a:pt x="7855" y="13200"/>
                    </a:lnTo>
                    <a:lnTo>
                      <a:pt x="9033" y="12923"/>
                    </a:lnTo>
                    <a:lnTo>
                      <a:pt x="9425" y="13569"/>
                    </a:lnTo>
                    <a:lnTo>
                      <a:pt x="10080" y="14400"/>
                    </a:lnTo>
                    <a:lnTo>
                      <a:pt x="10865" y="15323"/>
                    </a:lnTo>
                    <a:lnTo>
                      <a:pt x="12044" y="16431"/>
                    </a:lnTo>
                    <a:lnTo>
                      <a:pt x="13222" y="17631"/>
                    </a:lnTo>
                    <a:lnTo>
                      <a:pt x="15055" y="18738"/>
                    </a:lnTo>
                    <a:lnTo>
                      <a:pt x="16887" y="20123"/>
                    </a:lnTo>
                    <a:lnTo>
                      <a:pt x="19244" y="21415"/>
                    </a:lnTo>
                    <a:lnTo>
                      <a:pt x="19636" y="21508"/>
                    </a:lnTo>
                    <a:lnTo>
                      <a:pt x="19898" y="21600"/>
                    </a:lnTo>
                    <a:lnTo>
                      <a:pt x="20422" y="21415"/>
                    </a:lnTo>
                    <a:lnTo>
                      <a:pt x="21076" y="21046"/>
                    </a:lnTo>
                    <a:lnTo>
                      <a:pt x="21600" y="19754"/>
                    </a:lnTo>
                    <a:lnTo>
                      <a:pt x="21600" y="19015"/>
                    </a:lnTo>
                    <a:lnTo>
                      <a:pt x="21469" y="18369"/>
                    </a:lnTo>
                    <a:lnTo>
                      <a:pt x="21076" y="17908"/>
                    </a:lnTo>
                    <a:lnTo>
                      <a:pt x="19898" y="16800"/>
                    </a:lnTo>
                    <a:lnTo>
                      <a:pt x="18720" y="15785"/>
                    </a:lnTo>
                    <a:lnTo>
                      <a:pt x="17411" y="14769"/>
                    </a:lnTo>
                    <a:lnTo>
                      <a:pt x="16233" y="13754"/>
                    </a:lnTo>
                    <a:lnTo>
                      <a:pt x="15185" y="12554"/>
                    </a:lnTo>
                    <a:lnTo>
                      <a:pt x="14007" y="11538"/>
                    </a:lnTo>
                    <a:lnTo>
                      <a:pt x="13091" y="10431"/>
                    </a:lnTo>
                    <a:lnTo>
                      <a:pt x="12305" y="9323"/>
                    </a:lnTo>
                    <a:lnTo>
                      <a:pt x="11651" y="8215"/>
                    </a:lnTo>
                    <a:lnTo>
                      <a:pt x="10996" y="7200"/>
                    </a:lnTo>
                    <a:lnTo>
                      <a:pt x="10604" y="6000"/>
                    </a:lnTo>
                    <a:lnTo>
                      <a:pt x="10080" y="4985"/>
                    </a:lnTo>
                    <a:lnTo>
                      <a:pt x="9556" y="3785"/>
                    </a:lnTo>
                    <a:lnTo>
                      <a:pt x="8902" y="2677"/>
                    </a:lnTo>
                    <a:lnTo>
                      <a:pt x="8247" y="1662"/>
                    </a:lnTo>
                    <a:lnTo>
                      <a:pt x="7200" y="554"/>
                    </a:lnTo>
                    <a:lnTo>
                      <a:pt x="7069" y="462"/>
                    </a:lnTo>
                    <a:lnTo>
                      <a:pt x="6938" y="277"/>
                    </a:lnTo>
                    <a:lnTo>
                      <a:pt x="6676" y="185"/>
                    </a:lnTo>
                    <a:lnTo>
                      <a:pt x="6545" y="92"/>
                    </a:lnTo>
                    <a:lnTo>
                      <a:pt x="6284" y="0"/>
                    </a:lnTo>
                    <a:lnTo>
                      <a:pt x="5760" y="0"/>
                    </a:lnTo>
                    <a:lnTo>
                      <a:pt x="5498" y="92"/>
                    </a:lnTo>
                    <a:lnTo>
                      <a:pt x="4189" y="646"/>
                    </a:lnTo>
                    <a:lnTo>
                      <a:pt x="3142" y="1292"/>
                    </a:lnTo>
                    <a:lnTo>
                      <a:pt x="2356" y="2123"/>
                    </a:lnTo>
                    <a:lnTo>
                      <a:pt x="1440" y="2954"/>
                    </a:lnTo>
                    <a:lnTo>
                      <a:pt x="916" y="3785"/>
                    </a:lnTo>
                    <a:lnTo>
                      <a:pt x="524" y="4800"/>
                    </a:lnTo>
                    <a:lnTo>
                      <a:pt x="262" y="5631"/>
                    </a:lnTo>
                    <a:lnTo>
                      <a:pt x="131" y="664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0" name="Kształt">
                <a:extLst>
                  <a:ext uri="{FF2B5EF4-FFF2-40B4-BE49-F238E27FC236}">
                    <a16:creationId xmlns:a16="http://schemas.microsoft.com/office/drawing/2014/main" id="{6E470717-A2DC-BC17-7A7A-4DD415673439}"/>
                  </a:ext>
                </a:extLst>
              </p:cNvPr>
              <p:cNvSpPr/>
              <p:nvPr/>
            </p:nvSpPr>
            <p:spPr>
              <a:xfrm>
                <a:off x="1478845" y="1190398"/>
                <a:ext cx="24836" cy="56470"/>
              </a:xfrm>
              <a:custGeom>
                <a:avLst/>
                <a:gdLst/>
                <a:ahLst/>
                <a:cxnLst>
                  <a:cxn ang="0">
                    <a:pos x="wd2" y="hd2"/>
                  </a:cxn>
                  <a:cxn ang="5400000">
                    <a:pos x="wd2" y="hd2"/>
                  </a:cxn>
                  <a:cxn ang="10800000">
                    <a:pos x="wd2" y="hd2"/>
                  </a:cxn>
                  <a:cxn ang="16200000">
                    <a:pos x="wd2" y="hd2"/>
                  </a:cxn>
                </a:cxnLst>
                <a:rect l="0" t="0" r="r" b="b"/>
                <a:pathLst>
                  <a:path w="21600" h="21600" extrusionOk="0">
                    <a:moveTo>
                      <a:pt x="1580" y="5002"/>
                    </a:moveTo>
                    <a:lnTo>
                      <a:pt x="2371" y="4206"/>
                    </a:lnTo>
                    <a:lnTo>
                      <a:pt x="3161" y="3297"/>
                    </a:lnTo>
                    <a:lnTo>
                      <a:pt x="4478" y="2274"/>
                    </a:lnTo>
                    <a:lnTo>
                      <a:pt x="5532" y="1364"/>
                    </a:lnTo>
                    <a:lnTo>
                      <a:pt x="6585" y="682"/>
                    </a:lnTo>
                    <a:lnTo>
                      <a:pt x="7639" y="227"/>
                    </a:lnTo>
                    <a:lnTo>
                      <a:pt x="8429" y="114"/>
                    </a:lnTo>
                    <a:lnTo>
                      <a:pt x="8956" y="0"/>
                    </a:lnTo>
                    <a:lnTo>
                      <a:pt x="9483" y="114"/>
                    </a:lnTo>
                    <a:lnTo>
                      <a:pt x="10010" y="341"/>
                    </a:lnTo>
                    <a:lnTo>
                      <a:pt x="13171" y="1592"/>
                    </a:lnTo>
                    <a:lnTo>
                      <a:pt x="16068" y="3183"/>
                    </a:lnTo>
                    <a:lnTo>
                      <a:pt x="17385" y="3979"/>
                    </a:lnTo>
                    <a:lnTo>
                      <a:pt x="18702" y="4888"/>
                    </a:lnTo>
                    <a:lnTo>
                      <a:pt x="19493" y="5912"/>
                    </a:lnTo>
                    <a:lnTo>
                      <a:pt x="20283" y="6821"/>
                    </a:lnTo>
                    <a:lnTo>
                      <a:pt x="20810" y="7731"/>
                    </a:lnTo>
                    <a:lnTo>
                      <a:pt x="21337" y="8867"/>
                    </a:lnTo>
                    <a:lnTo>
                      <a:pt x="21600" y="9777"/>
                    </a:lnTo>
                    <a:lnTo>
                      <a:pt x="21600" y="10800"/>
                    </a:lnTo>
                    <a:lnTo>
                      <a:pt x="21337" y="11937"/>
                    </a:lnTo>
                    <a:lnTo>
                      <a:pt x="20810" y="12960"/>
                    </a:lnTo>
                    <a:lnTo>
                      <a:pt x="20020" y="14097"/>
                    </a:lnTo>
                    <a:lnTo>
                      <a:pt x="18702" y="15120"/>
                    </a:lnTo>
                    <a:lnTo>
                      <a:pt x="18439" y="15461"/>
                    </a:lnTo>
                    <a:lnTo>
                      <a:pt x="18176" y="15688"/>
                    </a:lnTo>
                    <a:lnTo>
                      <a:pt x="18176" y="16484"/>
                    </a:lnTo>
                    <a:lnTo>
                      <a:pt x="19756" y="18531"/>
                    </a:lnTo>
                    <a:lnTo>
                      <a:pt x="20020" y="19326"/>
                    </a:lnTo>
                    <a:lnTo>
                      <a:pt x="20020" y="20008"/>
                    </a:lnTo>
                    <a:lnTo>
                      <a:pt x="19756" y="20349"/>
                    </a:lnTo>
                    <a:lnTo>
                      <a:pt x="19229" y="20577"/>
                    </a:lnTo>
                    <a:lnTo>
                      <a:pt x="18966" y="20804"/>
                    </a:lnTo>
                    <a:lnTo>
                      <a:pt x="18176" y="21145"/>
                    </a:lnTo>
                    <a:lnTo>
                      <a:pt x="17385" y="21259"/>
                    </a:lnTo>
                    <a:lnTo>
                      <a:pt x="16332" y="21486"/>
                    </a:lnTo>
                    <a:lnTo>
                      <a:pt x="15278" y="21600"/>
                    </a:lnTo>
                    <a:lnTo>
                      <a:pt x="14224" y="21600"/>
                    </a:lnTo>
                    <a:lnTo>
                      <a:pt x="13434" y="21486"/>
                    </a:lnTo>
                    <a:lnTo>
                      <a:pt x="12644" y="21259"/>
                    </a:lnTo>
                    <a:lnTo>
                      <a:pt x="11327" y="20236"/>
                    </a:lnTo>
                    <a:lnTo>
                      <a:pt x="10010" y="19099"/>
                    </a:lnTo>
                    <a:lnTo>
                      <a:pt x="8956" y="18076"/>
                    </a:lnTo>
                    <a:lnTo>
                      <a:pt x="8166" y="17053"/>
                    </a:lnTo>
                    <a:lnTo>
                      <a:pt x="5532" y="12505"/>
                    </a:lnTo>
                    <a:lnTo>
                      <a:pt x="4478" y="10118"/>
                    </a:lnTo>
                    <a:lnTo>
                      <a:pt x="1844" y="5571"/>
                    </a:lnTo>
                    <a:lnTo>
                      <a:pt x="0" y="3297"/>
                    </a:lnTo>
                    <a:lnTo>
                      <a:pt x="1580" y="3297"/>
                    </a:lnTo>
                    <a:lnTo>
                      <a:pt x="1580" y="500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1" name="Linia">
                <a:extLst>
                  <a:ext uri="{FF2B5EF4-FFF2-40B4-BE49-F238E27FC236}">
                    <a16:creationId xmlns:a16="http://schemas.microsoft.com/office/drawing/2014/main" id="{5441F4C5-6BBA-89C0-82DC-01FC3B3BF324}"/>
                  </a:ext>
                </a:extLst>
              </p:cNvPr>
              <p:cNvSpPr/>
              <p:nvPr/>
            </p:nvSpPr>
            <p:spPr>
              <a:xfrm>
                <a:off x="1478845" y="1190398"/>
                <a:ext cx="24836" cy="56470"/>
              </a:xfrm>
              <a:custGeom>
                <a:avLst/>
                <a:gdLst/>
                <a:ahLst/>
                <a:cxnLst>
                  <a:cxn ang="0">
                    <a:pos x="wd2" y="hd2"/>
                  </a:cxn>
                  <a:cxn ang="5400000">
                    <a:pos x="wd2" y="hd2"/>
                  </a:cxn>
                  <a:cxn ang="10800000">
                    <a:pos x="wd2" y="hd2"/>
                  </a:cxn>
                  <a:cxn ang="16200000">
                    <a:pos x="wd2" y="hd2"/>
                  </a:cxn>
                </a:cxnLst>
                <a:rect l="0" t="0" r="r" b="b"/>
                <a:pathLst>
                  <a:path w="21600" h="21600" extrusionOk="0">
                    <a:moveTo>
                      <a:pt x="1580" y="5002"/>
                    </a:moveTo>
                    <a:lnTo>
                      <a:pt x="2371" y="4206"/>
                    </a:lnTo>
                    <a:lnTo>
                      <a:pt x="3161" y="3297"/>
                    </a:lnTo>
                    <a:lnTo>
                      <a:pt x="4478" y="2274"/>
                    </a:lnTo>
                    <a:lnTo>
                      <a:pt x="5532" y="1364"/>
                    </a:lnTo>
                    <a:lnTo>
                      <a:pt x="6585" y="682"/>
                    </a:lnTo>
                    <a:lnTo>
                      <a:pt x="7639" y="227"/>
                    </a:lnTo>
                    <a:lnTo>
                      <a:pt x="8429" y="114"/>
                    </a:lnTo>
                    <a:lnTo>
                      <a:pt x="8956" y="0"/>
                    </a:lnTo>
                    <a:lnTo>
                      <a:pt x="9483" y="114"/>
                    </a:lnTo>
                    <a:lnTo>
                      <a:pt x="10010" y="341"/>
                    </a:lnTo>
                    <a:lnTo>
                      <a:pt x="13171" y="1592"/>
                    </a:lnTo>
                    <a:lnTo>
                      <a:pt x="16068" y="3183"/>
                    </a:lnTo>
                    <a:lnTo>
                      <a:pt x="17385" y="3979"/>
                    </a:lnTo>
                    <a:lnTo>
                      <a:pt x="18702" y="4888"/>
                    </a:lnTo>
                    <a:lnTo>
                      <a:pt x="19493" y="5912"/>
                    </a:lnTo>
                    <a:lnTo>
                      <a:pt x="20283" y="6821"/>
                    </a:lnTo>
                    <a:lnTo>
                      <a:pt x="20810" y="7731"/>
                    </a:lnTo>
                    <a:lnTo>
                      <a:pt x="21337" y="8867"/>
                    </a:lnTo>
                    <a:lnTo>
                      <a:pt x="21600" y="9777"/>
                    </a:lnTo>
                    <a:lnTo>
                      <a:pt x="21600" y="10800"/>
                    </a:lnTo>
                    <a:lnTo>
                      <a:pt x="21337" y="11937"/>
                    </a:lnTo>
                    <a:lnTo>
                      <a:pt x="20810" y="12960"/>
                    </a:lnTo>
                    <a:lnTo>
                      <a:pt x="20020" y="14097"/>
                    </a:lnTo>
                    <a:lnTo>
                      <a:pt x="18702" y="15120"/>
                    </a:lnTo>
                    <a:lnTo>
                      <a:pt x="18439" y="15461"/>
                    </a:lnTo>
                    <a:lnTo>
                      <a:pt x="18176" y="15688"/>
                    </a:lnTo>
                    <a:lnTo>
                      <a:pt x="18176" y="16484"/>
                    </a:lnTo>
                    <a:lnTo>
                      <a:pt x="19756" y="18531"/>
                    </a:lnTo>
                    <a:lnTo>
                      <a:pt x="20020" y="19326"/>
                    </a:lnTo>
                    <a:lnTo>
                      <a:pt x="20020" y="20008"/>
                    </a:lnTo>
                    <a:lnTo>
                      <a:pt x="19756" y="20349"/>
                    </a:lnTo>
                    <a:lnTo>
                      <a:pt x="19229" y="20577"/>
                    </a:lnTo>
                    <a:lnTo>
                      <a:pt x="18966" y="20804"/>
                    </a:lnTo>
                    <a:lnTo>
                      <a:pt x="18176" y="21145"/>
                    </a:lnTo>
                    <a:lnTo>
                      <a:pt x="17385" y="21259"/>
                    </a:lnTo>
                    <a:lnTo>
                      <a:pt x="16332" y="21486"/>
                    </a:lnTo>
                    <a:lnTo>
                      <a:pt x="15278" y="21600"/>
                    </a:lnTo>
                    <a:lnTo>
                      <a:pt x="14224" y="21600"/>
                    </a:lnTo>
                    <a:lnTo>
                      <a:pt x="13434" y="21486"/>
                    </a:lnTo>
                    <a:lnTo>
                      <a:pt x="12644" y="21259"/>
                    </a:lnTo>
                    <a:lnTo>
                      <a:pt x="11327" y="20236"/>
                    </a:lnTo>
                    <a:lnTo>
                      <a:pt x="10010" y="19099"/>
                    </a:lnTo>
                    <a:lnTo>
                      <a:pt x="8956" y="18076"/>
                    </a:lnTo>
                    <a:lnTo>
                      <a:pt x="8166" y="17053"/>
                    </a:lnTo>
                    <a:lnTo>
                      <a:pt x="5532" y="12505"/>
                    </a:lnTo>
                    <a:lnTo>
                      <a:pt x="4478" y="10118"/>
                    </a:lnTo>
                    <a:lnTo>
                      <a:pt x="1844" y="5571"/>
                    </a:lnTo>
                    <a:lnTo>
                      <a:pt x="0" y="3297"/>
                    </a:lnTo>
                    <a:lnTo>
                      <a:pt x="1580" y="3297"/>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2" name="Kształt">
                <a:extLst>
                  <a:ext uri="{FF2B5EF4-FFF2-40B4-BE49-F238E27FC236}">
                    <a16:creationId xmlns:a16="http://schemas.microsoft.com/office/drawing/2014/main" id="{3E85DBC4-5E38-2E42-B6D7-E73090BFC0B4}"/>
                  </a:ext>
                </a:extLst>
              </p:cNvPr>
              <p:cNvSpPr/>
              <p:nvPr/>
            </p:nvSpPr>
            <p:spPr>
              <a:xfrm>
                <a:off x="1533032" y="1251385"/>
                <a:ext cx="31609" cy="31623"/>
              </a:xfrm>
              <a:custGeom>
                <a:avLst/>
                <a:gdLst/>
                <a:ahLst/>
                <a:cxnLst>
                  <a:cxn ang="0">
                    <a:pos x="wd2" y="hd2"/>
                  </a:cxn>
                  <a:cxn ang="5400000">
                    <a:pos x="wd2" y="hd2"/>
                  </a:cxn>
                  <a:cxn ang="10800000">
                    <a:pos x="wd2" y="hd2"/>
                  </a:cxn>
                  <a:cxn ang="16200000">
                    <a:pos x="wd2" y="hd2"/>
                  </a:cxn>
                </a:cxnLst>
                <a:rect l="0" t="0" r="r" b="b"/>
                <a:pathLst>
                  <a:path w="21600" h="21600" extrusionOk="0">
                    <a:moveTo>
                      <a:pt x="8388" y="19131"/>
                    </a:moveTo>
                    <a:lnTo>
                      <a:pt x="5033" y="15840"/>
                    </a:lnTo>
                    <a:lnTo>
                      <a:pt x="3565" y="14194"/>
                    </a:lnTo>
                    <a:lnTo>
                      <a:pt x="2307" y="12549"/>
                    </a:lnTo>
                    <a:lnTo>
                      <a:pt x="1049" y="10491"/>
                    </a:lnTo>
                    <a:lnTo>
                      <a:pt x="419" y="8640"/>
                    </a:lnTo>
                    <a:lnTo>
                      <a:pt x="210" y="7817"/>
                    </a:lnTo>
                    <a:lnTo>
                      <a:pt x="0" y="6583"/>
                    </a:lnTo>
                    <a:lnTo>
                      <a:pt x="0" y="5554"/>
                    </a:lnTo>
                    <a:lnTo>
                      <a:pt x="419" y="3497"/>
                    </a:lnTo>
                    <a:lnTo>
                      <a:pt x="839" y="2880"/>
                    </a:lnTo>
                    <a:lnTo>
                      <a:pt x="1468" y="2057"/>
                    </a:lnTo>
                    <a:lnTo>
                      <a:pt x="5662" y="411"/>
                    </a:lnTo>
                    <a:lnTo>
                      <a:pt x="6501" y="0"/>
                    </a:lnTo>
                    <a:lnTo>
                      <a:pt x="9017" y="2880"/>
                    </a:lnTo>
                    <a:lnTo>
                      <a:pt x="11534" y="5349"/>
                    </a:lnTo>
                    <a:lnTo>
                      <a:pt x="14470" y="7611"/>
                    </a:lnTo>
                    <a:lnTo>
                      <a:pt x="17196" y="9669"/>
                    </a:lnTo>
                    <a:lnTo>
                      <a:pt x="18454" y="10697"/>
                    </a:lnTo>
                    <a:lnTo>
                      <a:pt x="19503" y="11520"/>
                    </a:lnTo>
                    <a:lnTo>
                      <a:pt x="20342" y="12960"/>
                    </a:lnTo>
                    <a:lnTo>
                      <a:pt x="20971" y="13989"/>
                    </a:lnTo>
                    <a:lnTo>
                      <a:pt x="21390" y="15017"/>
                    </a:lnTo>
                    <a:lnTo>
                      <a:pt x="21600" y="16251"/>
                    </a:lnTo>
                    <a:lnTo>
                      <a:pt x="21390" y="17691"/>
                    </a:lnTo>
                    <a:lnTo>
                      <a:pt x="20761" y="19131"/>
                    </a:lnTo>
                    <a:lnTo>
                      <a:pt x="20551" y="19543"/>
                    </a:lnTo>
                    <a:lnTo>
                      <a:pt x="20132" y="19954"/>
                    </a:lnTo>
                    <a:lnTo>
                      <a:pt x="18874" y="20777"/>
                    </a:lnTo>
                    <a:lnTo>
                      <a:pt x="17196" y="21394"/>
                    </a:lnTo>
                    <a:lnTo>
                      <a:pt x="15518" y="21600"/>
                    </a:lnTo>
                    <a:lnTo>
                      <a:pt x="13841" y="21600"/>
                    </a:lnTo>
                    <a:lnTo>
                      <a:pt x="11744" y="21189"/>
                    </a:lnTo>
                    <a:lnTo>
                      <a:pt x="10695" y="20777"/>
                    </a:lnTo>
                    <a:lnTo>
                      <a:pt x="9856" y="20366"/>
                    </a:lnTo>
                    <a:lnTo>
                      <a:pt x="9017" y="19749"/>
                    </a:lnTo>
                    <a:lnTo>
                      <a:pt x="8388" y="19131"/>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3" name="Kształt">
                <a:extLst>
                  <a:ext uri="{FF2B5EF4-FFF2-40B4-BE49-F238E27FC236}">
                    <a16:creationId xmlns:a16="http://schemas.microsoft.com/office/drawing/2014/main" id="{36E320A8-F24B-5A6F-2B59-94EB0E11BAE2}"/>
                  </a:ext>
                </a:extLst>
              </p:cNvPr>
              <p:cNvSpPr/>
              <p:nvPr/>
            </p:nvSpPr>
            <p:spPr>
              <a:xfrm>
                <a:off x="1533032" y="1251385"/>
                <a:ext cx="31609" cy="31623"/>
              </a:xfrm>
              <a:custGeom>
                <a:avLst/>
                <a:gdLst/>
                <a:ahLst/>
                <a:cxnLst>
                  <a:cxn ang="0">
                    <a:pos x="wd2" y="hd2"/>
                  </a:cxn>
                  <a:cxn ang="5400000">
                    <a:pos x="wd2" y="hd2"/>
                  </a:cxn>
                  <a:cxn ang="10800000">
                    <a:pos x="wd2" y="hd2"/>
                  </a:cxn>
                  <a:cxn ang="16200000">
                    <a:pos x="wd2" y="hd2"/>
                  </a:cxn>
                </a:cxnLst>
                <a:rect l="0" t="0" r="r" b="b"/>
                <a:pathLst>
                  <a:path w="21600" h="21600" extrusionOk="0">
                    <a:moveTo>
                      <a:pt x="8388" y="19131"/>
                    </a:moveTo>
                    <a:lnTo>
                      <a:pt x="5033" y="15840"/>
                    </a:lnTo>
                    <a:lnTo>
                      <a:pt x="3565" y="14194"/>
                    </a:lnTo>
                    <a:lnTo>
                      <a:pt x="2307" y="12549"/>
                    </a:lnTo>
                    <a:lnTo>
                      <a:pt x="1049" y="10491"/>
                    </a:lnTo>
                    <a:lnTo>
                      <a:pt x="419" y="8640"/>
                    </a:lnTo>
                    <a:lnTo>
                      <a:pt x="210" y="7817"/>
                    </a:lnTo>
                    <a:lnTo>
                      <a:pt x="0" y="6583"/>
                    </a:lnTo>
                    <a:lnTo>
                      <a:pt x="0" y="5554"/>
                    </a:lnTo>
                    <a:lnTo>
                      <a:pt x="419" y="3497"/>
                    </a:lnTo>
                    <a:lnTo>
                      <a:pt x="839" y="2880"/>
                    </a:lnTo>
                    <a:lnTo>
                      <a:pt x="1468" y="2057"/>
                    </a:lnTo>
                    <a:lnTo>
                      <a:pt x="5662" y="411"/>
                    </a:lnTo>
                    <a:lnTo>
                      <a:pt x="6501" y="0"/>
                    </a:lnTo>
                    <a:lnTo>
                      <a:pt x="9017" y="2880"/>
                    </a:lnTo>
                    <a:lnTo>
                      <a:pt x="11534" y="5349"/>
                    </a:lnTo>
                    <a:lnTo>
                      <a:pt x="14470" y="7611"/>
                    </a:lnTo>
                    <a:lnTo>
                      <a:pt x="17196" y="9669"/>
                    </a:lnTo>
                    <a:lnTo>
                      <a:pt x="18454" y="10697"/>
                    </a:lnTo>
                    <a:lnTo>
                      <a:pt x="19503" y="11520"/>
                    </a:lnTo>
                    <a:lnTo>
                      <a:pt x="20342" y="12960"/>
                    </a:lnTo>
                    <a:lnTo>
                      <a:pt x="20971" y="13989"/>
                    </a:lnTo>
                    <a:lnTo>
                      <a:pt x="21390" y="15017"/>
                    </a:lnTo>
                    <a:lnTo>
                      <a:pt x="21600" y="16251"/>
                    </a:lnTo>
                    <a:lnTo>
                      <a:pt x="21390" y="17691"/>
                    </a:lnTo>
                    <a:lnTo>
                      <a:pt x="20761" y="19131"/>
                    </a:lnTo>
                    <a:lnTo>
                      <a:pt x="20551" y="19543"/>
                    </a:lnTo>
                    <a:lnTo>
                      <a:pt x="20132" y="19954"/>
                    </a:lnTo>
                    <a:lnTo>
                      <a:pt x="18874" y="20777"/>
                    </a:lnTo>
                    <a:lnTo>
                      <a:pt x="17196" y="21394"/>
                    </a:lnTo>
                    <a:lnTo>
                      <a:pt x="15518" y="21600"/>
                    </a:lnTo>
                    <a:lnTo>
                      <a:pt x="13841" y="21600"/>
                    </a:lnTo>
                    <a:lnTo>
                      <a:pt x="11744" y="21189"/>
                    </a:lnTo>
                    <a:lnTo>
                      <a:pt x="10695" y="20777"/>
                    </a:lnTo>
                    <a:lnTo>
                      <a:pt x="9856" y="20366"/>
                    </a:lnTo>
                    <a:lnTo>
                      <a:pt x="9017" y="19749"/>
                    </a:lnTo>
                    <a:lnTo>
                      <a:pt x="8388" y="1913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4" name="Kształt">
                <a:extLst>
                  <a:ext uri="{FF2B5EF4-FFF2-40B4-BE49-F238E27FC236}">
                    <a16:creationId xmlns:a16="http://schemas.microsoft.com/office/drawing/2014/main" id="{EEE09A06-B93B-DD56-C75F-9C2FF851BFC7}"/>
                  </a:ext>
                </a:extLst>
              </p:cNvPr>
              <p:cNvSpPr/>
              <p:nvPr/>
            </p:nvSpPr>
            <p:spPr>
              <a:xfrm>
                <a:off x="1548837" y="1235574"/>
                <a:ext cx="33866" cy="42917"/>
              </a:xfrm>
              <a:custGeom>
                <a:avLst/>
                <a:gdLst/>
                <a:ahLst/>
                <a:cxnLst>
                  <a:cxn ang="0">
                    <a:pos x="wd2" y="hd2"/>
                  </a:cxn>
                  <a:cxn ang="5400000">
                    <a:pos x="wd2" y="hd2"/>
                  </a:cxn>
                  <a:cxn ang="10800000">
                    <a:pos x="wd2" y="hd2"/>
                  </a:cxn>
                  <a:cxn ang="16200000">
                    <a:pos x="wd2" y="hd2"/>
                  </a:cxn>
                </a:cxnLst>
                <a:rect l="0" t="0" r="r" b="b"/>
                <a:pathLst>
                  <a:path w="21600" h="21600" extrusionOk="0">
                    <a:moveTo>
                      <a:pt x="8411" y="0"/>
                    </a:moveTo>
                    <a:lnTo>
                      <a:pt x="7837" y="888"/>
                    </a:lnTo>
                    <a:lnTo>
                      <a:pt x="7073" y="1627"/>
                    </a:lnTo>
                    <a:lnTo>
                      <a:pt x="6117" y="2219"/>
                    </a:lnTo>
                    <a:lnTo>
                      <a:pt x="4779" y="2663"/>
                    </a:lnTo>
                    <a:lnTo>
                      <a:pt x="3632" y="2959"/>
                    </a:lnTo>
                    <a:lnTo>
                      <a:pt x="2485" y="3107"/>
                    </a:lnTo>
                    <a:lnTo>
                      <a:pt x="0" y="3107"/>
                    </a:lnTo>
                    <a:lnTo>
                      <a:pt x="573" y="4290"/>
                    </a:lnTo>
                    <a:lnTo>
                      <a:pt x="2867" y="6066"/>
                    </a:lnTo>
                    <a:lnTo>
                      <a:pt x="4014" y="6658"/>
                    </a:lnTo>
                    <a:lnTo>
                      <a:pt x="5161" y="7101"/>
                    </a:lnTo>
                    <a:lnTo>
                      <a:pt x="6690" y="7545"/>
                    </a:lnTo>
                    <a:lnTo>
                      <a:pt x="7837" y="8137"/>
                    </a:lnTo>
                    <a:lnTo>
                      <a:pt x="8793" y="8729"/>
                    </a:lnTo>
                    <a:lnTo>
                      <a:pt x="9749" y="9912"/>
                    </a:lnTo>
                    <a:lnTo>
                      <a:pt x="10513" y="11244"/>
                    </a:lnTo>
                    <a:lnTo>
                      <a:pt x="11469" y="12723"/>
                    </a:lnTo>
                    <a:lnTo>
                      <a:pt x="12616" y="14647"/>
                    </a:lnTo>
                    <a:lnTo>
                      <a:pt x="13954" y="16422"/>
                    </a:lnTo>
                    <a:lnTo>
                      <a:pt x="15865" y="18345"/>
                    </a:lnTo>
                    <a:lnTo>
                      <a:pt x="16821" y="19233"/>
                    </a:lnTo>
                    <a:lnTo>
                      <a:pt x="17968" y="19973"/>
                    </a:lnTo>
                    <a:lnTo>
                      <a:pt x="19306" y="20860"/>
                    </a:lnTo>
                    <a:lnTo>
                      <a:pt x="21027" y="21600"/>
                    </a:lnTo>
                    <a:lnTo>
                      <a:pt x="21409" y="21600"/>
                    </a:lnTo>
                    <a:lnTo>
                      <a:pt x="21600" y="21452"/>
                    </a:lnTo>
                    <a:lnTo>
                      <a:pt x="21600" y="19825"/>
                    </a:lnTo>
                    <a:lnTo>
                      <a:pt x="21409" y="19085"/>
                    </a:lnTo>
                    <a:lnTo>
                      <a:pt x="21409" y="17901"/>
                    </a:lnTo>
                    <a:lnTo>
                      <a:pt x="20644" y="14942"/>
                    </a:lnTo>
                    <a:lnTo>
                      <a:pt x="19688" y="13759"/>
                    </a:lnTo>
                    <a:lnTo>
                      <a:pt x="18924" y="12279"/>
                    </a:lnTo>
                    <a:lnTo>
                      <a:pt x="18159" y="11096"/>
                    </a:lnTo>
                    <a:lnTo>
                      <a:pt x="17204" y="9764"/>
                    </a:lnTo>
                    <a:lnTo>
                      <a:pt x="16439" y="8433"/>
                    </a:lnTo>
                    <a:lnTo>
                      <a:pt x="15865" y="7101"/>
                    </a:lnTo>
                    <a:lnTo>
                      <a:pt x="15101" y="6066"/>
                    </a:lnTo>
                    <a:lnTo>
                      <a:pt x="14527" y="5030"/>
                    </a:lnTo>
                    <a:lnTo>
                      <a:pt x="10322" y="1775"/>
                    </a:lnTo>
                    <a:lnTo>
                      <a:pt x="8411"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5" name="Kształt">
                <a:extLst>
                  <a:ext uri="{FF2B5EF4-FFF2-40B4-BE49-F238E27FC236}">
                    <a16:creationId xmlns:a16="http://schemas.microsoft.com/office/drawing/2014/main" id="{CCE17C25-22C3-603F-80EB-8D7B814E59BE}"/>
                  </a:ext>
                </a:extLst>
              </p:cNvPr>
              <p:cNvSpPr/>
              <p:nvPr/>
            </p:nvSpPr>
            <p:spPr>
              <a:xfrm>
                <a:off x="1548837" y="1235574"/>
                <a:ext cx="33866" cy="42917"/>
              </a:xfrm>
              <a:custGeom>
                <a:avLst/>
                <a:gdLst/>
                <a:ahLst/>
                <a:cxnLst>
                  <a:cxn ang="0">
                    <a:pos x="wd2" y="hd2"/>
                  </a:cxn>
                  <a:cxn ang="5400000">
                    <a:pos x="wd2" y="hd2"/>
                  </a:cxn>
                  <a:cxn ang="10800000">
                    <a:pos x="wd2" y="hd2"/>
                  </a:cxn>
                  <a:cxn ang="16200000">
                    <a:pos x="wd2" y="hd2"/>
                  </a:cxn>
                </a:cxnLst>
                <a:rect l="0" t="0" r="r" b="b"/>
                <a:pathLst>
                  <a:path w="21600" h="21600" extrusionOk="0">
                    <a:moveTo>
                      <a:pt x="8411" y="0"/>
                    </a:moveTo>
                    <a:lnTo>
                      <a:pt x="7837" y="888"/>
                    </a:lnTo>
                    <a:lnTo>
                      <a:pt x="7073" y="1627"/>
                    </a:lnTo>
                    <a:lnTo>
                      <a:pt x="6117" y="2219"/>
                    </a:lnTo>
                    <a:lnTo>
                      <a:pt x="4779" y="2663"/>
                    </a:lnTo>
                    <a:lnTo>
                      <a:pt x="3632" y="2959"/>
                    </a:lnTo>
                    <a:lnTo>
                      <a:pt x="2485" y="3107"/>
                    </a:lnTo>
                    <a:lnTo>
                      <a:pt x="0" y="3107"/>
                    </a:lnTo>
                    <a:lnTo>
                      <a:pt x="573" y="4290"/>
                    </a:lnTo>
                    <a:lnTo>
                      <a:pt x="2867" y="6066"/>
                    </a:lnTo>
                    <a:lnTo>
                      <a:pt x="4014" y="6658"/>
                    </a:lnTo>
                    <a:lnTo>
                      <a:pt x="5161" y="7101"/>
                    </a:lnTo>
                    <a:lnTo>
                      <a:pt x="6690" y="7545"/>
                    </a:lnTo>
                    <a:lnTo>
                      <a:pt x="7837" y="8137"/>
                    </a:lnTo>
                    <a:lnTo>
                      <a:pt x="8793" y="8729"/>
                    </a:lnTo>
                    <a:lnTo>
                      <a:pt x="9749" y="9912"/>
                    </a:lnTo>
                    <a:lnTo>
                      <a:pt x="10513" y="11244"/>
                    </a:lnTo>
                    <a:lnTo>
                      <a:pt x="11469" y="12723"/>
                    </a:lnTo>
                    <a:lnTo>
                      <a:pt x="12616" y="14647"/>
                    </a:lnTo>
                    <a:lnTo>
                      <a:pt x="13954" y="16422"/>
                    </a:lnTo>
                    <a:lnTo>
                      <a:pt x="15865" y="18345"/>
                    </a:lnTo>
                    <a:lnTo>
                      <a:pt x="16821" y="19233"/>
                    </a:lnTo>
                    <a:lnTo>
                      <a:pt x="17968" y="19973"/>
                    </a:lnTo>
                    <a:lnTo>
                      <a:pt x="19306" y="20860"/>
                    </a:lnTo>
                    <a:lnTo>
                      <a:pt x="21027" y="21600"/>
                    </a:lnTo>
                    <a:lnTo>
                      <a:pt x="21409" y="21600"/>
                    </a:lnTo>
                    <a:lnTo>
                      <a:pt x="21600" y="21452"/>
                    </a:lnTo>
                    <a:lnTo>
                      <a:pt x="21600" y="19825"/>
                    </a:lnTo>
                    <a:lnTo>
                      <a:pt x="21409" y="19085"/>
                    </a:lnTo>
                    <a:lnTo>
                      <a:pt x="21409" y="17901"/>
                    </a:lnTo>
                    <a:lnTo>
                      <a:pt x="20644" y="14942"/>
                    </a:lnTo>
                    <a:lnTo>
                      <a:pt x="19688" y="13759"/>
                    </a:lnTo>
                    <a:lnTo>
                      <a:pt x="18924" y="12279"/>
                    </a:lnTo>
                    <a:lnTo>
                      <a:pt x="18159" y="11096"/>
                    </a:lnTo>
                    <a:lnTo>
                      <a:pt x="17204" y="9764"/>
                    </a:lnTo>
                    <a:lnTo>
                      <a:pt x="16439" y="8433"/>
                    </a:lnTo>
                    <a:lnTo>
                      <a:pt x="15865" y="7101"/>
                    </a:lnTo>
                    <a:lnTo>
                      <a:pt x="15101" y="6066"/>
                    </a:lnTo>
                    <a:lnTo>
                      <a:pt x="14527" y="5030"/>
                    </a:lnTo>
                    <a:lnTo>
                      <a:pt x="10322" y="1775"/>
                    </a:lnTo>
                    <a:lnTo>
                      <a:pt x="8411"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6" name="Kształt">
                <a:extLst>
                  <a:ext uri="{FF2B5EF4-FFF2-40B4-BE49-F238E27FC236}">
                    <a16:creationId xmlns:a16="http://schemas.microsoft.com/office/drawing/2014/main" id="{45440301-F5F3-7FB9-FE3B-8B95098E6091}"/>
                  </a:ext>
                </a:extLst>
              </p:cNvPr>
              <p:cNvSpPr/>
              <p:nvPr/>
            </p:nvSpPr>
            <p:spPr>
              <a:xfrm>
                <a:off x="1575930" y="1174585"/>
                <a:ext cx="27093" cy="27106"/>
              </a:xfrm>
              <a:custGeom>
                <a:avLst/>
                <a:gdLst/>
                <a:ahLst/>
                <a:cxnLst>
                  <a:cxn ang="0">
                    <a:pos x="wd2" y="hd2"/>
                  </a:cxn>
                  <a:cxn ang="5400000">
                    <a:pos x="wd2" y="hd2"/>
                  </a:cxn>
                  <a:cxn ang="10800000">
                    <a:pos x="wd2" y="hd2"/>
                  </a:cxn>
                  <a:cxn ang="16200000">
                    <a:pos x="wd2" y="hd2"/>
                  </a:cxn>
                </a:cxnLst>
                <a:rect l="0" t="0" r="r" b="b"/>
                <a:pathLst>
                  <a:path w="21600" h="21600" extrusionOk="0">
                    <a:moveTo>
                      <a:pt x="8288" y="2895"/>
                    </a:moveTo>
                    <a:lnTo>
                      <a:pt x="7284" y="2449"/>
                    </a:lnTo>
                    <a:lnTo>
                      <a:pt x="6028" y="1781"/>
                    </a:lnTo>
                    <a:lnTo>
                      <a:pt x="5023" y="1113"/>
                    </a:lnTo>
                    <a:lnTo>
                      <a:pt x="3767" y="445"/>
                    </a:lnTo>
                    <a:lnTo>
                      <a:pt x="2763" y="223"/>
                    </a:lnTo>
                    <a:lnTo>
                      <a:pt x="2009" y="0"/>
                    </a:lnTo>
                    <a:lnTo>
                      <a:pt x="1256" y="0"/>
                    </a:lnTo>
                    <a:lnTo>
                      <a:pt x="502" y="223"/>
                    </a:lnTo>
                    <a:lnTo>
                      <a:pt x="0" y="2004"/>
                    </a:lnTo>
                    <a:lnTo>
                      <a:pt x="0" y="2895"/>
                    </a:lnTo>
                    <a:lnTo>
                      <a:pt x="753" y="4899"/>
                    </a:lnTo>
                    <a:lnTo>
                      <a:pt x="1758" y="6235"/>
                    </a:lnTo>
                    <a:lnTo>
                      <a:pt x="3014" y="8016"/>
                    </a:lnTo>
                    <a:lnTo>
                      <a:pt x="4521" y="9575"/>
                    </a:lnTo>
                    <a:lnTo>
                      <a:pt x="5777" y="11134"/>
                    </a:lnTo>
                    <a:lnTo>
                      <a:pt x="6781" y="13361"/>
                    </a:lnTo>
                    <a:lnTo>
                      <a:pt x="7535" y="13584"/>
                    </a:lnTo>
                    <a:lnTo>
                      <a:pt x="9042" y="14697"/>
                    </a:lnTo>
                    <a:lnTo>
                      <a:pt x="11302" y="16033"/>
                    </a:lnTo>
                    <a:lnTo>
                      <a:pt x="13814" y="17592"/>
                    </a:lnTo>
                    <a:lnTo>
                      <a:pt x="16577" y="19373"/>
                    </a:lnTo>
                    <a:lnTo>
                      <a:pt x="18837" y="20487"/>
                    </a:lnTo>
                    <a:lnTo>
                      <a:pt x="20344" y="21377"/>
                    </a:lnTo>
                    <a:lnTo>
                      <a:pt x="20847" y="21600"/>
                    </a:lnTo>
                    <a:lnTo>
                      <a:pt x="21349" y="20264"/>
                    </a:lnTo>
                    <a:lnTo>
                      <a:pt x="21600" y="18928"/>
                    </a:lnTo>
                    <a:lnTo>
                      <a:pt x="21600" y="17146"/>
                    </a:lnTo>
                    <a:lnTo>
                      <a:pt x="21349" y="15810"/>
                    </a:lnTo>
                    <a:lnTo>
                      <a:pt x="20344" y="13138"/>
                    </a:lnTo>
                    <a:lnTo>
                      <a:pt x="18837" y="10466"/>
                    </a:lnTo>
                    <a:lnTo>
                      <a:pt x="16828" y="8239"/>
                    </a:lnTo>
                    <a:lnTo>
                      <a:pt x="14065" y="6012"/>
                    </a:lnTo>
                    <a:lnTo>
                      <a:pt x="11302" y="4231"/>
                    </a:lnTo>
                    <a:lnTo>
                      <a:pt x="8288" y="289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7" name="Kształt">
                <a:extLst>
                  <a:ext uri="{FF2B5EF4-FFF2-40B4-BE49-F238E27FC236}">
                    <a16:creationId xmlns:a16="http://schemas.microsoft.com/office/drawing/2014/main" id="{42E09658-C06F-C5E4-B5CE-CFC8B9377E73}"/>
                  </a:ext>
                </a:extLst>
              </p:cNvPr>
              <p:cNvSpPr/>
              <p:nvPr/>
            </p:nvSpPr>
            <p:spPr>
              <a:xfrm>
                <a:off x="1575930" y="1174585"/>
                <a:ext cx="27093" cy="27106"/>
              </a:xfrm>
              <a:custGeom>
                <a:avLst/>
                <a:gdLst/>
                <a:ahLst/>
                <a:cxnLst>
                  <a:cxn ang="0">
                    <a:pos x="wd2" y="hd2"/>
                  </a:cxn>
                  <a:cxn ang="5400000">
                    <a:pos x="wd2" y="hd2"/>
                  </a:cxn>
                  <a:cxn ang="10800000">
                    <a:pos x="wd2" y="hd2"/>
                  </a:cxn>
                  <a:cxn ang="16200000">
                    <a:pos x="wd2" y="hd2"/>
                  </a:cxn>
                </a:cxnLst>
                <a:rect l="0" t="0" r="r" b="b"/>
                <a:pathLst>
                  <a:path w="21600" h="21600" extrusionOk="0">
                    <a:moveTo>
                      <a:pt x="8288" y="2895"/>
                    </a:moveTo>
                    <a:lnTo>
                      <a:pt x="7284" y="2449"/>
                    </a:lnTo>
                    <a:lnTo>
                      <a:pt x="6028" y="1781"/>
                    </a:lnTo>
                    <a:lnTo>
                      <a:pt x="5023" y="1113"/>
                    </a:lnTo>
                    <a:lnTo>
                      <a:pt x="3767" y="445"/>
                    </a:lnTo>
                    <a:lnTo>
                      <a:pt x="2763" y="223"/>
                    </a:lnTo>
                    <a:lnTo>
                      <a:pt x="2009" y="0"/>
                    </a:lnTo>
                    <a:lnTo>
                      <a:pt x="1256" y="0"/>
                    </a:lnTo>
                    <a:lnTo>
                      <a:pt x="502" y="223"/>
                    </a:lnTo>
                    <a:lnTo>
                      <a:pt x="0" y="2004"/>
                    </a:lnTo>
                    <a:lnTo>
                      <a:pt x="0" y="2895"/>
                    </a:lnTo>
                    <a:lnTo>
                      <a:pt x="753" y="4899"/>
                    </a:lnTo>
                    <a:lnTo>
                      <a:pt x="1758" y="6235"/>
                    </a:lnTo>
                    <a:lnTo>
                      <a:pt x="3014" y="8016"/>
                    </a:lnTo>
                    <a:lnTo>
                      <a:pt x="4521" y="9575"/>
                    </a:lnTo>
                    <a:lnTo>
                      <a:pt x="5777" y="11134"/>
                    </a:lnTo>
                    <a:lnTo>
                      <a:pt x="6781" y="13361"/>
                    </a:lnTo>
                    <a:lnTo>
                      <a:pt x="7535" y="13584"/>
                    </a:lnTo>
                    <a:lnTo>
                      <a:pt x="9042" y="14697"/>
                    </a:lnTo>
                    <a:lnTo>
                      <a:pt x="11302" y="16033"/>
                    </a:lnTo>
                    <a:lnTo>
                      <a:pt x="13814" y="17592"/>
                    </a:lnTo>
                    <a:lnTo>
                      <a:pt x="16577" y="19373"/>
                    </a:lnTo>
                    <a:lnTo>
                      <a:pt x="18837" y="20487"/>
                    </a:lnTo>
                    <a:lnTo>
                      <a:pt x="20344" y="21377"/>
                    </a:lnTo>
                    <a:lnTo>
                      <a:pt x="20847" y="21600"/>
                    </a:lnTo>
                    <a:lnTo>
                      <a:pt x="21349" y="20264"/>
                    </a:lnTo>
                    <a:lnTo>
                      <a:pt x="21600" y="18928"/>
                    </a:lnTo>
                    <a:lnTo>
                      <a:pt x="21600" y="17146"/>
                    </a:lnTo>
                    <a:lnTo>
                      <a:pt x="21349" y="15810"/>
                    </a:lnTo>
                    <a:lnTo>
                      <a:pt x="20344" y="13138"/>
                    </a:lnTo>
                    <a:lnTo>
                      <a:pt x="18837" y="10466"/>
                    </a:lnTo>
                    <a:lnTo>
                      <a:pt x="16828" y="8239"/>
                    </a:lnTo>
                    <a:lnTo>
                      <a:pt x="14065" y="6012"/>
                    </a:lnTo>
                    <a:lnTo>
                      <a:pt x="11302" y="4231"/>
                    </a:lnTo>
                    <a:lnTo>
                      <a:pt x="8288" y="289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8" name="Kształt">
                <a:extLst>
                  <a:ext uri="{FF2B5EF4-FFF2-40B4-BE49-F238E27FC236}">
                    <a16:creationId xmlns:a16="http://schemas.microsoft.com/office/drawing/2014/main" id="{77F01F87-E43F-645D-0972-0887F03F7366}"/>
                  </a:ext>
                </a:extLst>
              </p:cNvPr>
              <p:cNvSpPr/>
              <p:nvPr/>
            </p:nvSpPr>
            <p:spPr>
              <a:xfrm>
                <a:off x="1636889" y="1054869"/>
                <a:ext cx="27093" cy="29364"/>
              </a:xfrm>
              <a:custGeom>
                <a:avLst/>
                <a:gdLst/>
                <a:ahLst/>
                <a:cxnLst>
                  <a:cxn ang="0">
                    <a:pos x="wd2" y="hd2"/>
                  </a:cxn>
                  <a:cxn ang="5400000">
                    <a:pos x="wd2" y="hd2"/>
                  </a:cxn>
                  <a:cxn ang="10800000">
                    <a:pos x="wd2" y="hd2"/>
                  </a:cxn>
                  <a:cxn ang="16200000">
                    <a:pos x="wd2" y="hd2"/>
                  </a:cxn>
                </a:cxnLst>
                <a:rect l="0" t="0" r="r" b="b"/>
                <a:pathLst>
                  <a:path w="21600" h="21600" extrusionOk="0">
                    <a:moveTo>
                      <a:pt x="8185" y="235"/>
                    </a:moveTo>
                    <a:lnTo>
                      <a:pt x="6821" y="0"/>
                    </a:lnTo>
                    <a:lnTo>
                      <a:pt x="5912" y="0"/>
                    </a:lnTo>
                    <a:lnTo>
                      <a:pt x="2274" y="1878"/>
                    </a:lnTo>
                    <a:lnTo>
                      <a:pt x="1137" y="2113"/>
                    </a:lnTo>
                    <a:lnTo>
                      <a:pt x="0" y="1878"/>
                    </a:lnTo>
                    <a:lnTo>
                      <a:pt x="0" y="2583"/>
                    </a:lnTo>
                    <a:lnTo>
                      <a:pt x="455" y="3522"/>
                    </a:lnTo>
                    <a:lnTo>
                      <a:pt x="682" y="4226"/>
                    </a:lnTo>
                    <a:lnTo>
                      <a:pt x="1819" y="5400"/>
                    </a:lnTo>
                    <a:lnTo>
                      <a:pt x="2501" y="5870"/>
                    </a:lnTo>
                    <a:lnTo>
                      <a:pt x="2956" y="6339"/>
                    </a:lnTo>
                    <a:lnTo>
                      <a:pt x="3638" y="6574"/>
                    </a:lnTo>
                    <a:lnTo>
                      <a:pt x="5684" y="8217"/>
                    </a:lnTo>
                    <a:lnTo>
                      <a:pt x="7503" y="10565"/>
                    </a:lnTo>
                    <a:lnTo>
                      <a:pt x="9322" y="12678"/>
                    </a:lnTo>
                    <a:lnTo>
                      <a:pt x="10914" y="14791"/>
                    </a:lnTo>
                    <a:lnTo>
                      <a:pt x="12505" y="17139"/>
                    </a:lnTo>
                    <a:lnTo>
                      <a:pt x="14324" y="18783"/>
                    </a:lnTo>
                    <a:lnTo>
                      <a:pt x="15461" y="19722"/>
                    </a:lnTo>
                    <a:lnTo>
                      <a:pt x="16371" y="20426"/>
                    </a:lnTo>
                    <a:lnTo>
                      <a:pt x="17507" y="21130"/>
                    </a:lnTo>
                    <a:lnTo>
                      <a:pt x="18644" y="21600"/>
                    </a:lnTo>
                    <a:lnTo>
                      <a:pt x="19326" y="21600"/>
                    </a:lnTo>
                    <a:lnTo>
                      <a:pt x="19781" y="21365"/>
                    </a:lnTo>
                    <a:lnTo>
                      <a:pt x="20463" y="21130"/>
                    </a:lnTo>
                    <a:lnTo>
                      <a:pt x="20691" y="20426"/>
                    </a:lnTo>
                    <a:lnTo>
                      <a:pt x="21373" y="19487"/>
                    </a:lnTo>
                    <a:lnTo>
                      <a:pt x="21600" y="18078"/>
                    </a:lnTo>
                    <a:lnTo>
                      <a:pt x="21600" y="16670"/>
                    </a:lnTo>
                    <a:lnTo>
                      <a:pt x="21373" y="14791"/>
                    </a:lnTo>
                    <a:lnTo>
                      <a:pt x="20918" y="13383"/>
                    </a:lnTo>
                    <a:lnTo>
                      <a:pt x="20691" y="12443"/>
                    </a:lnTo>
                    <a:lnTo>
                      <a:pt x="19554" y="10565"/>
                    </a:lnTo>
                    <a:lnTo>
                      <a:pt x="18644" y="8452"/>
                    </a:lnTo>
                    <a:lnTo>
                      <a:pt x="15916" y="5165"/>
                    </a:lnTo>
                    <a:lnTo>
                      <a:pt x="14097" y="3287"/>
                    </a:lnTo>
                    <a:lnTo>
                      <a:pt x="10459" y="939"/>
                    </a:lnTo>
                    <a:lnTo>
                      <a:pt x="8185" y="23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49" name="Kształt">
                <a:extLst>
                  <a:ext uri="{FF2B5EF4-FFF2-40B4-BE49-F238E27FC236}">
                    <a16:creationId xmlns:a16="http://schemas.microsoft.com/office/drawing/2014/main" id="{BE0FCB38-B31F-E6BC-B42D-7019240E6C62}"/>
                  </a:ext>
                </a:extLst>
              </p:cNvPr>
              <p:cNvSpPr/>
              <p:nvPr/>
            </p:nvSpPr>
            <p:spPr>
              <a:xfrm>
                <a:off x="1636889" y="1054869"/>
                <a:ext cx="27093" cy="29364"/>
              </a:xfrm>
              <a:custGeom>
                <a:avLst/>
                <a:gdLst/>
                <a:ahLst/>
                <a:cxnLst>
                  <a:cxn ang="0">
                    <a:pos x="wd2" y="hd2"/>
                  </a:cxn>
                  <a:cxn ang="5400000">
                    <a:pos x="wd2" y="hd2"/>
                  </a:cxn>
                  <a:cxn ang="10800000">
                    <a:pos x="wd2" y="hd2"/>
                  </a:cxn>
                  <a:cxn ang="16200000">
                    <a:pos x="wd2" y="hd2"/>
                  </a:cxn>
                </a:cxnLst>
                <a:rect l="0" t="0" r="r" b="b"/>
                <a:pathLst>
                  <a:path w="21600" h="21600" extrusionOk="0">
                    <a:moveTo>
                      <a:pt x="8185" y="235"/>
                    </a:moveTo>
                    <a:lnTo>
                      <a:pt x="6821" y="0"/>
                    </a:lnTo>
                    <a:lnTo>
                      <a:pt x="5912" y="0"/>
                    </a:lnTo>
                    <a:lnTo>
                      <a:pt x="2274" y="1878"/>
                    </a:lnTo>
                    <a:lnTo>
                      <a:pt x="1137" y="2113"/>
                    </a:lnTo>
                    <a:lnTo>
                      <a:pt x="0" y="1878"/>
                    </a:lnTo>
                    <a:lnTo>
                      <a:pt x="0" y="2583"/>
                    </a:lnTo>
                    <a:lnTo>
                      <a:pt x="455" y="3522"/>
                    </a:lnTo>
                    <a:lnTo>
                      <a:pt x="682" y="4226"/>
                    </a:lnTo>
                    <a:lnTo>
                      <a:pt x="1819" y="5400"/>
                    </a:lnTo>
                    <a:lnTo>
                      <a:pt x="2501" y="5870"/>
                    </a:lnTo>
                    <a:lnTo>
                      <a:pt x="2956" y="6339"/>
                    </a:lnTo>
                    <a:lnTo>
                      <a:pt x="3638" y="6574"/>
                    </a:lnTo>
                    <a:lnTo>
                      <a:pt x="5684" y="8217"/>
                    </a:lnTo>
                    <a:lnTo>
                      <a:pt x="7503" y="10565"/>
                    </a:lnTo>
                    <a:lnTo>
                      <a:pt x="9322" y="12678"/>
                    </a:lnTo>
                    <a:lnTo>
                      <a:pt x="10914" y="14791"/>
                    </a:lnTo>
                    <a:lnTo>
                      <a:pt x="12505" y="17139"/>
                    </a:lnTo>
                    <a:lnTo>
                      <a:pt x="14324" y="18783"/>
                    </a:lnTo>
                    <a:lnTo>
                      <a:pt x="15461" y="19722"/>
                    </a:lnTo>
                    <a:lnTo>
                      <a:pt x="16371" y="20426"/>
                    </a:lnTo>
                    <a:lnTo>
                      <a:pt x="17507" y="21130"/>
                    </a:lnTo>
                    <a:lnTo>
                      <a:pt x="18644" y="21600"/>
                    </a:lnTo>
                    <a:lnTo>
                      <a:pt x="19326" y="21600"/>
                    </a:lnTo>
                    <a:lnTo>
                      <a:pt x="19781" y="21365"/>
                    </a:lnTo>
                    <a:lnTo>
                      <a:pt x="20463" y="21130"/>
                    </a:lnTo>
                    <a:lnTo>
                      <a:pt x="20691" y="20426"/>
                    </a:lnTo>
                    <a:lnTo>
                      <a:pt x="21373" y="19487"/>
                    </a:lnTo>
                    <a:lnTo>
                      <a:pt x="21600" y="18078"/>
                    </a:lnTo>
                    <a:lnTo>
                      <a:pt x="21600" y="16670"/>
                    </a:lnTo>
                    <a:lnTo>
                      <a:pt x="21373" y="14791"/>
                    </a:lnTo>
                    <a:lnTo>
                      <a:pt x="20918" y="13383"/>
                    </a:lnTo>
                    <a:lnTo>
                      <a:pt x="20691" y="12443"/>
                    </a:lnTo>
                    <a:lnTo>
                      <a:pt x="19554" y="10565"/>
                    </a:lnTo>
                    <a:lnTo>
                      <a:pt x="18644" y="8452"/>
                    </a:lnTo>
                    <a:lnTo>
                      <a:pt x="15916" y="5165"/>
                    </a:lnTo>
                    <a:lnTo>
                      <a:pt x="14097" y="3287"/>
                    </a:lnTo>
                    <a:lnTo>
                      <a:pt x="10459" y="939"/>
                    </a:lnTo>
                    <a:lnTo>
                      <a:pt x="8185" y="23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0" name="Kształt">
                <a:extLst>
                  <a:ext uri="{FF2B5EF4-FFF2-40B4-BE49-F238E27FC236}">
                    <a16:creationId xmlns:a16="http://schemas.microsoft.com/office/drawing/2014/main" id="{E45088B5-6958-7E6F-2A2F-39ACF1DC909C}"/>
                  </a:ext>
                </a:extLst>
              </p:cNvPr>
              <p:cNvSpPr/>
              <p:nvPr/>
            </p:nvSpPr>
            <p:spPr>
              <a:xfrm>
                <a:off x="1393049" y="695716"/>
                <a:ext cx="74507" cy="70024"/>
              </a:xfrm>
              <a:custGeom>
                <a:avLst/>
                <a:gdLst/>
                <a:ahLst/>
                <a:cxnLst>
                  <a:cxn ang="0">
                    <a:pos x="wd2" y="hd2"/>
                  </a:cxn>
                  <a:cxn ang="5400000">
                    <a:pos x="wd2" y="hd2"/>
                  </a:cxn>
                  <a:cxn ang="10800000">
                    <a:pos x="wd2" y="hd2"/>
                  </a:cxn>
                  <a:cxn ang="16200000">
                    <a:pos x="wd2" y="hd2"/>
                  </a:cxn>
                </a:cxnLst>
                <a:rect l="0" t="0" r="r" b="b"/>
                <a:pathLst>
                  <a:path w="21600" h="21600" extrusionOk="0">
                    <a:moveTo>
                      <a:pt x="15939" y="21600"/>
                    </a:moveTo>
                    <a:lnTo>
                      <a:pt x="15852" y="20862"/>
                    </a:lnTo>
                    <a:lnTo>
                      <a:pt x="15765" y="20308"/>
                    </a:lnTo>
                    <a:lnTo>
                      <a:pt x="15765" y="19754"/>
                    </a:lnTo>
                    <a:lnTo>
                      <a:pt x="15852" y="19200"/>
                    </a:lnTo>
                    <a:lnTo>
                      <a:pt x="16026" y="18554"/>
                    </a:lnTo>
                    <a:lnTo>
                      <a:pt x="16374" y="17446"/>
                    </a:lnTo>
                    <a:lnTo>
                      <a:pt x="16635" y="16708"/>
                    </a:lnTo>
                    <a:lnTo>
                      <a:pt x="17332" y="15138"/>
                    </a:lnTo>
                    <a:lnTo>
                      <a:pt x="18726" y="11815"/>
                    </a:lnTo>
                    <a:lnTo>
                      <a:pt x="19423" y="10246"/>
                    </a:lnTo>
                    <a:lnTo>
                      <a:pt x="20119" y="8585"/>
                    </a:lnTo>
                    <a:lnTo>
                      <a:pt x="20729" y="6831"/>
                    </a:lnTo>
                    <a:lnTo>
                      <a:pt x="21165" y="5077"/>
                    </a:lnTo>
                    <a:lnTo>
                      <a:pt x="21600" y="3231"/>
                    </a:lnTo>
                    <a:lnTo>
                      <a:pt x="21600" y="2585"/>
                    </a:lnTo>
                    <a:lnTo>
                      <a:pt x="21513" y="2308"/>
                    </a:lnTo>
                    <a:lnTo>
                      <a:pt x="21339" y="2031"/>
                    </a:lnTo>
                    <a:lnTo>
                      <a:pt x="20468" y="1292"/>
                    </a:lnTo>
                    <a:lnTo>
                      <a:pt x="19771" y="923"/>
                    </a:lnTo>
                    <a:lnTo>
                      <a:pt x="19074" y="646"/>
                    </a:lnTo>
                    <a:lnTo>
                      <a:pt x="18465" y="462"/>
                    </a:lnTo>
                    <a:lnTo>
                      <a:pt x="17768" y="277"/>
                    </a:lnTo>
                    <a:lnTo>
                      <a:pt x="17332" y="185"/>
                    </a:lnTo>
                    <a:lnTo>
                      <a:pt x="16810" y="92"/>
                    </a:lnTo>
                    <a:lnTo>
                      <a:pt x="16374" y="0"/>
                    </a:lnTo>
                    <a:lnTo>
                      <a:pt x="14894" y="0"/>
                    </a:lnTo>
                    <a:lnTo>
                      <a:pt x="14371" y="92"/>
                    </a:lnTo>
                    <a:lnTo>
                      <a:pt x="13935" y="277"/>
                    </a:lnTo>
                    <a:lnTo>
                      <a:pt x="13674" y="462"/>
                    </a:lnTo>
                    <a:lnTo>
                      <a:pt x="13239" y="738"/>
                    </a:lnTo>
                    <a:lnTo>
                      <a:pt x="12977" y="1200"/>
                    </a:lnTo>
                    <a:lnTo>
                      <a:pt x="12716" y="1569"/>
                    </a:lnTo>
                    <a:lnTo>
                      <a:pt x="11932" y="2954"/>
                    </a:lnTo>
                    <a:lnTo>
                      <a:pt x="11758" y="3508"/>
                    </a:lnTo>
                    <a:lnTo>
                      <a:pt x="11323" y="4800"/>
                    </a:lnTo>
                    <a:lnTo>
                      <a:pt x="10974" y="6185"/>
                    </a:lnTo>
                    <a:lnTo>
                      <a:pt x="10800" y="7569"/>
                    </a:lnTo>
                    <a:lnTo>
                      <a:pt x="10539" y="9046"/>
                    </a:lnTo>
                    <a:lnTo>
                      <a:pt x="10277" y="10431"/>
                    </a:lnTo>
                    <a:lnTo>
                      <a:pt x="9929" y="11723"/>
                    </a:lnTo>
                    <a:lnTo>
                      <a:pt x="9755" y="12462"/>
                    </a:lnTo>
                    <a:lnTo>
                      <a:pt x="9494" y="13108"/>
                    </a:lnTo>
                    <a:lnTo>
                      <a:pt x="9058" y="13662"/>
                    </a:lnTo>
                    <a:lnTo>
                      <a:pt x="8710" y="14215"/>
                    </a:lnTo>
                    <a:lnTo>
                      <a:pt x="7926" y="15600"/>
                    </a:lnTo>
                    <a:lnTo>
                      <a:pt x="6881" y="16708"/>
                    </a:lnTo>
                    <a:lnTo>
                      <a:pt x="5923" y="17815"/>
                    </a:lnTo>
                    <a:lnTo>
                      <a:pt x="4790" y="18738"/>
                    </a:lnTo>
                    <a:lnTo>
                      <a:pt x="3745" y="19662"/>
                    </a:lnTo>
                    <a:lnTo>
                      <a:pt x="1306" y="20954"/>
                    </a:lnTo>
                    <a:lnTo>
                      <a:pt x="0" y="21600"/>
                    </a:lnTo>
                    <a:lnTo>
                      <a:pt x="15939"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1" name="Linia">
                <a:extLst>
                  <a:ext uri="{FF2B5EF4-FFF2-40B4-BE49-F238E27FC236}">
                    <a16:creationId xmlns:a16="http://schemas.microsoft.com/office/drawing/2014/main" id="{481518FF-3CE3-1418-BC9A-B860F998B340}"/>
                  </a:ext>
                </a:extLst>
              </p:cNvPr>
              <p:cNvSpPr/>
              <p:nvPr/>
            </p:nvSpPr>
            <p:spPr>
              <a:xfrm>
                <a:off x="1393049" y="695716"/>
                <a:ext cx="74507" cy="70024"/>
              </a:xfrm>
              <a:custGeom>
                <a:avLst/>
                <a:gdLst/>
                <a:ahLst/>
                <a:cxnLst>
                  <a:cxn ang="0">
                    <a:pos x="wd2" y="hd2"/>
                  </a:cxn>
                  <a:cxn ang="5400000">
                    <a:pos x="wd2" y="hd2"/>
                  </a:cxn>
                  <a:cxn ang="10800000">
                    <a:pos x="wd2" y="hd2"/>
                  </a:cxn>
                  <a:cxn ang="16200000">
                    <a:pos x="wd2" y="hd2"/>
                  </a:cxn>
                </a:cxnLst>
                <a:rect l="0" t="0" r="r" b="b"/>
                <a:pathLst>
                  <a:path w="21600" h="21600" extrusionOk="0">
                    <a:moveTo>
                      <a:pt x="15939" y="21600"/>
                    </a:moveTo>
                    <a:lnTo>
                      <a:pt x="15852" y="20862"/>
                    </a:lnTo>
                    <a:lnTo>
                      <a:pt x="15765" y="20308"/>
                    </a:lnTo>
                    <a:lnTo>
                      <a:pt x="15765" y="19754"/>
                    </a:lnTo>
                    <a:lnTo>
                      <a:pt x="15852" y="19200"/>
                    </a:lnTo>
                    <a:lnTo>
                      <a:pt x="16026" y="18554"/>
                    </a:lnTo>
                    <a:lnTo>
                      <a:pt x="16374" y="17446"/>
                    </a:lnTo>
                    <a:lnTo>
                      <a:pt x="16635" y="16708"/>
                    </a:lnTo>
                    <a:lnTo>
                      <a:pt x="17332" y="15138"/>
                    </a:lnTo>
                    <a:lnTo>
                      <a:pt x="18726" y="11815"/>
                    </a:lnTo>
                    <a:lnTo>
                      <a:pt x="19423" y="10246"/>
                    </a:lnTo>
                    <a:lnTo>
                      <a:pt x="20119" y="8585"/>
                    </a:lnTo>
                    <a:lnTo>
                      <a:pt x="20729" y="6831"/>
                    </a:lnTo>
                    <a:lnTo>
                      <a:pt x="21165" y="5077"/>
                    </a:lnTo>
                    <a:lnTo>
                      <a:pt x="21600" y="3231"/>
                    </a:lnTo>
                    <a:lnTo>
                      <a:pt x="21600" y="2585"/>
                    </a:lnTo>
                    <a:lnTo>
                      <a:pt x="21513" y="2308"/>
                    </a:lnTo>
                    <a:lnTo>
                      <a:pt x="21339" y="2031"/>
                    </a:lnTo>
                    <a:lnTo>
                      <a:pt x="20468" y="1292"/>
                    </a:lnTo>
                    <a:lnTo>
                      <a:pt x="19771" y="923"/>
                    </a:lnTo>
                    <a:lnTo>
                      <a:pt x="19074" y="646"/>
                    </a:lnTo>
                    <a:lnTo>
                      <a:pt x="18465" y="462"/>
                    </a:lnTo>
                    <a:lnTo>
                      <a:pt x="17768" y="277"/>
                    </a:lnTo>
                    <a:lnTo>
                      <a:pt x="17332" y="185"/>
                    </a:lnTo>
                    <a:lnTo>
                      <a:pt x="16810" y="92"/>
                    </a:lnTo>
                    <a:lnTo>
                      <a:pt x="16374" y="0"/>
                    </a:lnTo>
                    <a:lnTo>
                      <a:pt x="14894" y="0"/>
                    </a:lnTo>
                    <a:lnTo>
                      <a:pt x="14371" y="92"/>
                    </a:lnTo>
                    <a:lnTo>
                      <a:pt x="13935" y="277"/>
                    </a:lnTo>
                    <a:lnTo>
                      <a:pt x="13674" y="462"/>
                    </a:lnTo>
                    <a:lnTo>
                      <a:pt x="13239" y="738"/>
                    </a:lnTo>
                    <a:lnTo>
                      <a:pt x="12977" y="1200"/>
                    </a:lnTo>
                    <a:lnTo>
                      <a:pt x="12716" y="1569"/>
                    </a:lnTo>
                    <a:lnTo>
                      <a:pt x="11932" y="2954"/>
                    </a:lnTo>
                    <a:lnTo>
                      <a:pt x="11758" y="3508"/>
                    </a:lnTo>
                    <a:lnTo>
                      <a:pt x="11323" y="4800"/>
                    </a:lnTo>
                    <a:lnTo>
                      <a:pt x="10974" y="6185"/>
                    </a:lnTo>
                    <a:lnTo>
                      <a:pt x="10800" y="7569"/>
                    </a:lnTo>
                    <a:lnTo>
                      <a:pt x="10539" y="9046"/>
                    </a:lnTo>
                    <a:lnTo>
                      <a:pt x="10277" y="10431"/>
                    </a:lnTo>
                    <a:lnTo>
                      <a:pt x="9929" y="11723"/>
                    </a:lnTo>
                    <a:lnTo>
                      <a:pt x="9755" y="12462"/>
                    </a:lnTo>
                    <a:lnTo>
                      <a:pt x="9494" y="13108"/>
                    </a:lnTo>
                    <a:lnTo>
                      <a:pt x="9058" y="13662"/>
                    </a:lnTo>
                    <a:lnTo>
                      <a:pt x="8710" y="14215"/>
                    </a:lnTo>
                    <a:lnTo>
                      <a:pt x="7926" y="15600"/>
                    </a:lnTo>
                    <a:lnTo>
                      <a:pt x="6881" y="16708"/>
                    </a:lnTo>
                    <a:lnTo>
                      <a:pt x="5923" y="17815"/>
                    </a:lnTo>
                    <a:lnTo>
                      <a:pt x="4790" y="18738"/>
                    </a:lnTo>
                    <a:lnTo>
                      <a:pt x="3745" y="19662"/>
                    </a:lnTo>
                    <a:lnTo>
                      <a:pt x="1306" y="20954"/>
                    </a:lnTo>
                    <a:lnTo>
                      <a:pt x="0"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2" name="Kształt">
                <a:extLst>
                  <a:ext uri="{FF2B5EF4-FFF2-40B4-BE49-F238E27FC236}">
                    <a16:creationId xmlns:a16="http://schemas.microsoft.com/office/drawing/2014/main" id="{EE1D5432-5E88-9663-F8D7-18F6F215778B}"/>
                  </a:ext>
                </a:extLst>
              </p:cNvPr>
              <p:cNvSpPr/>
              <p:nvPr/>
            </p:nvSpPr>
            <p:spPr>
              <a:xfrm>
                <a:off x="1327574" y="765740"/>
                <a:ext cx="67733" cy="31623"/>
              </a:xfrm>
              <a:custGeom>
                <a:avLst/>
                <a:gdLst/>
                <a:ahLst/>
                <a:cxnLst>
                  <a:cxn ang="0">
                    <a:pos x="wd2" y="hd2"/>
                  </a:cxn>
                  <a:cxn ang="5400000">
                    <a:pos x="wd2" y="hd2"/>
                  </a:cxn>
                  <a:cxn ang="10800000">
                    <a:pos x="wd2" y="hd2"/>
                  </a:cxn>
                  <a:cxn ang="16200000">
                    <a:pos x="wd2" y="hd2"/>
                  </a:cxn>
                </a:cxnLst>
                <a:rect l="0" t="0" r="r" b="b"/>
                <a:pathLst>
                  <a:path w="21600" h="21600" extrusionOk="0">
                    <a:moveTo>
                      <a:pt x="1157" y="15079"/>
                    </a:moveTo>
                    <a:lnTo>
                      <a:pt x="675" y="15487"/>
                    </a:lnTo>
                    <a:lnTo>
                      <a:pt x="289" y="15894"/>
                    </a:lnTo>
                    <a:lnTo>
                      <a:pt x="96" y="16506"/>
                    </a:lnTo>
                    <a:lnTo>
                      <a:pt x="0" y="17117"/>
                    </a:lnTo>
                    <a:lnTo>
                      <a:pt x="0" y="17728"/>
                    </a:lnTo>
                    <a:lnTo>
                      <a:pt x="96" y="18340"/>
                    </a:lnTo>
                    <a:lnTo>
                      <a:pt x="193" y="19358"/>
                    </a:lnTo>
                    <a:lnTo>
                      <a:pt x="289" y="19766"/>
                    </a:lnTo>
                    <a:lnTo>
                      <a:pt x="675" y="20581"/>
                    </a:lnTo>
                    <a:lnTo>
                      <a:pt x="1061" y="21192"/>
                    </a:lnTo>
                    <a:lnTo>
                      <a:pt x="1543" y="21396"/>
                    </a:lnTo>
                    <a:lnTo>
                      <a:pt x="2121" y="21600"/>
                    </a:lnTo>
                    <a:lnTo>
                      <a:pt x="2700" y="21600"/>
                    </a:lnTo>
                    <a:lnTo>
                      <a:pt x="3279" y="21396"/>
                    </a:lnTo>
                    <a:lnTo>
                      <a:pt x="4243" y="20989"/>
                    </a:lnTo>
                    <a:lnTo>
                      <a:pt x="5979" y="19970"/>
                    </a:lnTo>
                    <a:lnTo>
                      <a:pt x="7618" y="18340"/>
                    </a:lnTo>
                    <a:lnTo>
                      <a:pt x="9064" y="16913"/>
                    </a:lnTo>
                    <a:lnTo>
                      <a:pt x="10511" y="15283"/>
                    </a:lnTo>
                    <a:lnTo>
                      <a:pt x="11957" y="13449"/>
                    </a:lnTo>
                    <a:lnTo>
                      <a:pt x="13404" y="12023"/>
                    </a:lnTo>
                    <a:lnTo>
                      <a:pt x="14946" y="10596"/>
                    </a:lnTo>
                    <a:lnTo>
                      <a:pt x="16489" y="9374"/>
                    </a:lnTo>
                    <a:lnTo>
                      <a:pt x="17164" y="8762"/>
                    </a:lnTo>
                    <a:lnTo>
                      <a:pt x="18900" y="6317"/>
                    </a:lnTo>
                    <a:lnTo>
                      <a:pt x="20057" y="4279"/>
                    </a:lnTo>
                    <a:lnTo>
                      <a:pt x="20732" y="3057"/>
                    </a:lnTo>
                    <a:lnTo>
                      <a:pt x="21407" y="2038"/>
                    </a:lnTo>
                    <a:lnTo>
                      <a:pt x="21504" y="2038"/>
                    </a:lnTo>
                    <a:lnTo>
                      <a:pt x="21504" y="1834"/>
                    </a:lnTo>
                    <a:lnTo>
                      <a:pt x="21600" y="1630"/>
                    </a:lnTo>
                    <a:lnTo>
                      <a:pt x="21600" y="1019"/>
                    </a:lnTo>
                    <a:lnTo>
                      <a:pt x="21504" y="815"/>
                    </a:lnTo>
                    <a:lnTo>
                      <a:pt x="21504" y="611"/>
                    </a:lnTo>
                    <a:lnTo>
                      <a:pt x="21407" y="611"/>
                    </a:lnTo>
                    <a:lnTo>
                      <a:pt x="19961" y="204"/>
                    </a:lnTo>
                    <a:lnTo>
                      <a:pt x="18611" y="0"/>
                    </a:lnTo>
                    <a:lnTo>
                      <a:pt x="15911" y="408"/>
                    </a:lnTo>
                    <a:lnTo>
                      <a:pt x="13211" y="1630"/>
                    </a:lnTo>
                    <a:lnTo>
                      <a:pt x="11957" y="2242"/>
                    </a:lnTo>
                    <a:lnTo>
                      <a:pt x="10607" y="3260"/>
                    </a:lnTo>
                    <a:lnTo>
                      <a:pt x="8004" y="5502"/>
                    </a:lnTo>
                    <a:lnTo>
                      <a:pt x="5593" y="7947"/>
                    </a:lnTo>
                    <a:lnTo>
                      <a:pt x="3182" y="10596"/>
                    </a:lnTo>
                    <a:lnTo>
                      <a:pt x="771" y="13042"/>
                    </a:lnTo>
                    <a:lnTo>
                      <a:pt x="868" y="13042"/>
                    </a:lnTo>
                    <a:lnTo>
                      <a:pt x="964" y="13245"/>
                    </a:lnTo>
                    <a:lnTo>
                      <a:pt x="964" y="13653"/>
                    </a:lnTo>
                    <a:lnTo>
                      <a:pt x="868" y="14264"/>
                    </a:lnTo>
                    <a:lnTo>
                      <a:pt x="868" y="14468"/>
                    </a:lnTo>
                    <a:lnTo>
                      <a:pt x="964" y="14875"/>
                    </a:lnTo>
                    <a:lnTo>
                      <a:pt x="964" y="15079"/>
                    </a:lnTo>
                    <a:lnTo>
                      <a:pt x="1157" y="15079"/>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3" name="Kształt">
                <a:extLst>
                  <a:ext uri="{FF2B5EF4-FFF2-40B4-BE49-F238E27FC236}">
                    <a16:creationId xmlns:a16="http://schemas.microsoft.com/office/drawing/2014/main" id="{E6766672-244E-32AB-CAE8-E0F630302593}"/>
                  </a:ext>
                </a:extLst>
              </p:cNvPr>
              <p:cNvSpPr/>
              <p:nvPr/>
            </p:nvSpPr>
            <p:spPr>
              <a:xfrm>
                <a:off x="1327574" y="765740"/>
                <a:ext cx="67733" cy="31623"/>
              </a:xfrm>
              <a:custGeom>
                <a:avLst/>
                <a:gdLst/>
                <a:ahLst/>
                <a:cxnLst>
                  <a:cxn ang="0">
                    <a:pos x="wd2" y="hd2"/>
                  </a:cxn>
                  <a:cxn ang="5400000">
                    <a:pos x="wd2" y="hd2"/>
                  </a:cxn>
                  <a:cxn ang="10800000">
                    <a:pos x="wd2" y="hd2"/>
                  </a:cxn>
                  <a:cxn ang="16200000">
                    <a:pos x="wd2" y="hd2"/>
                  </a:cxn>
                </a:cxnLst>
                <a:rect l="0" t="0" r="r" b="b"/>
                <a:pathLst>
                  <a:path w="21600" h="21600" extrusionOk="0">
                    <a:moveTo>
                      <a:pt x="1157" y="15079"/>
                    </a:moveTo>
                    <a:lnTo>
                      <a:pt x="675" y="15487"/>
                    </a:lnTo>
                    <a:lnTo>
                      <a:pt x="289" y="15894"/>
                    </a:lnTo>
                    <a:lnTo>
                      <a:pt x="96" y="16506"/>
                    </a:lnTo>
                    <a:lnTo>
                      <a:pt x="0" y="17117"/>
                    </a:lnTo>
                    <a:lnTo>
                      <a:pt x="0" y="17728"/>
                    </a:lnTo>
                    <a:lnTo>
                      <a:pt x="96" y="18340"/>
                    </a:lnTo>
                    <a:lnTo>
                      <a:pt x="193" y="19358"/>
                    </a:lnTo>
                    <a:lnTo>
                      <a:pt x="289" y="19766"/>
                    </a:lnTo>
                    <a:lnTo>
                      <a:pt x="675" y="20581"/>
                    </a:lnTo>
                    <a:lnTo>
                      <a:pt x="1061" y="21192"/>
                    </a:lnTo>
                    <a:lnTo>
                      <a:pt x="1543" y="21396"/>
                    </a:lnTo>
                    <a:lnTo>
                      <a:pt x="2121" y="21600"/>
                    </a:lnTo>
                    <a:lnTo>
                      <a:pt x="2700" y="21600"/>
                    </a:lnTo>
                    <a:lnTo>
                      <a:pt x="3279" y="21396"/>
                    </a:lnTo>
                    <a:lnTo>
                      <a:pt x="4243" y="20989"/>
                    </a:lnTo>
                    <a:lnTo>
                      <a:pt x="5979" y="19970"/>
                    </a:lnTo>
                    <a:lnTo>
                      <a:pt x="7618" y="18340"/>
                    </a:lnTo>
                    <a:lnTo>
                      <a:pt x="9064" y="16913"/>
                    </a:lnTo>
                    <a:lnTo>
                      <a:pt x="10511" y="15283"/>
                    </a:lnTo>
                    <a:lnTo>
                      <a:pt x="11957" y="13449"/>
                    </a:lnTo>
                    <a:lnTo>
                      <a:pt x="13404" y="12023"/>
                    </a:lnTo>
                    <a:lnTo>
                      <a:pt x="14946" y="10596"/>
                    </a:lnTo>
                    <a:lnTo>
                      <a:pt x="16489" y="9374"/>
                    </a:lnTo>
                    <a:lnTo>
                      <a:pt x="17164" y="8762"/>
                    </a:lnTo>
                    <a:lnTo>
                      <a:pt x="18900" y="6317"/>
                    </a:lnTo>
                    <a:lnTo>
                      <a:pt x="20057" y="4279"/>
                    </a:lnTo>
                    <a:lnTo>
                      <a:pt x="20732" y="3057"/>
                    </a:lnTo>
                    <a:lnTo>
                      <a:pt x="21407" y="2038"/>
                    </a:lnTo>
                    <a:lnTo>
                      <a:pt x="21504" y="2038"/>
                    </a:lnTo>
                    <a:lnTo>
                      <a:pt x="21504" y="1834"/>
                    </a:lnTo>
                    <a:lnTo>
                      <a:pt x="21600" y="1630"/>
                    </a:lnTo>
                    <a:lnTo>
                      <a:pt x="21600" y="1019"/>
                    </a:lnTo>
                    <a:lnTo>
                      <a:pt x="21504" y="815"/>
                    </a:lnTo>
                    <a:lnTo>
                      <a:pt x="21504" y="611"/>
                    </a:lnTo>
                    <a:lnTo>
                      <a:pt x="21407" y="611"/>
                    </a:lnTo>
                    <a:lnTo>
                      <a:pt x="19961" y="204"/>
                    </a:lnTo>
                    <a:lnTo>
                      <a:pt x="18611" y="0"/>
                    </a:lnTo>
                    <a:lnTo>
                      <a:pt x="15911" y="408"/>
                    </a:lnTo>
                    <a:lnTo>
                      <a:pt x="13211" y="1630"/>
                    </a:lnTo>
                    <a:lnTo>
                      <a:pt x="11957" y="2242"/>
                    </a:lnTo>
                    <a:lnTo>
                      <a:pt x="10607" y="3260"/>
                    </a:lnTo>
                    <a:lnTo>
                      <a:pt x="8004" y="5502"/>
                    </a:lnTo>
                    <a:lnTo>
                      <a:pt x="5593" y="7947"/>
                    </a:lnTo>
                    <a:lnTo>
                      <a:pt x="3182" y="10596"/>
                    </a:lnTo>
                    <a:lnTo>
                      <a:pt x="771" y="13042"/>
                    </a:lnTo>
                    <a:lnTo>
                      <a:pt x="868" y="13042"/>
                    </a:lnTo>
                    <a:lnTo>
                      <a:pt x="964" y="13245"/>
                    </a:lnTo>
                    <a:lnTo>
                      <a:pt x="964" y="13653"/>
                    </a:lnTo>
                    <a:lnTo>
                      <a:pt x="868" y="14264"/>
                    </a:lnTo>
                    <a:lnTo>
                      <a:pt x="868" y="14468"/>
                    </a:lnTo>
                    <a:lnTo>
                      <a:pt x="964" y="14875"/>
                    </a:lnTo>
                    <a:lnTo>
                      <a:pt x="964" y="15079"/>
                    </a:lnTo>
                    <a:lnTo>
                      <a:pt x="1157" y="15079"/>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4" name="Kształt">
                <a:extLst>
                  <a:ext uri="{FF2B5EF4-FFF2-40B4-BE49-F238E27FC236}">
                    <a16:creationId xmlns:a16="http://schemas.microsoft.com/office/drawing/2014/main" id="{C2105B66-26A8-D20E-84E8-DDD8A6AC3C16}"/>
                  </a:ext>
                </a:extLst>
              </p:cNvPr>
              <p:cNvSpPr/>
              <p:nvPr/>
            </p:nvSpPr>
            <p:spPr>
              <a:xfrm>
                <a:off x="1332090" y="804139"/>
                <a:ext cx="60959" cy="27106"/>
              </a:xfrm>
              <a:custGeom>
                <a:avLst/>
                <a:gdLst/>
                <a:ahLst/>
                <a:cxnLst>
                  <a:cxn ang="0">
                    <a:pos x="wd2" y="hd2"/>
                  </a:cxn>
                  <a:cxn ang="5400000">
                    <a:pos x="wd2" y="hd2"/>
                  </a:cxn>
                  <a:cxn ang="10800000">
                    <a:pos x="wd2" y="hd2"/>
                  </a:cxn>
                  <a:cxn ang="16200000">
                    <a:pos x="wd2" y="hd2"/>
                  </a:cxn>
                </a:cxnLst>
                <a:rect l="0" t="0" r="r" b="b"/>
                <a:pathLst>
                  <a:path w="21600" h="21600" extrusionOk="0">
                    <a:moveTo>
                      <a:pt x="967" y="10096"/>
                    </a:moveTo>
                    <a:lnTo>
                      <a:pt x="752" y="10565"/>
                    </a:lnTo>
                    <a:lnTo>
                      <a:pt x="537" y="10565"/>
                    </a:lnTo>
                    <a:lnTo>
                      <a:pt x="430" y="10800"/>
                    </a:lnTo>
                    <a:lnTo>
                      <a:pt x="215" y="11504"/>
                    </a:lnTo>
                    <a:lnTo>
                      <a:pt x="0" y="11974"/>
                    </a:lnTo>
                    <a:lnTo>
                      <a:pt x="107" y="12443"/>
                    </a:lnTo>
                    <a:lnTo>
                      <a:pt x="107" y="12678"/>
                    </a:lnTo>
                    <a:lnTo>
                      <a:pt x="322" y="12913"/>
                    </a:lnTo>
                    <a:lnTo>
                      <a:pt x="430" y="13383"/>
                    </a:lnTo>
                    <a:lnTo>
                      <a:pt x="645" y="13617"/>
                    </a:lnTo>
                    <a:lnTo>
                      <a:pt x="645" y="14087"/>
                    </a:lnTo>
                    <a:lnTo>
                      <a:pt x="537" y="14791"/>
                    </a:lnTo>
                    <a:lnTo>
                      <a:pt x="1290" y="14791"/>
                    </a:lnTo>
                    <a:lnTo>
                      <a:pt x="1719" y="15261"/>
                    </a:lnTo>
                    <a:lnTo>
                      <a:pt x="2257" y="15496"/>
                    </a:lnTo>
                    <a:lnTo>
                      <a:pt x="2794" y="16200"/>
                    </a:lnTo>
                    <a:lnTo>
                      <a:pt x="3761" y="17374"/>
                    </a:lnTo>
                    <a:lnTo>
                      <a:pt x="4836" y="18783"/>
                    </a:lnTo>
                    <a:lnTo>
                      <a:pt x="5803" y="20426"/>
                    </a:lnTo>
                    <a:lnTo>
                      <a:pt x="6985" y="21130"/>
                    </a:lnTo>
                    <a:lnTo>
                      <a:pt x="7522" y="21600"/>
                    </a:lnTo>
                    <a:lnTo>
                      <a:pt x="8060" y="21600"/>
                    </a:lnTo>
                    <a:lnTo>
                      <a:pt x="8597" y="21365"/>
                    </a:lnTo>
                    <a:lnTo>
                      <a:pt x="9349" y="21130"/>
                    </a:lnTo>
                    <a:lnTo>
                      <a:pt x="10639" y="20191"/>
                    </a:lnTo>
                    <a:lnTo>
                      <a:pt x="12036" y="19487"/>
                    </a:lnTo>
                    <a:lnTo>
                      <a:pt x="16227" y="18783"/>
                    </a:lnTo>
                    <a:lnTo>
                      <a:pt x="17624" y="18313"/>
                    </a:lnTo>
                    <a:lnTo>
                      <a:pt x="18269" y="17843"/>
                    </a:lnTo>
                    <a:lnTo>
                      <a:pt x="18806" y="17374"/>
                    </a:lnTo>
                    <a:lnTo>
                      <a:pt x="19451" y="16904"/>
                    </a:lnTo>
                    <a:lnTo>
                      <a:pt x="20096" y="15965"/>
                    </a:lnTo>
                    <a:lnTo>
                      <a:pt x="20740" y="14557"/>
                    </a:lnTo>
                    <a:lnTo>
                      <a:pt x="21170" y="12678"/>
                    </a:lnTo>
                    <a:lnTo>
                      <a:pt x="21493" y="10800"/>
                    </a:lnTo>
                    <a:lnTo>
                      <a:pt x="21600" y="9157"/>
                    </a:lnTo>
                    <a:lnTo>
                      <a:pt x="21493" y="7983"/>
                    </a:lnTo>
                    <a:lnTo>
                      <a:pt x="21278" y="6574"/>
                    </a:lnTo>
                    <a:lnTo>
                      <a:pt x="21063" y="5635"/>
                    </a:lnTo>
                    <a:lnTo>
                      <a:pt x="20525" y="4461"/>
                    </a:lnTo>
                    <a:lnTo>
                      <a:pt x="20096" y="3991"/>
                    </a:lnTo>
                    <a:lnTo>
                      <a:pt x="19558" y="3522"/>
                    </a:lnTo>
                    <a:lnTo>
                      <a:pt x="18054" y="2113"/>
                    </a:lnTo>
                    <a:lnTo>
                      <a:pt x="16334" y="1174"/>
                    </a:lnTo>
                    <a:lnTo>
                      <a:pt x="14722" y="470"/>
                    </a:lnTo>
                    <a:lnTo>
                      <a:pt x="13003" y="235"/>
                    </a:lnTo>
                    <a:lnTo>
                      <a:pt x="11176" y="0"/>
                    </a:lnTo>
                    <a:lnTo>
                      <a:pt x="9457" y="235"/>
                    </a:lnTo>
                    <a:lnTo>
                      <a:pt x="7630" y="470"/>
                    </a:lnTo>
                    <a:lnTo>
                      <a:pt x="5803" y="1174"/>
                    </a:lnTo>
                    <a:lnTo>
                      <a:pt x="5266" y="1174"/>
                    </a:lnTo>
                    <a:lnTo>
                      <a:pt x="4836" y="1409"/>
                    </a:lnTo>
                    <a:lnTo>
                      <a:pt x="3976" y="2348"/>
                    </a:lnTo>
                    <a:lnTo>
                      <a:pt x="3224" y="3757"/>
                    </a:lnTo>
                    <a:lnTo>
                      <a:pt x="2579" y="5400"/>
                    </a:lnTo>
                    <a:lnTo>
                      <a:pt x="2042" y="7043"/>
                    </a:lnTo>
                    <a:lnTo>
                      <a:pt x="1504" y="9157"/>
                    </a:lnTo>
                    <a:lnTo>
                      <a:pt x="215" y="12913"/>
                    </a:lnTo>
                    <a:lnTo>
                      <a:pt x="107" y="12913"/>
                    </a:lnTo>
                    <a:lnTo>
                      <a:pt x="215" y="12913"/>
                    </a:lnTo>
                    <a:lnTo>
                      <a:pt x="215" y="13148"/>
                    </a:lnTo>
                    <a:lnTo>
                      <a:pt x="322" y="13617"/>
                    </a:lnTo>
                    <a:lnTo>
                      <a:pt x="537" y="14087"/>
                    </a:lnTo>
                    <a:lnTo>
                      <a:pt x="537" y="14791"/>
                    </a:lnTo>
                    <a:lnTo>
                      <a:pt x="967" y="10096"/>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5" name="Linia">
                <a:extLst>
                  <a:ext uri="{FF2B5EF4-FFF2-40B4-BE49-F238E27FC236}">
                    <a16:creationId xmlns:a16="http://schemas.microsoft.com/office/drawing/2014/main" id="{A45BD0F0-FD4C-F69E-5A7E-9F59C44A1129}"/>
                  </a:ext>
                </a:extLst>
              </p:cNvPr>
              <p:cNvSpPr/>
              <p:nvPr/>
            </p:nvSpPr>
            <p:spPr>
              <a:xfrm>
                <a:off x="1332090" y="804139"/>
                <a:ext cx="60959" cy="27106"/>
              </a:xfrm>
              <a:custGeom>
                <a:avLst/>
                <a:gdLst/>
                <a:ahLst/>
                <a:cxnLst>
                  <a:cxn ang="0">
                    <a:pos x="wd2" y="hd2"/>
                  </a:cxn>
                  <a:cxn ang="5400000">
                    <a:pos x="wd2" y="hd2"/>
                  </a:cxn>
                  <a:cxn ang="10800000">
                    <a:pos x="wd2" y="hd2"/>
                  </a:cxn>
                  <a:cxn ang="16200000">
                    <a:pos x="wd2" y="hd2"/>
                  </a:cxn>
                </a:cxnLst>
                <a:rect l="0" t="0" r="r" b="b"/>
                <a:pathLst>
                  <a:path w="21600" h="21600" extrusionOk="0">
                    <a:moveTo>
                      <a:pt x="967" y="10096"/>
                    </a:moveTo>
                    <a:lnTo>
                      <a:pt x="752" y="10565"/>
                    </a:lnTo>
                    <a:lnTo>
                      <a:pt x="537" y="10565"/>
                    </a:lnTo>
                    <a:lnTo>
                      <a:pt x="430" y="10800"/>
                    </a:lnTo>
                    <a:lnTo>
                      <a:pt x="215" y="11504"/>
                    </a:lnTo>
                    <a:lnTo>
                      <a:pt x="0" y="11974"/>
                    </a:lnTo>
                    <a:lnTo>
                      <a:pt x="107" y="12443"/>
                    </a:lnTo>
                    <a:lnTo>
                      <a:pt x="107" y="12678"/>
                    </a:lnTo>
                    <a:lnTo>
                      <a:pt x="322" y="12913"/>
                    </a:lnTo>
                    <a:lnTo>
                      <a:pt x="430" y="13383"/>
                    </a:lnTo>
                    <a:lnTo>
                      <a:pt x="645" y="13617"/>
                    </a:lnTo>
                    <a:lnTo>
                      <a:pt x="645" y="14087"/>
                    </a:lnTo>
                    <a:lnTo>
                      <a:pt x="537" y="14791"/>
                    </a:lnTo>
                    <a:lnTo>
                      <a:pt x="1290" y="14791"/>
                    </a:lnTo>
                    <a:lnTo>
                      <a:pt x="1719" y="15261"/>
                    </a:lnTo>
                    <a:lnTo>
                      <a:pt x="2257" y="15496"/>
                    </a:lnTo>
                    <a:lnTo>
                      <a:pt x="2794" y="16200"/>
                    </a:lnTo>
                    <a:lnTo>
                      <a:pt x="3761" y="17374"/>
                    </a:lnTo>
                    <a:lnTo>
                      <a:pt x="4836" y="18783"/>
                    </a:lnTo>
                    <a:lnTo>
                      <a:pt x="5803" y="20426"/>
                    </a:lnTo>
                    <a:lnTo>
                      <a:pt x="6985" y="21130"/>
                    </a:lnTo>
                    <a:lnTo>
                      <a:pt x="7522" y="21600"/>
                    </a:lnTo>
                    <a:lnTo>
                      <a:pt x="8060" y="21600"/>
                    </a:lnTo>
                    <a:lnTo>
                      <a:pt x="8597" y="21365"/>
                    </a:lnTo>
                    <a:lnTo>
                      <a:pt x="9349" y="21130"/>
                    </a:lnTo>
                    <a:lnTo>
                      <a:pt x="10639" y="20191"/>
                    </a:lnTo>
                    <a:lnTo>
                      <a:pt x="12036" y="19487"/>
                    </a:lnTo>
                    <a:lnTo>
                      <a:pt x="16227" y="18783"/>
                    </a:lnTo>
                    <a:lnTo>
                      <a:pt x="17624" y="18313"/>
                    </a:lnTo>
                    <a:lnTo>
                      <a:pt x="18269" y="17843"/>
                    </a:lnTo>
                    <a:lnTo>
                      <a:pt x="18806" y="17374"/>
                    </a:lnTo>
                    <a:lnTo>
                      <a:pt x="19451" y="16904"/>
                    </a:lnTo>
                    <a:lnTo>
                      <a:pt x="20096" y="15965"/>
                    </a:lnTo>
                    <a:lnTo>
                      <a:pt x="20740" y="14557"/>
                    </a:lnTo>
                    <a:lnTo>
                      <a:pt x="21170" y="12678"/>
                    </a:lnTo>
                    <a:lnTo>
                      <a:pt x="21493" y="10800"/>
                    </a:lnTo>
                    <a:lnTo>
                      <a:pt x="21600" y="9157"/>
                    </a:lnTo>
                    <a:lnTo>
                      <a:pt x="21493" y="7983"/>
                    </a:lnTo>
                    <a:lnTo>
                      <a:pt x="21278" y="6574"/>
                    </a:lnTo>
                    <a:lnTo>
                      <a:pt x="21063" y="5635"/>
                    </a:lnTo>
                    <a:lnTo>
                      <a:pt x="20525" y="4461"/>
                    </a:lnTo>
                    <a:lnTo>
                      <a:pt x="20096" y="3991"/>
                    </a:lnTo>
                    <a:lnTo>
                      <a:pt x="19558" y="3522"/>
                    </a:lnTo>
                    <a:lnTo>
                      <a:pt x="18054" y="2113"/>
                    </a:lnTo>
                    <a:lnTo>
                      <a:pt x="16334" y="1174"/>
                    </a:lnTo>
                    <a:lnTo>
                      <a:pt x="14722" y="470"/>
                    </a:lnTo>
                    <a:lnTo>
                      <a:pt x="13003" y="235"/>
                    </a:lnTo>
                    <a:lnTo>
                      <a:pt x="11176" y="0"/>
                    </a:lnTo>
                    <a:lnTo>
                      <a:pt x="9457" y="235"/>
                    </a:lnTo>
                    <a:lnTo>
                      <a:pt x="7630" y="470"/>
                    </a:lnTo>
                    <a:lnTo>
                      <a:pt x="5803" y="1174"/>
                    </a:lnTo>
                    <a:lnTo>
                      <a:pt x="5266" y="1174"/>
                    </a:lnTo>
                    <a:lnTo>
                      <a:pt x="4836" y="1409"/>
                    </a:lnTo>
                    <a:lnTo>
                      <a:pt x="3976" y="2348"/>
                    </a:lnTo>
                    <a:lnTo>
                      <a:pt x="3224" y="3757"/>
                    </a:lnTo>
                    <a:lnTo>
                      <a:pt x="2579" y="5400"/>
                    </a:lnTo>
                    <a:lnTo>
                      <a:pt x="2042" y="7043"/>
                    </a:lnTo>
                    <a:lnTo>
                      <a:pt x="1504" y="9157"/>
                    </a:lnTo>
                    <a:lnTo>
                      <a:pt x="215" y="12913"/>
                    </a:lnTo>
                    <a:lnTo>
                      <a:pt x="107" y="12913"/>
                    </a:lnTo>
                    <a:lnTo>
                      <a:pt x="215" y="12913"/>
                    </a:lnTo>
                    <a:lnTo>
                      <a:pt x="215" y="13148"/>
                    </a:lnTo>
                    <a:lnTo>
                      <a:pt x="322" y="13617"/>
                    </a:lnTo>
                    <a:lnTo>
                      <a:pt x="537" y="14087"/>
                    </a:lnTo>
                    <a:lnTo>
                      <a:pt x="537" y="1479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6" name="Kształt">
                <a:extLst>
                  <a:ext uri="{FF2B5EF4-FFF2-40B4-BE49-F238E27FC236}">
                    <a16:creationId xmlns:a16="http://schemas.microsoft.com/office/drawing/2014/main" id="{48B82538-CFB1-0F04-EFCC-55F736AFEFFD}"/>
                  </a:ext>
                </a:extLst>
              </p:cNvPr>
              <p:cNvSpPr/>
              <p:nvPr/>
            </p:nvSpPr>
            <p:spPr>
              <a:xfrm>
                <a:off x="1397565" y="783810"/>
                <a:ext cx="51930" cy="60987"/>
              </a:xfrm>
              <a:custGeom>
                <a:avLst/>
                <a:gdLst/>
                <a:ahLst/>
                <a:cxnLst>
                  <a:cxn ang="0">
                    <a:pos x="wd2" y="hd2"/>
                  </a:cxn>
                  <a:cxn ang="5400000">
                    <a:pos x="wd2" y="hd2"/>
                  </a:cxn>
                  <a:cxn ang="10800000">
                    <a:pos x="wd2" y="hd2"/>
                  </a:cxn>
                  <a:cxn ang="16200000">
                    <a:pos x="wd2" y="hd2"/>
                  </a:cxn>
                </a:cxnLst>
                <a:rect l="0" t="0" r="r" b="b"/>
                <a:pathLst>
                  <a:path w="21600" h="21600" extrusionOk="0">
                    <a:moveTo>
                      <a:pt x="2541" y="14875"/>
                    </a:moveTo>
                    <a:lnTo>
                      <a:pt x="3685" y="16098"/>
                    </a:lnTo>
                    <a:lnTo>
                      <a:pt x="4955" y="17117"/>
                    </a:lnTo>
                    <a:lnTo>
                      <a:pt x="6353" y="17932"/>
                    </a:lnTo>
                    <a:lnTo>
                      <a:pt x="7624" y="18747"/>
                    </a:lnTo>
                    <a:lnTo>
                      <a:pt x="9021" y="19358"/>
                    </a:lnTo>
                    <a:lnTo>
                      <a:pt x="10292" y="19868"/>
                    </a:lnTo>
                    <a:lnTo>
                      <a:pt x="11689" y="20174"/>
                    </a:lnTo>
                    <a:lnTo>
                      <a:pt x="12960" y="20581"/>
                    </a:lnTo>
                    <a:lnTo>
                      <a:pt x="15501" y="21091"/>
                    </a:lnTo>
                    <a:lnTo>
                      <a:pt x="17788" y="21294"/>
                    </a:lnTo>
                    <a:lnTo>
                      <a:pt x="19821" y="21498"/>
                    </a:lnTo>
                    <a:lnTo>
                      <a:pt x="21600" y="21600"/>
                    </a:lnTo>
                    <a:lnTo>
                      <a:pt x="21092" y="18136"/>
                    </a:lnTo>
                    <a:lnTo>
                      <a:pt x="20456" y="16404"/>
                    </a:lnTo>
                    <a:lnTo>
                      <a:pt x="19948" y="14672"/>
                    </a:lnTo>
                    <a:lnTo>
                      <a:pt x="19567" y="13857"/>
                    </a:lnTo>
                    <a:lnTo>
                      <a:pt x="19059" y="12940"/>
                    </a:lnTo>
                    <a:lnTo>
                      <a:pt x="18042" y="11513"/>
                    </a:lnTo>
                    <a:lnTo>
                      <a:pt x="17280" y="10698"/>
                    </a:lnTo>
                    <a:lnTo>
                      <a:pt x="16645" y="9985"/>
                    </a:lnTo>
                    <a:lnTo>
                      <a:pt x="15882" y="9374"/>
                    </a:lnTo>
                    <a:lnTo>
                      <a:pt x="14993" y="8864"/>
                    </a:lnTo>
                    <a:lnTo>
                      <a:pt x="14104" y="8253"/>
                    </a:lnTo>
                    <a:lnTo>
                      <a:pt x="13468" y="7743"/>
                    </a:lnTo>
                    <a:lnTo>
                      <a:pt x="12833" y="7132"/>
                    </a:lnTo>
                    <a:lnTo>
                      <a:pt x="12325" y="6521"/>
                    </a:lnTo>
                    <a:lnTo>
                      <a:pt x="11181" y="5094"/>
                    </a:lnTo>
                    <a:lnTo>
                      <a:pt x="10165" y="3770"/>
                    </a:lnTo>
                    <a:lnTo>
                      <a:pt x="9275" y="2445"/>
                    </a:lnTo>
                    <a:lnTo>
                      <a:pt x="8386" y="1325"/>
                    </a:lnTo>
                    <a:lnTo>
                      <a:pt x="7624" y="713"/>
                    </a:lnTo>
                    <a:lnTo>
                      <a:pt x="7115" y="408"/>
                    </a:lnTo>
                    <a:lnTo>
                      <a:pt x="6480" y="102"/>
                    </a:lnTo>
                    <a:lnTo>
                      <a:pt x="5718" y="0"/>
                    </a:lnTo>
                    <a:lnTo>
                      <a:pt x="5209" y="0"/>
                    </a:lnTo>
                    <a:lnTo>
                      <a:pt x="4574" y="102"/>
                    </a:lnTo>
                    <a:lnTo>
                      <a:pt x="3939" y="306"/>
                    </a:lnTo>
                    <a:lnTo>
                      <a:pt x="3431" y="611"/>
                    </a:lnTo>
                    <a:lnTo>
                      <a:pt x="2287" y="1325"/>
                    </a:lnTo>
                    <a:lnTo>
                      <a:pt x="1271" y="2242"/>
                    </a:lnTo>
                    <a:lnTo>
                      <a:pt x="889" y="2649"/>
                    </a:lnTo>
                    <a:lnTo>
                      <a:pt x="508" y="3158"/>
                    </a:lnTo>
                    <a:lnTo>
                      <a:pt x="254" y="3872"/>
                    </a:lnTo>
                    <a:lnTo>
                      <a:pt x="0" y="4381"/>
                    </a:lnTo>
                    <a:lnTo>
                      <a:pt x="0" y="5502"/>
                    </a:lnTo>
                    <a:lnTo>
                      <a:pt x="254" y="6011"/>
                    </a:lnTo>
                    <a:lnTo>
                      <a:pt x="508" y="6623"/>
                    </a:lnTo>
                    <a:lnTo>
                      <a:pt x="1144" y="7132"/>
                    </a:lnTo>
                    <a:lnTo>
                      <a:pt x="1525" y="7234"/>
                    </a:lnTo>
                    <a:lnTo>
                      <a:pt x="2160" y="7234"/>
                    </a:lnTo>
                    <a:lnTo>
                      <a:pt x="3049" y="7030"/>
                    </a:lnTo>
                    <a:lnTo>
                      <a:pt x="3939" y="6725"/>
                    </a:lnTo>
                    <a:lnTo>
                      <a:pt x="4701" y="6521"/>
                    </a:lnTo>
                    <a:lnTo>
                      <a:pt x="5336" y="6419"/>
                    </a:lnTo>
                    <a:lnTo>
                      <a:pt x="5464" y="6419"/>
                    </a:lnTo>
                    <a:lnTo>
                      <a:pt x="5591" y="6623"/>
                    </a:lnTo>
                    <a:lnTo>
                      <a:pt x="5591" y="6826"/>
                    </a:lnTo>
                    <a:lnTo>
                      <a:pt x="5464" y="7234"/>
                    </a:lnTo>
                    <a:lnTo>
                      <a:pt x="5209" y="7845"/>
                    </a:lnTo>
                    <a:lnTo>
                      <a:pt x="4193" y="9883"/>
                    </a:lnTo>
                    <a:lnTo>
                      <a:pt x="3558" y="11208"/>
                    </a:lnTo>
                    <a:lnTo>
                      <a:pt x="2922" y="12328"/>
                    </a:lnTo>
                    <a:lnTo>
                      <a:pt x="2414" y="13347"/>
                    </a:lnTo>
                    <a:lnTo>
                      <a:pt x="1779" y="14366"/>
                    </a:lnTo>
                    <a:lnTo>
                      <a:pt x="1525" y="14875"/>
                    </a:lnTo>
                    <a:lnTo>
                      <a:pt x="1652" y="14875"/>
                    </a:lnTo>
                    <a:lnTo>
                      <a:pt x="1779" y="14774"/>
                    </a:lnTo>
                    <a:lnTo>
                      <a:pt x="2033" y="14672"/>
                    </a:lnTo>
                    <a:lnTo>
                      <a:pt x="2033" y="14468"/>
                    </a:lnTo>
                    <a:lnTo>
                      <a:pt x="2541" y="1487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7" name="Linia">
                <a:extLst>
                  <a:ext uri="{FF2B5EF4-FFF2-40B4-BE49-F238E27FC236}">
                    <a16:creationId xmlns:a16="http://schemas.microsoft.com/office/drawing/2014/main" id="{67CF3F21-F9D7-C6D5-035E-96DD336647D6}"/>
                  </a:ext>
                </a:extLst>
              </p:cNvPr>
              <p:cNvSpPr/>
              <p:nvPr/>
            </p:nvSpPr>
            <p:spPr>
              <a:xfrm>
                <a:off x="1397565" y="783810"/>
                <a:ext cx="51930" cy="60987"/>
              </a:xfrm>
              <a:custGeom>
                <a:avLst/>
                <a:gdLst/>
                <a:ahLst/>
                <a:cxnLst>
                  <a:cxn ang="0">
                    <a:pos x="wd2" y="hd2"/>
                  </a:cxn>
                  <a:cxn ang="5400000">
                    <a:pos x="wd2" y="hd2"/>
                  </a:cxn>
                  <a:cxn ang="10800000">
                    <a:pos x="wd2" y="hd2"/>
                  </a:cxn>
                  <a:cxn ang="16200000">
                    <a:pos x="wd2" y="hd2"/>
                  </a:cxn>
                </a:cxnLst>
                <a:rect l="0" t="0" r="r" b="b"/>
                <a:pathLst>
                  <a:path w="21600" h="21600" extrusionOk="0">
                    <a:moveTo>
                      <a:pt x="2541" y="14875"/>
                    </a:moveTo>
                    <a:lnTo>
                      <a:pt x="3685" y="16098"/>
                    </a:lnTo>
                    <a:lnTo>
                      <a:pt x="4955" y="17117"/>
                    </a:lnTo>
                    <a:lnTo>
                      <a:pt x="6353" y="17932"/>
                    </a:lnTo>
                    <a:lnTo>
                      <a:pt x="7624" y="18747"/>
                    </a:lnTo>
                    <a:lnTo>
                      <a:pt x="9021" y="19358"/>
                    </a:lnTo>
                    <a:lnTo>
                      <a:pt x="10292" y="19868"/>
                    </a:lnTo>
                    <a:lnTo>
                      <a:pt x="11689" y="20174"/>
                    </a:lnTo>
                    <a:lnTo>
                      <a:pt x="12960" y="20581"/>
                    </a:lnTo>
                    <a:lnTo>
                      <a:pt x="15501" y="21091"/>
                    </a:lnTo>
                    <a:lnTo>
                      <a:pt x="17788" y="21294"/>
                    </a:lnTo>
                    <a:lnTo>
                      <a:pt x="19821" y="21498"/>
                    </a:lnTo>
                    <a:lnTo>
                      <a:pt x="21600" y="21600"/>
                    </a:lnTo>
                    <a:lnTo>
                      <a:pt x="21092" y="18136"/>
                    </a:lnTo>
                    <a:lnTo>
                      <a:pt x="20456" y="16404"/>
                    </a:lnTo>
                    <a:lnTo>
                      <a:pt x="19948" y="14672"/>
                    </a:lnTo>
                    <a:lnTo>
                      <a:pt x="19567" y="13857"/>
                    </a:lnTo>
                    <a:lnTo>
                      <a:pt x="19059" y="12940"/>
                    </a:lnTo>
                    <a:lnTo>
                      <a:pt x="18042" y="11513"/>
                    </a:lnTo>
                    <a:lnTo>
                      <a:pt x="17280" y="10698"/>
                    </a:lnTo>
                    <a:lnTo>
                      <a:pt x="16645" y="9985"/>
                    </a:lnTo>
                    <a:lnTo>
                      <a:pt x="15882" y="9374"/>
                    </a:lnTo>
                    <a:lnTo>
                      <a:pt x="14993" y="8864"/>
                    </a:lnTo>
                    <a:lnTo>
                      <a:pt x="14104" y="8253"/>
                    </a:lnTo>
                    <a:lnTo>
                      <a:pt x="13468" y="7743"/>
                    </a:lnTo>
                    <a:lnTo>
                      <a:pt x="12833" y="7132"/>
                    </a:lnTo>
                    <a:lnTo>
                      <a:pt x="12325" y="6521"/>
                    </a:lnTo>
                    <a:lnTo>
                      <a:pt x="11181" y="5094"/>
                    </a:lnTo>
                    <a:lnTo>
                      <a:pt x="10165" y="3770"/>
                    </a:lnTo>
                    <a:lnTo>
                      <a:pt x="9275" y="2445"/>
                    </a:lnTo>
                    <a:lnTo>
                      <a:pt x="8386" y="1325"/>
                    </a:lnTo>
                    <a:lnTo>
                      <a:pt x="7624" y="713"/>
                    </a:lnTo>
                    <a:lnTo>
                      <a:pt x="7115" y="408"/>
                    </a:lnTo>
                    <a:lnTo>
                      <a:pt x="6480" y="102"/>
                    </a:lnTo>
                    <a:lnTo>
                      <a:pt x="5718" y="0"/>
                    </a:lnTo>
                    <a:lnTo>
                      <a:pt x="5209" y="0"/>
                    </a:lnTo>
                    <a:lnTo>
                      <a:pt x="4574" y="102"/>
                    </a:lnTo>
                    <a:lnTo>
                      <a:pt x="3939" y="306"/>
                    </a:lnTo>
                    <a:lnTo>
                      <a:pt x="3431" y="611"/>
                    </a:lnTo>
                    <a:lnTo>
                      <a:pt x="2287" y="1325"/>
                    </a:lnTo>
                    <a:lnTo>
                      <a:pt x="1271" y="2242"/>
                    </a:lnTo>
                    <a:lnTo>
                      <a:pt x="889" y="2649"/>
                    </a:lnTo>
                    <a:lnTo>
                      <a:pt x="508" y="3158"/>
                    </a:lnTo>
                    <a:lnTo>
                      <a:pt x="254" y="3872"/>
                    </a:lnTo>
                    <a:lnTo>
                      <a:pt x="0" y="4381"/>
                    </a:lnTo>
                    <a:lnTo>
                      <a:pt x="0" y="5502"/>
                    </a:lnTo>
                    <a:lnTo>
                      <a:pt x="254" y="6011"/>
                    </a:lnTo>
                    <a:lnTo>
                      <a:pt x="508" y="6623"/>
                    </a:lnTo>
                    <a:lnTo>
                      <a:pt x="1144" y="7132"/>
                    </a:lnTo>
                    <a:lnTo>
                      <a:pt x="1525" y="7234"/>
                    </a:lnTo>
                    <a:lnTo>
                      <a:pt x="2160" y="7234"/>
                    </a:lnTo>
                    <a:lnTo>
                      <a:pt x="3049" y="7030"/>
                    </a:lnTo>
                    <a:lnTo>
                      <a:pt x="3939" y="6725"/>
                    </a:lnTo>
                    <a:lnTo>
                      <a:pt x="4701" y="6521"/>
                    </a:lnTo>
                    <a:lnTo>
                      <a:pt x="5336" y="6419"/>
                    </a:lnTo>
                    <a:lnTo>
                      <a:pt x="5464" y="6419"/>
                    </a:lnTo>
                    <a:lnTo>
                      <a:pt x="5591" y="6623"/>
                    </a:lnTo>
                    <a:lnTo>
                      <a:pt x="5591" y="6826"/>
                    </a:lnTo>
                    <a:lnTo>
                      <a:pt x="5464" y="7234"/>
                    </a:lnTo>
                    <a:lnTo>
                      <a:pt x="5209" y="7845"/>
                    </a:lnTo>
                    <a:lnTo>
                      <a:pt x="4193" y="9883"/>
                    </a:lnTo>
                    <a:lnTo>
                      <a:pt x="3558" y="11208"/>
                    </a:lnTo>
                    <a:lnTo>
                      <a:pt x="2922" y="12328"/>
                    </a:lnTo>
                    <a:lnTo>
                      <a:pt x="2414" y="13347"/>
                    </a:lnTo>
                    <a:lnTo>
                      <a:pt x="1779" y="14366"/>
                    </a:lnTo>
                    <a:lnTo>
                      <a:pt x="1525" y="14875"/>
                    </a:lnTo>
                    <a:lnTo>
                      <a:pt x="1652" y="14875"/>
                    </a:lnTo>
                    <a:lnTo>
                      <a:pt x="1779" y="14774"/>
                    </a:lnTo>
                    <a:lnTo>
                      <a:pt x="2033" y="14672"/>
                    </a:lnTo>
                    <a:lnTo>
                      <a:pt x="2033" y="1446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8" name="Kształt">
                <a:extLst>
                  <a:ext uri="{FF2B5EF4-FFF2-40B4-BE49-F238E27FC236}">
                    <a16:creationId xmlns:a16="http://schemas.microsoft.com/office/drawing/2014/main" id="{E7DF3C99-79EA-CD9D-6FEB-CA198AB800FE}"/>
                  </a:ext>
                </a:extLst>
              </p:cNvPr>
              <p:cNvSpPr/>
              <p:nvPr/>
            </p:nvSpPr>
            <p:spPr>
              <a:xfrm>
                <a:off x="1454010" y="828987"/>
                <a:ext cx="42897" cy="29364"/>
              </a:xfrm>
              <a:custGeom>
                <a:avLst/>
                <a:gdLst/>
                <a:ahLst/>
                <a:cxnLst>
                  <a:cxn ang="0">
                    <a:pos x="wd2" y="hd2"/>
                  </a:cxn>
                  <a:cxn ang="5400000">
                    <a:pos x="wd2" y="hd2"/>
                  </a:cxn>
                  <a:cxn ang="10800000">
                    <a:pos x="wd2" y="hd2"/>
                  </a:cxn>
                  <a:cxn ang="16200000">
                    <a:pos x="wd2" y="hd2"/>
                  </a:cxn>
                </a:cxnLst>
                <a:rect l="0" t="0" r="r" b="b"/>
                <a:pathLst>
                  <a:path w="21600" h="21600" extrusionOk="0">
                    <a:moveTo>
                      <a:pt x="3703" y="15794"/>
                    </a:moveTo>
                    <a:lnTo>
                      <a:pt x="3086" y="15561"/>
                    </a:lnTo>
                    <a:lnTo>
                      <a:pt x="2623" y="14865"/>
                    </a:lnTo>
                    <a:lnTo>
                      <a:pt x="2314" y="13935"/>
                    </a:lnTo>
                    <a:lnTo>
                      <a:pt x="2006" y="12774"/>
                    </a:lnTo>
                    <a:lnTo>
                      <a:pt x="1697" y="9987"/>
                    </a:lnTo>
                    <a:lnTo>
                      <a:pt x="1543" y="9058"/>
                    </a:lnTo>
                    <a:lnTo>
                      <a:pt x="1543" y="8129"/>
                    </a:lnTo>
                    <a:lnTo>
                      <a:pt x="1234" y="6968"/>
                    </a:lnTo>
                    <a:lnTo>
                      <a:pt x="771" y="5806"/>
                    </a:lnTo>
                    <a:lnTo>
                      <a:pt x="463" y="4413"/>
                    </a:lnTo>
                    <a:lnTo>
                      <a:pt x="154" y="2090"/>
                    </a:lnTo>
                    <a:lnTo>
                      <a:pt x="0" y="1394"/>
                    </a:lnTo>
                    <a:lnTo>
                      <a:pt x="154" y="929"/>
                    </a:lnTo>
                    <a:lnTo>
                      <a:pt x="309" y="697"/>
                    </a:lnTo>
                    <a:lnTo>
                      <a:pt x="1851" y="232"/>
                    </a:lnTo>
                    <a:lnTo>
                      <a:pt x="3703" y="0"/>
                    </a:lnTo>
                    <a:lnTo>
                      <a:pt x="5246" y="0"/>
                    </a:lnTo>
                    <a:lnTo>
                      <a:pt x="6943" y="465"/>
                    </a:lnTo>
                    <a:lnTo>
                      <a:pt x="8794" y="929"/>
                    </a:lnTo>
                    <a:lnTo>
                      <a:pt x="10337" y="1626"/>
                    </a:lnTo>
                    <a:lnTo>
                      <a:pt x="12034" y="2555"/>
                    </a:lnTo>
                    <a:lnTo>
                      <a:pt x="13577" y="3716"/>
                    </a:lnTo>
                    <a:lnTo>
                      <a:pt x="15120" y="5110"/>
                    </a:lnTo>
                    <a:lnTo>
                      <a:pt x="16354" y="6968"/>
                    </a:lnTo>
                    <a:lnTo>
                      <a:pt x="17589" y="8594"/>
                    </a:lnTo>
                    <a:lnTo>
                      <a:pt x="18823" y="10452"/>
                    </a:lnTo>
                    <a:lnTo>
                      <a:pt x="19749" y="12774"/>
                    </a:lnTo>
                    <a:lnTo>
                      <a:pt x="20674" y="14865"/>
                    </a:lnTo>
                    <a:lnTo>
                      <a:pt x="21291" y="17419"/>
                    </a:lnTo>
                    <a:lnTo>
                      <a:pt x="21600" y="19742"/>
                    </a:lnTo>
                    <a:lnTo>
                      <a:pt x="21446" y="19974"/>
                    </a:lnTo>
                    <a:lnTo>
                      <a:pt x="21137" y="20206"/>
                    </a:lnTo>
                    <a:lnTo>
                      <a:pt x="20674" y="20439"/>
                    </a:lnTo>
                    <a:lnTo>
                      <a:pt x="19903" y="20903"/>
                    </a:lnTo>
                    <a:lnTo>
                      <a:pt x="19131" y="21135"/>
                    </a:lnTo>
                    <a:lnTo>
                      <a:pt x="18206" y="21368"/>
                    </a:lnTo>
                    <a:lnTo>
                      <a:pt x="17434" y="21368"/>
                    </a:lnTo>
                    <a:lnTo>
                      <a:pt x="16663" y="21600"/>
                    </a:lnTo>
                    <a:lnTo>
                      <a:pt x="16200" y="21368"/>
                    </a:lnTo>
                    <a:lnTo>
                      <a:pt x="15891" y="21135"/>
                    </a:lnTo>
                    <a:lnTo>
                      <a:pt x="15429" y="20903"/>
                    </a:lnTo>
                    <a:lnTo>
                      <a:pt x="15120" y="20671"/>
                    </a:lnTo>
                    <a:lnTo>
                      <a:pt x="14503" y="20439"/>
                    </a:lnTo>
                    <a:lnTo>
                      <a:pt x="14194" y="19974"/>
                    </a:lnTo>
                    <a:lnTo>
                      <a:pt x="13731" y="19974"/>
                    </a:lnTo>
                    <a:lnTo>
                      <a:pt x="13423" y="19742"/>
                    </a:lnTo>
                    <a:lnTo>
                      <a:pt x="11880" y="19510"/>
                    </a:lnTo>
                    <a:lnTo>
                      <a:pt x="10337" y="19510"/>
                    </a:lnTo>
                    <a:lnTo>
                      <a:pt x="8794" y="19277"/>
                    </a:lnTo>
                    <a:lnTo>
                      <a:pt x="7097" y="19045"/>
                    </a:lnTo>
                    <a:lnTo>
                      <a:pt x="5554" y="18581"/>
                    </a:lnTo>
                    <a:lnTo>
                      <a:pt x="4166" y="17652"/>
                    </a:lnTo>
                    <a:lnTo>
                      <a:pt x="3549" y="17187"/>
                    </a:lnTo>
                    <a:lnTo>
                      <a:pt x="2777" y="16258"/>
                    </a:lnTo>
                    <a:lnTo>
                      <a:pt x="1851" y="14400"/>
                    </a:lnTo>
                    <a:lnTo>
                      <a:pt x="1697" y="13703"/>
                    </a:lnTo>
                    <a:lnTo>
                      <a:pt x="1697" y="13239"/>
                    </a:lnTo>
                    <a:lnTo>
                      <a:pt x="1851" y="12542"/>
                    </a:lnTo>
                    <a:lnTo>
                      <a:pt x="2160" y="11613"/>
                    </a:lnTo>
                    <a:lnTo>
                      <a:pt x="2314" y="10684"/>
                    </a:lnTo>
                    <a:lnTo>
                      <a:pt x="2314" y="9755"/>
                    </a:lnTo>
                    <a:lnTo>
                      <a:pt x="1697" y="10684"/>
                    </a:lnTo>
                    <a:lnTo>
                      <a:pt x="1543" y="10684"/>
                    </a:lnTo>
                    <a:lnTo>
                      <a:pt x="3703" y="15794"/>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59" name="Linia">
                <a:extLst>
                  <a:ext uri="{FF2B5EF4-FFF2-40B4-BE49-F238E27FC236}">
                    <a16:creationId xmlns:a16="http://schemas.microsoft.com/office/drawing/2014/main" id="{481B19E8-A03B-711A-8612-B67A70953589}"/>
                  </a:ext>
                </a:extLst>
              </p:cNvPr>
              <p:cNvSpPr/>
              <p:nvPr/>
            </p:nvSpPr>
            <p:spPr>
              <a:xfrm>
                <a:off x="1454010" y="828987"/>
                <a:ext cx="42897" cy="29364"/>
              </a:xfrm>
              <a:custGeom>
                <a:avLst/>
                <a:gdLst/>
                <a:ahLst/>
                <a:cxnLst>
                  <a:cxn ang="0">
                    <a:pos x="wd2" y="hd2"/>
                  </a:cxn>
                  <a:cxn ang="5400000">
                    <a:pos x="wd2" y="hd2"/>
                  </a:cxn>
                  <a:cxn ang="10800000">
                    <a:pos x="wd2" y="hd2"/>
                  </a:cxn>
                  <a:cxn ang="16200000">
                    <a:pos x="wd2" y="hd2"/>
                  </a:cxn>
                </a:cxnLst>
                <a:rect l="0" t="0" r="r" b="b"/>
                <a:pathLst>
                  <a:path w="21600" h="21600" extrusionOk="0">
                    <a:moveTo>
                      <a:pt x="3703" y="15794"/>
                    </a:moveTo>
                    <a:lnTo>
                      <a:pt x="3086" y="15561"/>
                    </a:lnTo>
                    <a:lnTo>
                      <a:pt x="2623" y="14865"/>
                    </a:lnTo>
                    <a:lnTo>
                      <a:pt x="2314" y="13935"/>
                    </a:lnTo>
                    <a:lnTo>
                      <a:pt x="2006" y="12774"/>
                    </a:lnTo>
                    <a:lnTo>
                      <a:pt x="1697" y="9987"/>
                    </a:lnTo>
                    <a:lnTo>
                      <a:pt x="1543" y="9058"/>
                    </a:lnTo>
                    <a:lnTo>
                      <a:pt x="1543" y="8129"/>
                    </a:lnTo>
                    <a:lnTo>
                      <a:pt x="1234" y="6968"/>
                    </a:lnTo>
                    <a:lnTo>
                      <a:pt x="771" y="5806"/>
                    </a:lnTo>
                    <a:lnTo>
                      <a:pt x="463" y="4413"/>
                    </a:lnTo>
                    <a:lnTo>
                      <a:pt x="154" y="2090"/>
                    </a:lnTo>
                    <a:lnTo>
                      <a:pt x="0" y="1394"/>
                    </a:lnTo>
                    <a:lnTo>
                      <a:pt x="154" y="929"/>
                    </a:lnTo>
                    <a:lnTo>
                      <a:pt x="309" y="697"/>
                    </a:lnTo>
                    <a:lnTo>
                      <a:pt x="1851" y="232"/>
                    </a:lnTo>
                    <a:lnTo>
                      <a:pt x="3703" y="0"/>
                    </a:lnTo>
                    <a:lnTo>
                      <a:pt x="5246" y="0"/>
                    </a:lnTo>
                    <a:lnTo>
                      <a:pt x="6943" y="465"/>
                    </a:lnTo>
                    <a:lnTo>
                      <a:pt x="8794" y="929"/>
                    </a:lnTo>
                    <a:lnTo>
                      <a:pt x="10337" y="1626"/>
                    </a:lnTo>
                    <a:lnTo>
                      <a:pt x="12034" y="2555"/>
                    </a:lnTo>
                    <a:lnTo>
                      <a:pt x="13577" y="3716"/>
                    </a:lnTo>
                    <a:lnTo>
                      <a:pt x="15120" y="5110"/>
                    </a:lnTo>
                    <a:lnTo>
                      <a:pt x="16354" y="6968"/>
                    </a:lnTo>
                    <a:lnTo>
                      <a:pt x="17589" y="8594"/>
                    </a:lnTo>
                    <a:lnTo>
                      <a:pt x="18823" y="10452"/>
                    </a:lnTo>
                    <a:lnTo>
                      <a:pt x="19749" y="12774"/>
                    </a:lnTo>
                    <a:lnTo>
                      <a:pt x="20674" y="14865"/>
                    </a:lnTo>
                    <a:lnTo>
                      <a:pt x="21291" y="17419"/>
                    </a:lnTo>
                    <a:lnTo>
                      <a:pt x="21600" y="19742"/>
                    </a:lnTo>
                    <a:lnTo>
                      <a:pt x="21446" y="19974"/>
                    </a:lnTo>
                    <a:lnTo>
                      <a:pt x="21137" y="20206"/>
                    </a:lnTo>
                    <a:lnTo>
                      <a:pt x="20674" y="20439"/>
                    </a:lnTo>
                    <a:lnTo>
                      <a:pt x="19903" y="20903"/>
                    </a:lnTo>
                    <a:lnTo>
                      <a:pt x="19131" y="21135"/>
                    </a:lnTo>
                    <a:lnTo>
                      <a:pt x="18206" y="21368"/>
                    </a:lnTo>
                    <a:lnTo>
                      <a:pt x="17434" y="21368"/>
                    </a:lnTo>
                    <a:lnTo>
                      <a:pt x="16663" y="21600"/>
                    </a:lnTo>
                    <a:lnTo>
                      <a:pt x="16200" y="21368"/>
                    </a:lnTo>
                    <a:lnTo>
                      <a:pt x="15891" y="21135"/>
                    </a:lnTo>
                    <a:lnTo>
                      <a:pt x="15429" y="20903"/>
                    </a:lnTo>
                    <a:lnTo>
                      <a:pt x="15120" y="20671"/>
                    </a:lnTo>
                    <a:lnTo>
                      <a:pt x="14503" y="20439"/>
                    </a:lnTo>
                    <a:lnTo>
                      <a:pt x="14194" y="19974"/>
                    </a:lnTo>
                    <a:lnTo>
                      <a:pt x="13731" y="19974"/>
                    </a:lnTo>
                    <a:lnTo>
                      <a:pt x="13423" y="19742"/>
                    </a:lnTo>
                    <a:lnTo>
                      <a:pt x="11880" y="19510"/>
                    </a:lnTo>
                    <a:lnTo>
                      <a:pt x="10337" y="19510"/>
                    </a:lnTo>
                    <a:lnTo>
                      <a:pt x="8794" y="19277"/>
                    </a:lnTo>
                    <a:lnTo>
                      <a:pt x="7097" y="19045"/>
                    </a:lnTo>
                    <a:lnTo>
                      <a:pt x="5554" y="18581"/>
                    </a:lnTo>
                    <a:lnTo>
                      <a:pt x="4166" y="17652"/>
                    </a:lnTo>
                    <a:lnTo>
                      <a:pt x="3549" y="17187"/>
                    </a:lnTo>
                    <a:lnTo>
                      <a:pt x="2777" y="16258"/>
                    </a:lnTo>
                    <a:lnTo>
                      <a:pt x="1851" y="14400"/>
                    </a:lnTo>
                    <a:lnTo>
                      <a:pt x="1697" y="13703"/>
                    </a:lnTo>
                    <a:lnTo>
                      <a:pt x="1697" y="13239"/>
                    </a:lnTo>
                    <a:lnTo>
                      <a:pt x="1851" y="12542"/>
                    </a:lnTo>
                    <a:lnTo>
                      <a:pt x="2160" y="11613"/>
                    </a:lnTo>
                    <a:lnTo>
                      <a:pt x="2314" y="10684"/>
                    </a:lnTo>
                    <a:lnTo>
                      <a:pt x="2314" y="9755"/>
                    </a:lnTo>
                    <a:lnTo>
                      <a:pt x="1697" y="10684"/>
                    </a:lnTo>
                    <a:lnTo>
                      <a:pt x="1543" y="10684"/>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0" name="Kształt">
                <a:extLst>
                  <a:ext uri="{FF2B5EF4-FFF2-40B4-BE49-F238E27FC236}">
                    <a16:creationId xmlns:a16="http://schemas.microsoft.com/office/drawing/2014/main" id="{ADF81A4B-6A86-5C3B-C39F-C9AF8030BA4C}"/>
                  </a:ext>
                </a:extLst>
              </p:cNvPr>
              <p:cNvSpPr/>
              <p:nvPr/>
            </p:nvSpPr>
            <p:spPr>
              <a:xfrm>
                <a:off x="1454010" y="804139"/>
                <a:ext cx="63218" cy="56471"/>
              </a:xfrm>
              <a:custGeom>
                <a:avLst/>
                <a:gdLst/>
                <a:ahLst/>
                <a:cxnLst>
                  <a:cxn ang="0">
                    <a:pos x="wd2" y="hd2"/>
                  </a:cxn>
                  <a:cxn ang="5400000">
                    <a:pos x="wd2" y="hd2"/>
                  </a:cxn>
                  <a:cxn ang="10800000">
                    <a:pos x="wd2" y="hd2"/>
                  </a:cxn>
                  <a:cxn ang="16200000">
                    <a:pos x="wd2" y="hd2"/>
                  </a:cxn>
                </a:cxnLst>
                <a:rect l="0" t="0" r="r" b="b"/>
                <a:pathLst>
                  <a:path w="21600" h="21600" extrusionOk="0">
                    <a:moveTo>
                      <a:pt x="18913" y="5820"/>
                    </a:moveTo>
                    <a:lnTo>
                      <a:pt x="17363" y="4924"/>
                    </a:lnTo>
                    <a:lnTo>
                      <a:pt x="15916" y="3917"/>
                    </a:lnTo>
                    <a:lnTo>
                      <a:pt x="14366" y="3022"/>
                    </a:lnTo>
                    <a:lnTo>
                      <a:pt x="12815" y="2238"/>
                    </a:lnTo>
                    <a:lnTo>
                      <a:pt x="11989" y="1903"/>
                    </a:lnTo>
                    <a:lnTo>
                      <a:pt x="11265" y="1567"/>
                    </a:lnTo>
                    <a:lnTo>
                      <a:pt x="10438" y="1231"/>
                    </a:lnTo>
                    <a:lnTo>
                      <a:pt x="9508" y="1007"/>
                    </a:lnTo>
                    <a:lnTo>
                      <a:pt x="8681" y="895"/>
                    </a:lnTo>
                    <a:lnTo>
                      <a:pt x="7855" y="895"/>
                    </a:lnTo>
                    <a:lnTo>
                      <a:pt x="6924" y="1007"/>
                    </a:lnTo>
                    <a:lnTo>
                      <a:pt x="5994" y="1231"/>
                    </a:lnTo>
                    <a:lnTo>
                      <a:pt x="5374" y="1231"/>
                    </a:lnTo>
                    <a:lnTo>
                      <a:pt x="4651" y="1119"/>
                    </a:lnTo>
                    <a:lnTo>
                      <a:pt x="4134" y="895"/>
                    </a:lnTo>
                    <a:lnTo>
                      <a:pt x="3514" y="560"/>
                    </a:lnTo>
                    <a:lnTo>
                      <a:pt x="2997" y="336"/>
                    </a:lnTo>
                    <a:lnTo>
                      <a:pt x="2377" y="112"/>
                    </a:lnTo>
                    <a:lnTo>
                      <a:pt x="1757" y="0"/>
                    </a:lnTo>
                    <a:lnTo>
                      <a:pt x="1240" y="224"/>
                    </a:lnTo>
                    <a:lnTo>
                      <a:pt x="620" y="672"/>
                    </a:lnTo>
                    <a:lnTo>
                      <a:pt x="207" y="1231"/>
                    </a:lnTo>
                    <a:lnTo>
                      <a:pt x="0" y="2015"/>
                    </a:lnTo>
                    <a:lnTo>
                      <a:pt x="0" y="2574"/>
                    </a:lnTo>
                    <a:lnTo>
                      <a:pt x="207" y="3246"/>
                    </a:lnTo>
                    <a:lnTo>
                      <a:pt x="517" y="3805"/>
                    </a:lnTo>
                    <a:lnTo>
                      <a:pt x="827" y="4477"/>
                    </a:lnTo>
                    <a:lnTo>
                      <a:pt x="1240" y="4924"/>
                    </a:lnTo>
                    <a:lnTo>
                      <a:pt x="2067" y="5372"/>
                    </a:lnTo>
                    <a:lnTo>
                      <a:pt x="2997" y="5596"/>
                    </a:lnTo>
                    <a:lnTo>
                      <a:pt x="5891" y="5596"/>
                    </a:lnTo>
                    <a:lnTo>
                      <a:pt x="6821" y="5484"/>
                    </a:lnTo>
                    <a:lnTo>
                      <a:pt x="7855" y="5484"/>
                    </a:lnTo>
                    <a:lnTo>
                      <a:pt x="8785" y="5596"/>
                    </a:lnTo>
                    <a:lnTo>
                      <a:pt x="9198" y="5820"/>
                    </a:lnTo>
                    <a:lnTo>
                      <a:pt x="9508" y="6155"/>
                    </a:lnTo>
                    <a:lnTo>
                      <a:pt x="9922" y="6379"/>
                    </a:lnTo>
                    <a:lnTo>
                      <a:pt x="10542" y="6603"/>
                    </a:lnTo>
                    <a:lnTo>
                      <a:pt x="10955" y="6827"/>
                    </a:lnTo>
                    <a:lnTo>
                      <a:pt x="11472" y="7051"/>
                    </a:lnTo>
                    <a:lnTo>
                      <a:pt x="12092" y="7163"/>
                    </a:lnTo>
                    <a:lnTo>
                      <a:pt x="12712" y="7163"/>
                    </a:lnTo>
                    <a:lnTo>
                      <a:pt x="12609" y="7610"/>
                    </a:lnTo>
                    <a:lnTo>
                      <a:pt x="12609" y="8058"/>
                    </a:lnTo>
                    <a:lnTo>
                      <a:pt x="12815" y="8730"/>
                    </a:lnTo>
                    <a:lnTo>
                      <a:pt x="13229" y="9401"/>
                    </a:lnTo>
                    <a:lnTo>
                      <a:pt x="13435" y="9849"/>
                    </a:lnTo>
                    <a:lnTo>
                      <a:pt x="13539" y="10184"/>
                    </a:lnTo>
                    <a:lnTo>
                      <a:pt x="13849" y="10968"/>
                    </a:lnTo>
                    <a:lnTo>
                      <a:pt x="14262" y="11639"/>
                    </a:lnTo>
                    <a:lnTo>
                      <a:pt x="14779" y="12311"/>
                    </a:lnTo>
                    <a:lnTo>
                      <a:pt x="15296" y="13094"/>
                    </a:lnTo>
                    <a:lnTo>
                      <a:pt x="15916" y="13654"/>
                    </a:lnTo>
                    <a:lnTo>
                      <a:pt x="16536" y="14325"/>
                    </a:lnTo>
                    <a:lnTo>
                      <a:pt x="17053" y="14997"/>
                    </a:lnTo>
                    <a:lnTo>
                      <a:pt x="17466" y="15780"/>
                    </a:lnTo>
                    <a:lnTo>
                      <a:pt x="17673" y="16340"/>
                    </a:lnTo>
                    <a:lnTo>
                      <a:pt x="17776" y="16899"/>
                    </a:lnTo>
                    <a:lnTo>
                      <a:pt x="17776" y="19474"/>
                    </a:lnTo>
                    <a:lnTo>
                      <a:pt x="17673" y="20145"/>
                    </a:lnTo>
                    <a:lnTo>
                      <a:pt x="17673" y="20928"/>
                    </a:lnTo>
                    <a:lnTo>
                      <a:pt x="17879" y="20928"/>
                    </a:lnTo>
                    <a:lnTo>
                      <a:pt x="18189" y="21040"/>
                    </a:lnTo>
                    <a:lnTo>
                      <a:pt x="18500" y="21376"/>
                    </a:lnTo>
                    <a:lnTo>
                      <a:pt x="18500" y="21600"/>
                    </a:lnTo>
                    <a:lnTo>
                      <a:pt x="18603" y="21600"/>
                    </a:lnTo>
                    <a:lnTo>
                      <a:pt x="18913" y="21376"/>
                    </a:lnTo>
                    <a:lnTo>
                      <a:pt x="19326" y="21152"/>
                    </a:lnTo>
                    <a:lnTo>
                      <a:pt x="19636" y="21040"/>
                    </a:lnTo>
                    <a:lnTo>
                      <a:pt x="20050" y="20817"/>
                    </a:lnTo>
                    <a:lnTo>
                      <a:pt x="20256" y="20481"/>
                    </a:lnTo>
                    <a:lnTo>
                      <a:pt x="20463" y="20257"/>
                    </a:lnTo>
                    <a:lnTo>
                      <a:pt x="20670" y="20145"/>
                    </a:lnTo>
                    <a:lnTo>
                      <a:pt x="20463" y="20033"/>
                    </a:lnTo>
                    <a:lnTo>
                      <a:pt x="20463" y="18242"/>
                    </a:lnTo>
                    <a:lnTo>
                      <a:pt x="20877" y="16452"/>
                    </a:lnTo>
                    <a:lnTo>
                      <a:pt x="21083" y="14661"/>
                    </a:lnTo>
                    <a:lnTo>
                      <a:pt x="21393" y="12982"/>
                    </a:lnTo>
                    <a:lnTo>
                      <a:pt x="21497" y="12087"/>
                    </a:lnTo>
                    <a:lnTo>
                      <a:pt x="21600" y="11304"/>
                    </a:lnTo>
                    <a:lnTo>
                      <a:pt x="21600" y="10632"/>
                    </a:lnTo>
                    <a:lnTo>
                      <a:pt x="21393" y="9065"/>
                    </a:lnTo>
                    <a:lnTo>
                      <a:pt x="21187" y="8506"/>
                    </a:lnTo>
                    <a:lnTo>
                      <a:pt x="20773" y="7946"/>
                    </a:lnTo>
                    <a:lnTo>
                      <a:pt x="20256" y="7387"/>
                    </a:lnTo>
                    <a:lnTo>
                      <a:pt x="20050" y="7051"/>
                    </a:lnTo>
                    <a:lnTo>
                      <a:pt x="19533" y="6491"/>
                    </a:lnTo>
                    <a:lnTo>
                      <a:pt x="18603" y="5820"/>
                    </a:lnTo>
                    <a:lnTo>
                      <a:pt x="18086" y="5484"/>
                    </a:lnTo>
                    <a:lnTo>
                      <a:pt x="17466" y="5148"/>
                    </a:lnTo>
                    <a:lnTo>
                      <a:pt x="18913" y="582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1" name="Linia">
                <a:extLst>
                  <a:ext uri="{FF2B5EF4-FFF2-40B4-BE49-F238E27FC236}">
                    <a16:creationId xmlns:a16="http://schemas.microsoft.com/office/drawing/2014/main" id="{952BAAC3-1112-67FA-689B-B2A23B86A7E3}"/>
                  </a:ext>
                </a:extLst>
              </p:cNvPr>
              <p:cNvSpPr/>
              <p:nvPr/>
            </p:nvSpPr>
            <p:spPr>
              <a:xfrm>
                <a:off x="1454010" y="804139"/>
                <a:ext cx="63218" cy="56471"/>
              </a:xfrm>
              <a:custGeom>
                <a:avLst/>
                <a:gdLst/>
                <a:ahLst/>
                <a:cxnLst>
                  <a:cxn ang="0">
                    <a:pos x="wd2" y="hd2"/>
                  </a:cxn>
                  <a:cxn ang="5400000">
                    <a:pos x="wd2" y="hd2"/>
                  </a:cxn>
                  <a:cxn ang="10800000">
                    <a:pos x="wd2" y="hd2"/>
                  </a:cxn>
                  <a:cxn ang="16200000">
                    <a:pos x="wd2" y="hd2"/>
                  </a:cxn>
                </a:cxnLst>
                <a:rect l="0" t="0" r="r" b="b"/>
                <a:pathLst>
                  <a:path w="21600" h="21600" extrusionOk="0">
                    <a:moveTo>
                      <a:pt x="18913" y="5820"/>
                    </a:moveTo>
                    <a:lnTo>
                      <a:pt x="17363" y="4924"/>
                    </a:lnTo>
                    <a:lnTo>
                      <a:pt x="15916" y="3917"/>
                    </a:lnTo>
                    <a:lnTo>
                      <a:pt x="14366" y="3022"/>
                    </a:lnTo>
                    <a:lnTo>
                      <a:pt x="12815" y="2238"/>
                    </a:lnTo>
                    <a:lnTo>
                      <a:pt x="11989" y="1903"/>
                    </a:lnTo>
                    <a:lnTo>
                      <a:pt x="11265" y="1567"/>
                    </a:lnTo>
                    <a:lnTo>
                      <a:pt x="10438" y="1231"/>
                    </a:lnTo>
                    <a:lnTo>
                      <a:pt x="9508" y="1007"/>
                    </a:lnTo>
                    <a:lnTo>
                      <a:pt x="8681" y="895"/>
                    </a:lnTo>
                    <a:lnTo>
                      <a:pt x="7855" y="895"/>
                    </a:lnTo>
                    <a:lnTo>
                      <a:pt x="6924" y="1007"/>
                    </a:lnTo>
                    <a:lnTo>
                      <a:pt x="5994" y="1231"/>
                    </a:lnTo>
                    <a:lnTo>
                      <a:pt x="5374" y="1231"/>
                    </a:lnTo>
                    <a:lnTo>
                      <a:pt x="4651" y="1119"/>
                    </a:lnTo>
                    <a:lnTo>
                      <a:pt x="4134" y="895"/>
                    </a:lnTo>
                    <a:lnTo>
                      <a:pt x="3514" y="560"/>
                    </a:lnTo>
                    <a:lnTo>
                      <a:pt x="2997" y="336"/>
                    </a:lnTo>
                    <a:lnTo>
                      <a:pt x="2377" y="112"/>
                    </a:lnTo>
                    <a:lnTo>
                      <a:pt x="1757" y="0"/>
                    </a:lnTo>
                    <a:lnTo>
                      <a:pt x="1240" y="224"/>
                    </a:lnTo>
                    <a:lnTo>
                      <a:pt x="620" y="672"/>
                    </a:lnTo>
                    <a:lnTo>
                      <a:pt x="207" y="1231"/>
                    </a:lnTo>
                    <a:lnTo>
                      <a:pt x="0" y="2015"/>
                    </a:lnTo>
                    <a:lnTo>
                      <a:pt x="0" y="2574"/>
                    </a:lnTo>
                    <a:lnTo>
                      <a:pt x="207" y="3246"/>
                    </a:lnTo>
                    <a:lnTo>
                      <a:pt x="517" y="3805"/>
                    </a:lnTo>
                    <a:lnTo>
                      <a:pt x="827" y="4477"/>
                    </a:lnTo>
                    <a:lnTo>
                      <a:pt x="1240" y="4924"/>
                    </a:lnTo>
                    <a:lnTo>
                      <a:pt x="2067" y="5372"/>
                    </a:lnTo>
                    <a:lnTo>
                      <a:pt x="2997" y="5596"/>
                    </a:lnTo>
                    <a:lnTo>
                      <a:pt x="5891" y="5596"/>
                    </a:lnTo>
                    <a:lnTo>
                      <a:pt x="6821" y="5484"/>
                    </a:lnTo>
                    <a:lnTo>
                      <a:pt x="7855" y="5484"/>
                    </a:lnTo>
                    <a:lnTo>
                      <a:pt x="8785" y="5596"/>
                    </a:lnTo>
                    <a:lnTo>
                      <a:pt x="9198" y="5820"/>
                    </a:lnTo>
                    <a:lnTo>
                      <a:pt x="9508" y="6155"/>
                    </a:lnTo>
                    <a:lnTo>
                      <a:pt x="9922" y="6379"/>
                    </a:lnTo>
                    <a:lnTo>
                      <a:pt x="10542" y="6603"/>
                    </a:lnTo>
                    <a:lnTo>
                      <a:pt x="10955" y="6827"/>
                    </a:lnTo>
                    <a:lnTo>
                      <a:pt x="11472" y="7051"/>
                    </a:lnTo>
                    <a:lnTo>
                      <a:pt x="12092" y="7163"/>
                    </a:lnTo>
                    <a:lnTo>
                      <a:pt x="12712" y="7163"/>
                    </a:lnTo>
                    <a:lnTo>
                      <a:pt x="12609" y="7610"/>
                    </a:lnTo>
                    <a:lnTo>
                      <a:pt x="12609" y="8058"/>
                    </a:lnTo>
                    <a:lnTo>
                      <a:pt x="12815" y="8730"/>
                    </a:lnTo>
                    <a:lnTo>
                      <a:pt x="13229" y="9401"/>
                    </a:lnTo>
                    <a:lnTo>
                      <a:pt x="13435" y="9849"/>
                    </a:lnTo>
                    <a:lnTo>
                      <a:pt x="13539" y="10184"/>
                    </a:lnTo>
                    <a:lnTo>
                      <a:pt x="13849" y="10968"/>
                    </a:lnTo>
                    <a:lnTo>
                      <a:pt x="14262" y="11639"/>
                    </a:lnTo>
                    <a:lnTo>
                      <a:pt x="14779" y="12311"/>
                    </a:lnTo>
                    <a:lnTo>
                      <a:pt x="15296" y="13094"/>
                    </a:lnTo>
                    <a:lnTo>
                      <a:pt x="15916" y="13654"/>
                    </a:lnTo>
                    <a:lnTo>
                      <a:pt x="16536" y="14325"/>
                    </a:lnTo>
                    <a:lnTo>
                      <a:pt x="17053" y="14997"/>
                    </a:lnTo>
                    <a:lnTo>
                      <a:pt x="17466" y="15780"/>
                    </a:lnTo>
                    <a:lnTo>
                      <a:pt x="17673" y="16340"/>
                    </a:lnTo>
                    <a:lnTo>
                      <a:pt x="17776" y="16899"/>
                    </a:lnTo>
                    <a:lnTo>
                      <a:pt x="17776" y="19474"/>
                    </a:lnTo>
                    <a:lnTo>
                      <a:pt x="17673" y="20145"/>
                    </a:lnTo>
                    <a:lnTo>
                      <a:pt x="17673" y="20928"/>
                    </a:lnTo>
                    <a:lnTo>
                      <a:pt x="17879" y="20928"/>
                    </a:lnTo>
                    <a:lnTo>
                      <a:pt x="18189" y="21040"/>
                    </a:lnTo>
                    <a:lnTo>
                      <a:pt x="18500" y="21376"/>
                    </a:lnTo>
                    <a:lnTo>
                      <a:pt x="18500" y="21600"/>
                    </a:lnTo>
                    <a:lnTo>
                      <a:pt x="18603" y="21600"/>
                    </a:lnTo>
                    <a:lnTo>
                      <a:pt x="18913" y="21376"/>
                    </a:lnTo>
                    <a:lnTo>
                      <a:pt x="19326" y="21152"/>
                    </a:lnTo>
                    <a:lnTo>
                      <a:pt x="19636" y="21040"/>
                    </a:lnTo>
                    <a:lnTo>
                      <a:pt x="20050" y="20817"/>
                    </a:lnTo>
                    <a:lnTo>
                      <a:pt x="20256" y="20481"/>
                    </a:lnTo>
                    <a:lnTo>
                      <a:pt x="20463" y="20257"/>
                    </a:lnTo>
                    <a:lnTo>
                      <a:pt x="20670" y="20145"/>
                    </a:lnTo>
                    <a:lnTo>
                      <a:pt x="20463" y="20033"/>
                    </a:lnTo>
                    <a:lnTo>
                      <a:pt x="20463" y="18242"/>
                    </a:lnTo>
                    <a:lnTo>
                      <a:pt x="20877" y="16452"/>
                    </a:lnTo>
                    <a:lnTo>
                      <a:pt x="21083" y="14661"/>
                    </a:lnTo>
                    <a:lnTo>
                      <a:pt x="21393" y="12982"/>
                    </a:lnTo>
                    <a:lnTo>
                      <a:pt x="21497" y="12087"/>
                    </a:lnTo>
                    <a:lnTo>
                      <a:pt x="21600" y="11304"/>
                    </a:lnTo>
                    <a:lnTo>
                      <a:pt x="21600" y="10632"/>
                    </a:lnTo>
                    <a:lnTo>
                      <a:pt x="21393" y="9065"/>
                    </a:lnTo>
                    <a:lnTo>
                      <a:pt x="21187" y="8506"/>
                    </a:lnTo>
                    <a:lnTo>
                      <a:pt x="20773" y="7946"/>
                    </a:lnTo>
                    <a:lnTo>
                      <a:pt x="20256" y="7387"/>
                    </a:lnTo>
                    <a:lnTo>
                      <a:pt x="20050" y="7051"/>
                    </a:lnTo>
                    <a:lnTo>
                      <a:pt x="19533" y="6491"/>
                    </a:lnTo>
                    <a:lnTo>
                      <a:pt x="18603" y="5820"/>
                    </a:lnTo>
                    <a:lnTo>
                      <a:pt x="18086" y="5484"/>
                    </a:lnTo>
                    <a:lnTo>
                      <a:pt x="17466" y="514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2" name="Kształt">
                <a:extLst>
                  <a:ext uri="{FF2B5EF4-FFF2-40B4-BE49-F238E27FC236}">
                    <a16:creationId xmlns:a16="http://schemas.microsoft.com/office/drawing/2014/main" id="{1326F721-37AE-AEBA-3F1C-37F000472EED}"/>
                  </a:ext>
                </a:extLst>
              </p:cNvPr>
              <p:cNvSpPr/>
              <p:nvPr/>
            </p:nvSpPr>
            <p:spPr>
              <a:xfrm>
                <a:off x="1469814" y="779293"/>
                <a:ext cx="33867" cy="22588"/>
              </a:xfrm>
              <a:custGeom>
                <a:avLst/>
                <a:gdLst/>
                <a:ahLst/>
                <a:cxnLst>
                  <a:cxn ang="0">
                    <a:pos x="wd2" y="hd2"/>
                  </a:cxn>
                  <a:cxn ang="5400000">
                    <a:pos x="wd2" y="hd2"/>
                  </a:cxn>
                  <a:cxn ang="10800000">
                    <a:pos x="wd2" y="hd2"/>
                  </a:cxn>
                  <a:cxn ang="16200000">
                    <a:pos x="wd2" y="hd2"/>
                  </a:cxn>
                </a:cxnLst>
                <a:rect l="0" t="0" r="r" b="b"/>
                <a:pathLst>
                  <a:path w="21600" h="21600" extrusionOk="0">
                    <a:moveTo>
                      <a:pt x="14789" y="21600"/>
                    </a:moveTo>
                    <a:lnTo>
                      <a:pt x="14400" y="19775"/>
                    </a:lnTo>
                    <a:lnTo>
                      <a:pt x="14205" y="19470"/>
                    </a:lnTo>
                    <a:lnTo>
                      <a:pt x="14205" y="18862"/>
                    </a:lnTo>
                    <a:lnTo>
                      <a:pt x="14011" y="18862"/>
                    </a:lnTo>
                    <a:lnTo>
                      <a:pt x="14011" y="18558"/>
                    </a:lnTo>
                    <a:lnTo>
                      <a:pt x="13816" y="18254"/>
                    </a:lnTo>
                    <a:lnTo>
                      <a:pt x="8951" y="18254"/>
                    </a:lnTo>
                    <a:lnTo>
                      <a:pt x="7589" y="18558"/>
                    </a:lnTo>
                    <a:lnTo>
                      <a:pt x="6422" y="18558"/>
                    </a:lnTo>
                    <a:lnTo>
                      <a:pt x="5449" y="18254"/>
                    </a:lnTo>
                    <a:lnTo>
                      <a:pt x="4281" y="17645"/>
                    </a:lnTo>
                    <a:lnTo>
                      <a:pt x="2919" y="17037"/>
                    </a:lnTo>
                    <a:lnTo>
                      <a:pt x="1751" y="15820"/>
                    </a:lnTo>
                    <a:lnTo>
                      <a:pt x="973" y="14299"/>
                    </a:lnTo>
                    <a:lnTo>
                      <a:pt x="389" y="12777"/>
                    </a:lnTo>
                    <a:lnTo>
                      <a:pt x="0" y="11256"/>
                    </a:lnTo>
                    <a:lnTo>
                      <a:pt x="195" y="9431"/>
                    </a:lnTo>
                    <a:lnTo>
                      <a:pt x="778" y="7910"/>
                    </a:lnTo>
                    <a:lnTo>
                      <a:pt x="1751" y="5780"/>
                    </a:lnTo>
                    <a:lnTo>
                      <a:pt x="2530" y="4563"/>
                    </a:lnTo>
                    <a:lnTo>
                      <a:pt x="3892" y="3651"/>
                    </a:lnTo>
                    <a:lnTo>
                      <a:pt x="5059" y="2434"/>
                    </a:lnTo>
                    <a:lnTo>
                      <a:pt x="6227" y="1825"/>
                    </a:lnTo>
                    <a:lnTo>
                      <a:pt x="7589" y="1217"/>
                    </a:lnTo>
                    <a:lnTo>
                      <a:pt x="9146" y="608"/>
                    </a:lnTo>
                    <a:lnTo>
                      <a:pt x="10508" y="0"/>
                    </a:lnTo>
                    <a:lnTo>
                      <a:pt x="12454" y="0"/>
                    </a:lnTo>
                    <a:lnTo>
                      <a:pt x="13038" y="608"/>
                    </a:lnTo>
                    <a:lnTo>
                      <a:pt x="14205" y="1521"/>
                    </a:lnTo>
                    <a:lnTo>
                      <a:pt x="17124" y="6997"/>
                    </a:lnTo>
                    <a:lnTo>
                      <a:pt x="18292" y="9431"/>
                    </a:lnTo>
                    <a:lnTo>
                      <a:pt x="19459" y="10952"/>
                    </a:lnTo>
                    <a:lnTo>
                      <a:pt x="20822" y="12473"/>
                    </a:lnTo>
                    <a:lnTo>
                      <a:pt x="21405" y="13386"/>
                    </a:lnTo>
                    <a:lnTo>
                      <a:pt x="21600" y="14299"/>
                    </a:lnTo>
                    <a:lnTo>
                      <a:pt x="21405" y="15515"/>
                    </a:lnTo>
                    <a:lnTo>
                      <a:pt x="21016" y="16428"/>
                    </a:lnTo>
                    <a:lnTo>
                      <a:pt x="20432" y="17341"/>
                    </a:lnTo>
                    <a:lnTo>
                      <a:pt x="19849" y="17949"/>
                    </a:lnTo>
                    <a:lnTo>
                      <a:pt x="19265" y="18862"/>
                    </a:lnTo>
                    <a:lnTo>
                      <a:pt x="18681" y="19470"/>
                    </a:lnTo>
                    <a:lnTo>
                      <a:pt x="17319" y="20383"/>
                    </a:lnTo>
                    <a:lnTo>
                      <a:pt x="16346" y="20992"/>
                    </a:lnTo>
                    <a:lnTo>
                      <a:pt x="14205" y="20992"/>
                    </a:lnTo>
                    <a:lnTo>
                      <a:pt x="12843" y="20383"/>
                    </a:lnTo>
                    <a:lnTo>
                      <a:pt x="11676" y="20079"/>
                    </a:lnTo>
                    <a:lnTo>
                      <a:pt x="10508" y="19470"/>
                    </a:lnTo>
                    <a:lnTo>
                      <a:pt x="9146" y="19470"/>
                    </a:lnTo>
                    <a:lnTo>
                      <a:pt x="14789"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3" name="Linia">
                <a:extLst>
                  <a:ext uri="{FF2B5EF4-FFF2-40B4-BE49-F238E27FC236}">
                    <a16:creationId xmlns:a16="http://schemas.microsoft.com/office/drawing/2014/main" id="{8E805E43-323E-D0DC-EAE7-866324F9626F}"/>
                  </a:ext>
                </a:extLst>
              </p:cNvPr>
              <p:cNvSpPr/>
              <p:nvPr/>
            </p:nvSpPr>
            <p:spPr>
              <a:xfrm>
                <a:off x="1469814" y="779293"/>
                <a:ext cx="33867" cy="22588"/>
              </a:xfrm>
              <a:custGeom>
                <a:avLst/>
                <a:gdLst/>
                <a:ahLst/>
                <a:cxnLst>
                  <a:cxn ang="0">
                    <a:pos x="wd2" y="hd2"/>
                  </a:cxn>
                  <a:cxn ang="5400000">
                    <a:pos x="wd2" y="hd2"/>
                  </a:cxn>
                  <a:cxn ang="10800000">
                    <a:pos x="wd2" y="hd2"/>
                  </a:cxn>
                  <a:cxn ang="16200000">
                    <a:pos x="wd2" y="hd2"/>
                  </a:cxn>
                </a:cxnLst>
                <a:rect l="0" t="0" r="r" b="b"/>
                <a:pathLst>
                  <a:path w="21600" h="21600" extrusionOk="0">
                    <a:moveTo>
                      <a:pt x="14789" y="21600"/>
                    </a:moveTo>
                    <a:lnTo>
                      <a:pt x="14400" y="19775"/>
                    </a:lnTo>
                    <a:lnTo>
                      <a:pt x="14205" y="19470"/>
                    </a:lnTo>
                    <a:lnTo>
                      <a:pt x="14205" y="18862"/>
                    </a:lnTo>
                    <a:lnTo>
                      <a:pt x="14011" y="18862"/>
                    </a:lnTo>
                    <a:lnTo>
                      <a:pt x="14011" y="18558"/>
                    </a:lnTo>
                    <a:lnTo>
                      <a:pt x="13816" y="18254"/>
                    </a:lnTo>
                    <a:lnTo>
                      <a:pt x="8951" y="18254"/>
                    </a:lnTo>
                    <a:lnTo>
                      <a:pt x="7589" y="18558"/>
                    </a:lnTo>
                    <a:lnTo>
                      <a:pt x="6422" y="18558"/>
                    </a:lnTo>
                    <a:lnTo>
                      <a:pt x="5449" y="18254"/>
                    </a:lnTo>
                    <a:lnTo>
                      <a:pt x="4281" y="17645"/>
                    </a:lnTo>
                    <a:lnTo>
                      <a:pt x="2919" y="17037"/>
                    </a:lnTo>
                    <a:lnTo>
                      <a:pt x="1751" y="15820"/>
                    </a:lnTo>
                    <a:lnTo>
                      <a:pt x="973" y="14299"/>
                    </a:lnTo>
                    <a:lnTo>
                      <a:pt x="389" y="12777"/>
                    </a:lnTo>
                    <a:lnTo>
                      <a:pt x="0" y="11256"/>
                    </a:lnTo>
                    <a:lnTo>
                      <a:pt x="195" y="9431"/>
                    </a:lnTo>
                    <a:lnTo>
                      <a:pt x="778" y="7910"/>
                    </a:lnTo>
                    <a:lnTo>
                      <a:pt x="1751" y="5780"/>
                    </a:lnTo>
                    <a:lnTo>
                      <a:pt x="2530" y="4563"/>
                    </a:lnTo>
                    <a:lnTo>
                      <a:pt x="3892" y="3651"/>
                    </a:lnTo>
                    <a:lnTo>
                      <a:pt x="5059" y="2434"/>
                    </a:lnTo>
                    <a:lnTo>
                      <a:pt x="6227" y="1825"/>
                    </a:lnTo>
                    <a:lnTo>
                      <a:pt x="7589" y="1217"/>
                    </a:lnTo>
                    <a:lnTo>
                      <a:pt x="9146" y="608"/>
                    </a:lnTo>
                    <a:lnTo>
                      <a:pt x="10508" y="0"/>
                    </a:lnTo>
                    <a:lnTo>
                      <a:pt x="12454" y="0"/>
                    </a:lnTo>
                    <a:lnTo>
                      <a:pt x="13038" y="608"/>
                    </a:lnTo>
                    <a:lnTo>
                      <a:pt x="14205" y="1521"/>
                    </a:lnTo>
                    <a:lnTo>
                      <a:pt x="17124" y="6997"/>
                    </a:lnTo>
                    <a:lnTo>
                      <a:pt x="18292" y="9431"/>
                    </a:lnTo>
                    <a:lnTo>
                      <a:pt x="19459" y="10952"/>
                    </a:lnTo>
                    <a:lnTo>
                      <a:pt x="20822" y="12473"/>
                    </a:lnTo>
                    <a:lnTo>
                      <a:pt x="21405" y="13386"/>
                    </a:lnTo>
                    <a:lnTo>
                      <a:pt x="21600" y="14299"/>
                    </a:lnTo>
                    <a:lnTo>
                      <a:pt x="21405" y="15515"/>
                    </a:lnTo>
                    <a:lnTo>
                      <a:pt x="21016" y="16428"/>
                    </a:lnTo>
                    <a:lnTo>
                      <a:pt x="20432" y="17341"/>
                    </a:lnTo>
                    <a:lnTo>
                      <a:pt x="19849" y="17949"/>
                    </a:lnTo>
                    <a:lnTo>
                      <a:pt x="19265" y="18862"/>
                    </a:lnTo>
                    <a:lnTo>
                      <a:pt x="18681" y="19470"/>
                    </a:lnTo>
                    <a:lnTo>
                      <a:pt x="17319" y="20383"/>
                    </a:lnTo>
                    <a:lnTo>
                      <a:pt x="16346" y="20992"/>
                    </a:lnTo>
                    <a:lnTo>
                      <a:pt x="14205" y="20992"/>
                    </a:lnTo>
                    <a:lnTo>
                      <a:pt x="12843" y="20383"/>
                    </a:lnTo>
                    <a:lnTo>
                      <a:pt x="11676" y="20079"/>
                    </a:lnTo>
                    <a:lnTo>
                      <a:pt x="10508" y="19470"/>
                    </a:lnTo>
                    <a:lnTo>
                      <a:pt x="9146" y="1947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4" name="Kształt">
                <a:extLst>
                  <a:ext uri="{FF2B5EF4-FFF2-40B4-BE49-F238E27FC236}">
                    <a16:creationId xmlns:a16="http://schemas.microsoft.com/office/drawing/2014/main" id="{136C4CEE-D38F-F896-0FE5-F06C62250326}"/>
                  </a:ext>
                </a:extLst>
              </p:cNvPr>
              <p:cNvSpPr/>
              <p:nvPr/>
            </p:nvSpPr>
            <p:spPr>
              <a:xfrm>
                <a:off x="1429174" y="758963"/>
                <a:ext cx="45156" cy="31623"/>
              </a:xfrm>
              <a:custGeom>
                <a:avLst/>
                <a:gdLst/>
                <a:ahLst/>
                <a:cxnLst>
                  <a:cxn ang="0">
                    <a:pos x="wd2" y="hd2"/>
                  </a:cxn>
                  <a:cxn ang="5400000">
                    <a:pos x="wd2" y="hd2"/>
                  </a:cxn>
                  <a:cxn ang="10800000">
                    <a:pos x="wd2" y="hd2"/>
                  </a:cxn>
                  <a:cxn ang="16200000">
                    <a:pos x="wd2" y="hd2"/>
                  </a:cxn>
                </a:cxnLst>
                <a:rect l="0" t="0" r="r" b="b"/>
                <a:pathLst>
                  <a:path w="21600" h="21600" extrusionOk="0">
                    <a:moveTo>
                      <a:pt x="20321" y="13572"/>
                    </a:moveTo>
                    <a:lnTo>
                      <a:pt x="18758" y="14527"/>
                    </a:lnTo>
                    <a:lnTo>
                      <a:pt x="17621" y="14719"/>
                    </a:lnTo>
                    <a:lnTo>
                      <a:pt x="16768" y="14527"/>
                    </a:lnTo>
                    <a:lnTo>
                      <a:pt x="16058" y="14527"/>
                    </a:lnTo>
                    <a:lnTo>
                      <a:pt x="15063" y="14336"/>
                    </a:lnTo>
                    <a:lnTo>
                      <a:pt x="14211" y="14719"/>
                    </a:lnTo>
                    <a:lnTo>
                      <a:pt x="13074" y="15674"/>
                    </a:lnTo>
                    <a:lnTo>
                      <a:pt x="11511" y="17204"/>
                    </a:lnTo>
                    <a:lnTo>
                      <a:pt x="10942" y="17968"/>
                    </a:lnTo>
                    <a:lnTo>
                      <a:pt x="10232" y="18350"/>
                    </a:lnTo>
                    <a:lnTo>
                      <a:pt x="9379" y="19115"/>
                    </a:lnTo>
                    <a:lnTo>
                      <a:pt x="8384" y="19497"/>
                    </a:lnTo>
                    <a:lnTo>
                      <a:pt x="7532" y="19880"/>
                    </a:lnTo>
                    <a:lnTo>
                      <a:pt x="6679" y="20453"/>
                    </a:lnTo>
                    <a:lnTo>
                      <a:pt x="5826" y="20835"/>
                    </a:lnTo>
                    <a:lnTo>
                      <a:pt x="4974" y="21409"/>
                    </a:lnTo>
                    <a:lnTo>
                      <a:pt x="4547" y="21600"/>
                    </a:lnTo>
                    <a:lnTo>
                      <a:pt x="4263" y="21409"/>
                    </a:lnTo>
                    <a:lnTo>
                      <a:pt x="4121" y="21027"/>
                    </a:lnTo>
                    <a:lnTo>
                      <a:pt x="3837" y="20644"/>
                    </a:lnTo>
                    <a:lnTo>
                      <a:pt x="3695" y="20262"/>
                    </a:lnTo>
                    <a:lnTo>
                      <a:pt x="3126" y="19880"/>
                    </a:lnTo>
                    <a:lnTo>
                      <a:pt x="2842" y="20262"/>
                    </a:lnTo>
                    <a:lnTo>
                      <a:pt x="2416" y="18542"/>
                    </a:lnTo>
                    <a:lnTo>
                      <a:pt x="1847" y="17204"/>
                    </a:lnTo>
                    <a:lnTo>
                      <a:pt x="1137" y="15674"/>
                    </a:lnTo>
                    <a:lnTo>
                      <a:pt x="568" y="13954"/>
                    </a:lnTo>
                    <a:lnTo>
                      <a:pt x="142" y="12616"/>
                    </a:lnTo>
                    <a:lnTo>
                      <a:pt x="0" y="11278"/>
                    </a:lnTo>
                    <a:lnTo>
                      <a:pt x="284" y="10131"/>
                    </a:lnTo>
                    <a:lnTo>
                      <a:pt x="426" y="9366"/>
                    </a:lnTo>
                    <a:lnTo>
                      <a:pt x="853" y="8793"/>
                    </a:lnTo>
                    <a:lnTo>
                      <a:pt x="1563" y="7455"/>
                    </a:lnTo>
                    <a:lnTo>
                      <a:pt x="2416" y="5926"/>
                    </a:lnTo>
                    <a:lnTo>
                      <a:pt x="3126" y="4205"/>
                    </a:lnTo>
                    <a:lnTo>
                      <a:pt x="3837" y="2867"/>
                    </a:lnTo>
                    <a:lnTo>
                      <a:pt x="4689" y="1529"/>
                    </a:lnTo>
                    <a:lnTo>
                      <a:pt x="5684" y="765"/>
                    </a:lnTo>
                    <a:lnTo>
                      <a:pt x="6537" y="0"/>
                    </a:lnTo>
                    <a:lnTo>
                      <a:pt x="7105" y="0"/>
                    </a:lnTo>
                    <a:lnTo>
                      <a:pt x="7674" y="382"/>
                    </a:lnTo>
                    <a:lnTo>
                      <a:pt x="7816" y="765"/>
                    </a:lnTo>
                    <a:lnTo>
                      <a:pt x="7958" y="1338"/>
                    </a:lnTo>
                    <a:lnTo>
                      <a:pt x="7816" y="2103"/>
                    </a:lnTo>
                    <a:lnTo>
                      <a:pt x="7816" y="4396"/>
                    </a:lnTo>
                    <a:lnTo>
                      <a:pt x="7958" y="5161"/>
                    </a:lnTo>
                    <a:lnTo>
                      <a:pt x="8242" y="5543"/>
                    </a:lnTo>
                    <a:lnTo>
                      <a:pt x="8811" y="5926"/>
                    </a:lnTo>
                    <a:lnTo>
                      <a:pt x="9095" y="6308"/>
                    </a:lnTo>
                    <a:lnTo>
                      <a:pt x="9947" y="6308"/>
                    </a:lnTo>
                    <a:lnTo>
                      <a:pt x="10658" y="6117"/>
                    </a:lnTo>
                    <a:lnTo>
                      <a:pt x="11368" y="5735"/>
                    </a:lnTo>
                    <a:lnTo>
                      <a:pt x="12363" y="4970"/>
                    </a:lnTo>
                    <a:lnTo>
                      <a:pt x="13074" y="4014"/>
                    </a:lnTo>
                    <a:lnTo>
                      <a:pt x="14779" y="2867"/>
                    </a:lnTo>
                    <a:lnTo>
                      <a:pt x="15916" y="2676"/>
                    </a:lnTo>
                    <a:lnTo>
                      <a:pt x="16768" y="2676"/>
                    </a:lnTo>
                    <a:lnTo>
                      <a:pt x="18474" y="3441"/>
                    </a:lnTo>
                    <a:lnTo>
                      <a:pt x="19184" y="4014"/>
                    </a:lnTo>
                    <a:lnTo>
                      <a:pt x="20179" y="4396"/>
                    </a:lnTo>
                    <a:lnTo>
                      <a:pt x="20889" y="4970"/>
                    </a:lnTo>
                    <a:lnTo>
                      <a:pt x="21600" y="5161"/>
                    </a:lnTo>
                    <a:lnTo>
                      <a:pt x="21600" y="6117"/>
                    </a:lnTo>
                    <a:lnTo>
                      <a:pt x="21458" y="7264"/>
                    </a:lnTo>
                    <a:lnTo>
                      <a:pt x="21458" y="9366"/>
                    </a:lnTo>
                    <a:lnTo>
                      <a:pt x="21316" y="10513"/>
                    </a:lnTo>
                    <a:lnTo>
                      <a:pt x="21032" y="11660"/>
                    </a:lnTo>
                    <a:lnTo>
                      <a:pt x="20747" y="12616"/>
                    </a:lnTo>
                    <a:lnTo>
                      <a:pt x="20321" y="1357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5" name="Kształt">
                <a:extLst>
                  <a:ext uri="{FF2B5EF4-FFF2-40B4-BE49-F238E27FC236}">
                    <a16:creationId xmlns:a16="http://schemas.microsoft.com/office/drawing/2014/main" id="{A2D24188-ACCB-0668-E7A3-C6F5AECD833A}"/>
                  </a:ext>
                </a:extLst>
              </p:cNvPr>
              <p:cNvSpPr/>
              <p:nvPr/>
            </p:nvSpPr>
            <p:spPr>
              <a:xfrm>
                <a:off x="1429174" y="758963"/>
                <a:ext cx="45156" cy="31623"/>
              </a:xfrm>
              <a:custGeom>
                <a:avLst/>
                <a:gdLst/>
                <a:ahLst/>
                <a:cxnLst>
                  <a:cxn ang="0">
                    <a:pos x="wd2" y="hd2"/>
                  </a:cxn>
                  <a:cxn ang="5400000">
                    <a:pos x="wd2" y="hd2"/>
                  </a:cxn>
                  <a:cxn ang="10800000">
                    <a:pos x="wd2" y="hd2"/>
                  </a:cxn>
                  <a:cxn ang="16200000">
                    <a:pos x="wd2" y="hd2"/>
                  </a:cxn>
                </a:cxnLst>
                <a:rect l="0" t="0" r="r" b="b"/>
                <a:pathLst>
                  <a:path w="21600" h="21600" extrusionOk="0">
                    <a:moveTo>
                      <a:pt x="20321" y="13572"/>
                    </a:moveTo>
                    <a:lnTo>
                      <a:pt x="18758" y="14527"/>
                    </a:lnTo>
                    <a:lnTo>
                      <a:pt x="17621" y="14719"/>
                    </a:lnTo>
                    <a:lnTo>
                      <a:pt x="16768" y="14527"/>
                    </a:lnTo>
                    <a:lnTo>
                      <a:pt x="16058" y="14527"/>
                    </a:lnTo>
                    <a:lnTo>
                      <a:pt x="15063" y="14336"/>
                    </a:lnTo>
                    <a:lnTo>
                      <a:pt x="14211" y="14719"/>
                    </a:lnTo>
                    <a:lnTo>
                      <a:pt x="13074" y="15674"/>
                    </a:lnTo>
                    <a:lnTo>
                      <a:pt x="11511" y="17204"/>
                    </a:lnTo>
                    <a:lnTo>
                      <a:pt x="10942" y="17968"/>
                    </a:lnTo>
                    <a:lnTo>
                      <a:pt x="10232" y="18350"/>
                    </a:lnTo>
                    <a:lnTo>
                      <a:pt x="9379" y="19115"/>
                    </a:lnTo>
                    <a:lnTo>
                      <a:pt x="8384" y="19497"/>
                    </a:lnTo>
                    <a:lnTo>
                      <a:pt x="7532" y="19880"/>
                    </a:lnTo>
                    <a:lnTo>
                      <a:pt x="6679" y="20453"/>
                    </a:lnTo>
                    <a:lnTo>
                      <a:pt x="5826" y="20835"/>
                    </a:lnTo>
                    <a:lnTo>
                      <a:pt x="4974" y="21409"/>
                    </a:lnTo>
                    <a:lnTo>
                      <a:pt x="4547" y="21600"/>
                    </a:lnTo>
                    <a:lnTo>
                      <a:pt x="4263" y="21409"/>
                    </a:lnTo>
                    <a:lnTo>
                      <a:pt x="4121" y="21027"/>
                    </a:lnTo>
                    <a:lnTo>
                      <a:pt x="3837" y="20644"/>
                    </a:lnTo>
                    <a:lnTo>
                      <a:pt x="3695" y="20262"/>
                    </a:lnTo>
                    <a:lnTo>
                      <a:pt x="3126" y="19880"/>
                    </a:lnTo>
                    <a:lnTo>
                      <a:pt x="2842" y="20262"/>
                    </a:lnTo>
                    <a:lnTo>
                      <a:pt x="2416" y="18542"/>
                    </a:lnTo>
                    <a:lnTo>
                      <a:pt x="1847" y="17204"/>
                    </a:lnTo>
                    <a:lnTo>
                      <a:pt x="1137" y="15674"/>
                    </a:lnTo>
                    <a:lnTo>
                      <a:pt x="568" y="13954"/>
                    </a:lnTo>
                    <a:lnTo>
                      <a:pt x="142" y="12616"/>
                    </a:lnTo>
                    <a:lnTo>
                      <a:pt x="0" y="11278"/>
                    </a:lnTo>
                    <a:lnTo>
                      <a:pt x="284" y="10131"/>
                    </a:lnTo>
                    <a:lnTo>
                      <a:pt x="426" y="9366"/>
                    </a:lnTo>
                    <a:lnTo>
                      <a:pt x="853" y="8793"/>
                    </a:lnTo>
                    <a:lnTo>
                      <a:pt x="1563" y="7455"/>
                    </a:lnTo>
                    <a:lnTo>
                      <a:pt x="2416" y="5926"/>
                    </a:lnTo>
                    <a:lnTo>
                      <a:pt x="3126" y="4205"/>
                    </a:lnTo>
                    <a:lnTo>
                      <a:pt x="3837" y="2867"/>
                    </a:lnTo>
                    <a:lnTo>
                      <a:pt x="4689" y="1529"/>
                    </a:lnTo>
                    <a:lnTo>
                      <a:pt x="5684" y="765"/>
                    </a:lnTo>
                    <a:lnTo>
                      <a:pt x="6537" y="0"/>
                    </a:lnTo>
                    <a:lnTo>
                      <a:pt x="7105" y="0"/>
                    </a:lnTo>
                    <a:lnTo>
                      <a:pt x="7674" y="382"/>
                    </a:lnTo>
                    <a:lnTo>
                      <a:pt x="7816" y="765"/>
                    </a:lnTo>
                    <a:lnTo>
                      <a:pt x="7958" y="1338"/>
                    </a:lnTo>
                    <a:lnTo>
                      <a:pt x="7816" y="2103"/>
                    </a:lnTo>
                    <a:lnTo>
                      <a:pt x="7816" y="4396"/>
                    </a:lnTo>
                    <a:lnTo>
                      <a:pt x="7958" y="5161"/>
                    </a:lnTo>
                    <a:lnTo>
                      <a:pt x="8242" y="5543"/>
                    </a:lnTo>
                    <a:lnTo>
                      <a:pt x="8811" y="5926"/>
                    </a:lnTo>
                    <a:lnTo>
                      <a:pt x="9095" y="6308"/>
                    </a:lnTo>
                    <a:lnTo>
                      <a:pt x="9947" y="6308"/>
                    </a:lnTo>
                    <a:lnTo>
                      <a:pt x="10658" y="6117"/>
                    </a:lnTo>
                    <a:lnTo>
                      <a:pt x="11368" y="5735"/>
                    </a:lnTo>
                    <a:lnTo>
                      <a:pt x="12363" y="4970"/>
                    </a:lnTo>
                    <a:lnTo>
                      <a:pt x="13074" y="4014"/>
                    </a:lnTo>
                    <a:lnTo>
                      <a:pt x="14779" y="2867"/>
                    </a:lnTo>
                    <a:lnTo>
                      <a:pt x="15916" y="2676"/>
                    </a:lnTo>
                    <a:lnTo>
                      <a:pt x="16768" y="2676"/>
                    </a:lnTo>
                    <a:lnTo>
                      <a:pt x="18474" y="3441"/>
                    </a:lnTo>
                    <a:lnTo>
                      <a:pt x="19184" y="4014"/>
                    </a:lnTo>
                    <a:lnTo>
                      <a:pt x="20179" y="4396"/>
                    </a:lnTo>
                    <a:lnTo>
                      <a:pt x="20889" y="4970"/>
                    </a:lnTo>
                    <a:lnTo>
                      <a:pt x="21600" y="5161"/>
                    </a:lnTo>
                    <a:lnTo>
                      <a:pt x="21600" y="6117"/>
                    </a:lnTo>
                    <a:lnTo>
                      <a:pt x="21458" y="7264"/>
                    </a:lnTo>
                    <a:lnTo>
                      <a:pt x="21458" y="9366"/>
                    </a:lnTo>
                    <a:lnTo>
                      <a:pt x="21316" y="10513"/>
                    </a:lnTo>
                    <a:lnTo>
                      <a:pt x="21032" y="11660"/>
                    </a:lnTo>
                    <a:lnTo>
                      <a:pt x="20747" y="12616"/>
                    </a:lnTo>
                    <a:lnTo>
                      <a:pt x="20321" y="13572"/>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6" name="Kształt">
                <a:extLst>
                  <a:ext uri="{FF2B5EF4-FFF2-40B4-BE49-F238E27FC236}">
                    <a16:creationId xmlns:a16="http://schemas.microsoft.com/office/drawing/2014/main" id="{CFAC0916-29D5-E3FD-695B-E2472D77CE0A}"/>
                  </a:ext>
                </a:extLst>
              </p:cNvPr>
              <p:cNvSpPr/>
              <p:nvPr/>
            </p:nvSpPr>
            <p:spPr>
              <a:xfrm>
                <a:off x="1221458" y="553411"/>
                <a:ext cx="194169" cy="212329"/>
              </a:xfrm>
              <a:custGeom>
                <a:avLst/>
                <a:gdLst/>
                <a:ahLst/>
                <a:cxnLst>
                  <a:cxn ang="0">
                    <a:pos x="wd2" y="hd2"/>
                  </a:cxn>
                  <a:cxn ang="5400000">
                    <a:pos x="wd2" y="hd2"/>
                  </a:cxn>
                  <a:cxn ang="10800000">
                    <a:pos x="wd2" y="hd2"/>
                  </a:cxn>
                  <a:cxn ang="16200000">
                    <a:pos x="wd2" y="hd2"/>
                  </a:cxn>
                </a:cxnLst>
                <a:rect l="0" t="0" r="r" b="b"/>
                <a:pathLst>
                  <a:path w="21600" h="21600" extrusionOk="0">
                    <a:moveTo>
                      <a:pt x="3361" y="21600"/>
                    </a:moveTo>
                    <a:lnTo>
                      <a:pt x="3628" y="21299"/>
                    </a:lnTo>
                    <a:lnTo>
                      <a:pt x="3861" y="21058"/>
                    </a:lnTo>
                    <a:lnTo>
                      <a:pt x="4127" y="20817"/>
                    </a:lnTo>
                    <a:lnTo>
                      <a:pt x="4460" y="20576"/>
                    </a:lnTo>
                    <a:lnTo>
                      <a:pt x="4759" y="20365"/>
                    </a:lnTo>
                    <a:lnTo>
                      <a:pt x="5059" y="20184"/>
                    </a:lnTo>
                    <a:lnTo>
                      <a:pt x="5425" y="19943"/>
                    </a:lnTo>
                    <a:lnTo>
                      <a:pt x="5724" y="19732"/>
                    </a:lnTo>
                    <a:lnTo>
                      <a:pt x="5591" y="19371"/>
                    </a:lnTo>
                    <a:lnTo>
                      <a:pt x="5458" y="18979"/>
                    </a:lnTo>
                    <a:lnTo>
                      <a:pt x="5358" y="18618"/>
                    </a:lnTo>
                    <a:lnTo>
                      <a:pt x="5259" y="18226"/>
                    </a:lnTo>
                    <a:lnTo>
                      <a:pt x="5125" y="17443"/>
                    </a:lnTo>
                    <a:lnTo>
                      <a:pt x="5059" y="16629"/>
                    </a:lnTo>
                    <a:lnTo>
                      <a:pt x="5059" y="15816"/>
                    </a:lnTo>
                    <a:lnTo>
                      <a:pt x="5026" y="15003"/>
                    </a:lnTo>
                    <a:lnTo>
                      <a:pt x="4992" y="14129"/>
                    </a:lnTo>
                    <a:lnTo>
                      <a:pt x="4892" y="13285"/>
                    </a:lnTo>
                    <a:lnTo>
                      <a:pt x="4892" y="13074"/>
                    </a:lnTo>
                    <a:lnTo>
                      <a:pt x="4859" y="12984"/>
                    </a:lnTo>
                    <a:lnTo>
                      <a:pt x="4826" y="12864"/>
                    </a:lnTo>
                    <a:lnTo>
                      <a:pt x="4759" y="12773"/>
                    </a:lnTo>
                    <a:lnTo>
                      <a:pt x="4726" y="12653"/>
                    </a:lnTo>
                    <a:lnTo>
                      <a:pt x="4460" y="12291"/>
                    </a:lnTo>
                    <a:lnTo>
                      <a:pt x="4260" y="12080"/>
                    </a:lnTo>
                    <a:lnTo>
                      <a:pt x="4094" y="11869"/>
                    </a:lnTo>
                    <a:lnTo>
                      <a:pt x="3761" y="11508"/>
                    </a:lnTo>
                    <a:lnTo>
                      <a:pt x="3628" y="11327"/>
                    </a:lnTo>
                    <a:lnTo>
                      <a:pt x="3461" y="11116"/>
                    </a:lnTo>
                    <a:lnTo>
                      <a:pt x="3361" y="10905"/>
                    </a:lnTo>
                    <a:lnTo>
                      <a:pt x="3262" y="10604"/>
                    </a:lnTo>
                    <a:lnTo>
                      <a:pt x="3162" y="10273"/>
                    </a:lnTo>
                    <a:lnTo>
                      <a:pt x="3062" y="9972"/>
                    </a:lnTo>
                    <a:lnTo>
                      <a:pt x="2995" y="9640"/>
                    </a:lnTo>
                    <a:lnTo>
                      <a:pt x="2796" y="8977"/>
                    </a:lnTo>
                    <a:lnTo>
                      <a:pt x="2529" y="8375"/>
                    </a:lnTo>
                    <a:lnTo>
                      <a:pt x="2330" y="7833"/>
                    </a:lnTo>
                    <a:lnTo>
                      <a:pt x="2130" y="7260"/>
                    </a:lnTo>
                    <a:lnTo>
                      <a:pt x="1964" y="6688"/>
                    </a:lnTo>
                    <a:lnTo>
                      <a:pt x="1764" y="6146"/>
                    </a:lnTo>
                    <a:lnTo>
                      <a:pt x="1564" y="5543"/>
                    </a:lnTo>
                    <a:lnTo>
                      <a:pt x="1165" y="4398"/>
                    </a:lnTo>
                    <a:lnTo>
                      <a:pt x="932" y="3826"/>
                    </a:lnTo>
                    <a:lnTo>
                      <a:pt x="932" y="3766"/>
                    </a:lnTo>
                    <a:lnTo>
                      <a:pt x="899" y="3675"/>
                    </a:lnTo>
                    <a:lnTo>
                      <a:pt x="899" y="3615"/>
                    </a:lnTo>
                    <a:lnTo>
                      <a:pt x="865" y="3555"/>
                    </a:lnTo>
                    <a:lnTo>
                      <a:pt x="865" y="3464"/>
                    </a:lnTo>
                    <a:lnTo>
                      <a:pt x="799" y="3344"/>
                    </a:lnTo>
                    <a:lnTo>
                      <a:pt x="732" y="3254"/>
                    </a:lnTo>
                    <a:lnTo>
                      <a:pt x="666" y="3193"/>
                    </a:lnTo>
                    <a:lnTo>
                      <a:pt x="599" y="3043"/>
                    </a:lnTo>
                    <a:lnTo>
                      <a:pt x="533" y="2952"/>
                    </a:lnTo>
                    <a:lnTo>
                      <a:pt x="433" y="2832"/>
                    </a:lnTo>
                    <a:lnTo>
                      <a:pt x="399" y="2741"/>
                    </a:lnTo>
                    <a:lnTo>
                      <a:pt x="200" y="2380"/>
                    </a:lnTo>
                    <a:lnTo>
                      <a:pt x="67" y="1838"/>
                    </a:lnTo>
                    <a:lnTo>
                      <a:pt x="0" y="1235"/>
                    </a:lnTo>
                    <a:lnTo>
                      <a:pt x="33" y="994"/>
                    </a:lnTo>
                    <a:lnTo>
                      <a:pt x="100" y="753"/>
                    </a:lnTo>
                    <a:lnTo>
                      <a:pt x="166" y="633"/>
                    </a:lnTo>
                    <a:lnTo>
                      <a:pt x="266" y="542"/>
                    </a:lnTo>
                    <a:lnTo>
                      <a:pt x="366" y="482"/>
                    </a:lnTo>
                    <a:lnTo>
                      <a:pt x="499" y="422"/>
                    </a:lnTo>
                    <a:lnTo>
                      <a:pt x="799" y="301"/>
                    </a:lnTo>
                    <a:lnTo>
                      <a:pt x="1132" y="181"/>
                    </a:lnTo>
                    <a:lnTo>
                      <a:pt x="1464" y="151"/>
                    </a:lnTo>
                    <a:lnTo>
                      <a:pt x="1764" y="181"/>
                    </a:lnTo>
                    <a:lnTo>
                      <a:pt x="2097" y="271"/>
                    </a:lnTo>
                    <a:lnTo>
                      <a:pt x="2363" y="392"/>
                    </a:lnTo>
                    <a:lnTo>
                      <a:pt x="2629" y="572"/>
                    </a:lnTo>
                    <a:lnTo>
                      <a:pt x="2762" y="693"/>
                    </a:lnTo>
                    <a:lnTo>
                      <a:pt x="2862" y="813"/>
                    </a:lnTo>
                    <a:lnTo>
                      <a:pt x="3062" y="1115"/>
                    </a:lnTo>
                    <a:lnTo>
                      <a:pt x="3228" y="1356"/>
                    </a:lnTo>
                    <a:lnTo>
                      <a:pt x="3395" y="1627"/>
                    </a:lnTo>
                    <a:lnTo>
                      <a:pt x="3594" y="1898"/>
                    </a:lnTo>
                    <a:lnTo>
                      <a:pt x="3761" y="2139"/>
                    </a:lnTo>
                    <a:lnTo>
                      <a:pt x="4260" y="2952"/>
                    </a:lnTo>
                    <a:lnTo>
                      <a:pt x="4393" y="3073"/>
                    </a:lnTo>
                    <a:lnTo>
                      <a:pt x="4593" y="3314"/>
                    </a:lnTo>
                    <a:lnTo>
                      <a:pt x="4659" y="3404"/>
                    </a:lnTo>
                    <a:lnTo>
                      <a:pt x="4726" y="3525"/>
                    </a:lnTo>
                    <a:lnTo>
                      <a:pt x="4859" y="3705"/>
                    </a:lnTo>
                    <a:lnTo>
                      <a:pt x="4892" y="3826"/>
                    </a:lnTo>
                    <a:lnTo>
                      <a:pt x="5092" y="4218"/>
                    </a:lnTo>
                    <a:lnTo>
                      <a:pt x="5325" y="4579"/>
                    </a:lnTo>
                    <a:lnTo>
                      <a:pt x="5525" y="4971"/>
                    </a:lnTo>
                    <a:lnTo>
                      <a:pt x="5724" y="5392"/>
                    </a:lnTo>
                    <a:lnTo>
                      <a:pt x="5891" y="5754"/>
                    </a:lnTo>
                    <a:lnTo>
                      <a:pt x="6124" y="6176"/>
                    </a:lnTo>
                    <a:lnTo>
                      <a:pt x="6357" y="6537"/>
                    </a:lnTo>
                    <a:lnTo>
                      <a:pt x="6557" y="6929"/>
                    </a:lnTo>
                    <a:lnTo>
                      <a:pt x="6723" y="7140"/>
                    </a:lnTo>
                    <a:lnTo>
                      <a:pt x="6956" y="7351"/>
                    </a:lnTo>
                    <a:lnTo>
                      <a:pt x="7156" y="7501"/>
                    </a:lnTo>
                    <a:lnTo>
                      <a:pt x="7389" y="7712"/>
                    </a:lnTo>
                    <a:lnTo>
                      <a:pt x="7622" y="7833"/>
                    </a:lnTo>
                    <a:lnTo>
                      <a:pt x="7921" y="7923"/>
                    </a:lnTo>
                    <a:lnTo>
                      <a:pt x="8187" y="8013"/>
                    </a:lnTo>
                    <a:lnTo>
                      <a:pt x="8520" y="8074"/>
                    </a:lnTo>
                    <a:lnTo>
                      <a:pt x="8553" y="8074"/>
                    </a:lnTo>
                    <a:lnTo>
                      <a:pt x="8653" y="7983"/>
                    </a:lnTo>
                    <a:lnTo>
                      <a:pt x="8687" y="7923"/>
                    </a:lnTo>
                    <a:lnTo>
                      <a:pt x="8720" y="7893"/>
                    </a:lnTo>
                    <a:lnTo>
                      <a:pt x="8753" y="7833"/>
                    </a:lnTo>
                    <a:lnTo>
                      <a:pt x="8753" y="7803"/>
                    </a:lnTo>
                    <a:lnTo>
                      <a:pt x="8886" y="7290"/>
                    </a:lnTo>
                    <a:lnTo>
                      <a:pt x="8953" y="6808"/>
                    </a:lnTo>
                    <a:lnTo>
                      <a:pt x="8986" y="6326"/>
                    </a:lnTo>
                    <a:lnTo>
                      <a:pt x="9053" y="5814"/>
                    </a:lnTo>
                    <a:lnTo>
                      <a:pt x="9086" y="5302"/>
                    </a:lnTo>
                    <a:lnTo>
                      <a:pt x="9153" y="4820"/>
                    </a:lnTo>
                    <a:lnTo>
                      <a:pt x="9252" y="4308"/>
                    </a:lnTo>
                    <a:lnTo>
                      <a:pt x="9419" y="3826"/>
                    </a:lnTo>
                    <a:lnTo>
                      <a:pt x="9419" y="3645"/>
                    </a:lnTo>
                    <a:lnTo>
                      <a:pt x="9452" y="3615"/>
                    </a:lnTo>
                    <a:lnTo>
                      <a:pt x="9485" y="3615"/>
                    </a:lnTo>
                    <a:lnTo>
                      <a:pt x="9552" y="3073"/>
                    </a:lnTo>
                    <a:lnTo>
                      <a:pt x="9485" y="2470"/>
                    </a:lnTo>
                    <a:lnTo>
                      <a:pt x="9419" y="2139"/>
                    </a:lnTo>
                    <a:lnTo>
                      <a:pt x="9386" y="1838"/>
                    </a:lnTo>
                    <a:lnTo>
                      <a:pt x="9419" y="1506"/>
                    </a:lnTo>
                    <a:lnTo>
                      <a:pt x="9485" y="1235"/>
                    </a:lnTo>
                    <a:lnTo>
                      <a:pt x="9585" y="1024"/>
                    </a:lnTo>
                    <a:lnTo>
                      <a:pt x="9718" y="813"/>
                    </a:lnTo>
                    <a:lnTo>
                      <a:pt x="9885" y="633"/>
                    </a:lnTo>
                    <a:lnTo>
                      <a:pt x="10084" y="512"/>
                    </a:lnTo>
                    <a:lnTo>
                      <a:pt x="10317" y="362"/>
                    </a:lnTo>
                    <a:lnTo>
                      <a:pt x="10517" y="271"/>
                    </a:lnTo>
                    <a:lnTo>
                      <a:pt x="10750" y="151"/>
                    </a:lnTo>
                    <a:lnTo>
                      <a:pt x="11016" y="90"/>
                    </a:lnTo>
                    <a:lnTo>
                      <a:pt x="11249" y="30"/>
                    </a:lnTo>
                    <a:lnTo>
                      <a:pt x="11482" y="0"/>
                    </a:lnTo>
                    <a:lnTo>
                      <a:pt x="12015" y="60"/>
                    </a:lnTo>
                    <a:lnTo>
                      <a:pt x="12481" y="181"/>
                    </a:lnTo>
                    <a:lnTo>
                      <a:pt x="12714" y="331"/>
                    </a:lnTo>
                    <a:lnTo>
                      <a:pt x="12913" y="482"/>
                    </a:lnTo>
                    <a:lnTo>
                      <a:pt x="12947" y="874"/>
                    </a:lnTo>
                    <a:lnTo>
                      <a:pt x="12980" y="1326"/>
                    </a:lnTo>
                    <a:lnTo>
                      <a:pt x="13013" y="1747"/>
                    </a:lnTo>
                    <a:lnTo>
                      <a:pt x="13047" y="2139"/>
                    </a:lnTo>
                    <a:lnTo>
                      <a:pt x="13080" y="2591"/>
                    </a:lnTo>
                    <a:lnTo>
                      <a:pt x="13080" y="2982"/>
                    </a:lnTo>
                    <a:lnTo>
                      <a:pt x="13113" y="3404"/>
                    </a:lnTo>
                    <a:lnTo>
                      <a:pt x="13113" y="6628"/>
                    </a:lnTo>
                    <a:lnTo>
                      <a:pt x="13146" y="7170"/>
                    </a:lnTo>
                    <a:lnTo>
                      <a:pt x="13146" y="7742"/>
                    </a:lnTo>
                    <a:lnTo>
                      <a:pt x="13180" y="8285"/>
                    </a:lnTo>
                    <a:lnTo>
                      <a:pt x="13146" y="8465"/>
                    </a:lnTo>
                    <a:lnTo>
                      <a:pt x="13146" y="8646"/>
                    </a:lnTo>
                    <a:lnTo>
                      <a:pt x="13080" y="8857"/>
                    </a:lnTo>
                    <a:lnTo>
                      <a:pt x="13047" y="9068"/>
                    </a:lnTo>
                    <a:lnTo>
                      <a:pt x="12980" y="9218"/>
                    </a:lnTo>
                    <a:lnTo>
                      <a:pt x="12913" y="9339"/>
                    </a:lnTo>
                    <a:lnTo>
                      <a:pt x="12814" y="9429"/>
                    </a:lnTo>
                    <a:lnTo>
                      <a:pt x="12747" y="9459"/>
                    </a:lnTo>
                    <a:lnTo>
                      <a:pt x="12780" y="9459"/>
                    </a:lnTo>
                    <a:lnTo>
                      <a:pt x="12747" y="9429"/>
                    </a:lnTo>
                    <a:lnTo>
                      <a:pt x="12680" y="9429"/>
                    </a:lnTo>
                    <a:lnTo>
                      <a:pt x="12680" y="9459"/>
                    </a:lnTo>
                    <a:lnTo>
                      <a:pt x="12547" y="9520"/>
                    </a:lnTo>
                    <a:lnTo>
                      <a:pt x="12514" y="9550"/>
                    </a:lnTo>
                    <a:lnTo>
                      <a:pt x="12481" y="9610"/>
                    </a:lnTo>
                    <a:lnTo>
                      <a:pt x="12447" y="9640"/>
                    </a:lnTo>
                    <a:lnTo>
                      <a:pt x="12447" y="9731"/>
                    </a:lnTo>
                    <a:lnTo>
                      <a:pt x="12547" y="9911"/>
                    </a:lnTo>
                    <a:lnTo>
                      <a:pt x="12714" y="10032"/>
                    </a:lnTo>
                    <a:lnTo>
                      <a:pt x="12814" y="10182"/>
                    </a:lnTo>
                    <a:lnTo>
                      <a:pt x="12947" y="10273"/>
                    </a:lnTo>
                    <a:lnTo>
                      <a:pt x="13080" y="10393"/>
                    </a:lnTo>
                    <a:lnTo>
                      <a:pt x="13180" y="10544"/>
                    </a:lnTo>
                    <a:lnTo>
                      <a:pt x="13280" y="10634"/>
                    </a:lnTo>
                    <a:lnTo>
                      <a:pt x="13346" y="10755"/>
                    </a:lnTo>
                    <a:lnTo>
                      <a:pt x="13446" y="10845"/>
                    </a:lnTo>
                    <a:lnTo>
                      <a:pt x="13479" y="10936"/>
                    </a:lnTo>
                    <a:lnTo>
                      <a:pt x="13512" y="11056"/>
                    </a:lnTo>
                    <a:lnTo>
                      <a:pt x="13512" y="11418"/>
                    </a:lnTo>
                    <a:lnTo>
                      <a:pt x="13479" y="11659"/>
                    </a:lnTo>
                    <a:lnTo>
                      <a:pt x="13446" y="11869"/>
                    </a:lnTo>
                    <a:lnTo>
                      <a:pt x="13379" y="12110"/>
                    </a:lnTo>
                    <a:lnTo>
                      <a:pt x="13446" y="12321"/>
                    </a:lnTo>
                    <a:lnTo>
                      <a:pt x="13512" y="12472"/>
                    </a:lnTo>
                    <a:lnTo>
                      <a:pt x="13579" y="12592"/>
                    </a:lnTo>
                    <a:lnTo>
                      <a:pt x="13745" y="12743"/>
                    </a:lnTo>
                    <a:lnTo>
                      <a:pt x="13845" y="12773"/>
                    </a:lnTo>
                    <a:lnTo>
                      <a:pt x="14045" y="12803"/>
                    </a:lnTo>
                    <a:lnTo>
                      <a:pt x="14311" y="12773"/>
                    </a:lnTo>
                    <a:lnTo>
                      <a:pt x="14544" y="12653"/>
                    </a:lnTo>
                    <a:lnTo>
                      <a:pt x="14810" y="12532"/>
                    </a:lnTo>
                    <a:lnTo>
                      <a:pt x="15043" y="12412"/>
                    </a:lnTo>
                    <a:lnTo>
                      <a:pt x="15310" y="12261"/>
                    </a:lnTo>
                    <a:lnTo>
                      <a:pt x="15410" y="12171"/>
                    </a:lnTo>
                    <a:lnTo>
                      <a:pt x="15509" y="12020"/>
                    </a:lnTo>
                    <a:lnTo>
                      <a:pt x="15576" y="11719"/>
                    </a:lnTo>
                    <a:lnTo>
                      <a:pt x="15609" y="11538"/>
                    </a:lnTo>
                    <a:lnTo>
                      <a:pt x="15676" y="11387"/>
                    </a:lnTo>
                    <a:lnTo>
                      <a:pt x="15709" y="11207"/>
                    </a:lnTo>
                    <a:lnTo>
                      <a:pt x="15776" y="11086"/>
                    </a:lnTo>
                    <a:lnTo>
                      <a:pt x="16341" y="10544"/>
                    </a:lnTo>
                    <a:lnTo>
                      <a:pt x="16874" y="9972"/>
                    </a:lnTo>
                    <a:lnTo>
                      <a:pt x="17373" y="9429"/>
                    </a:lnTo>
                    <a:lnTo>
                      <a:pt x="17906" y="8857"/>
                    </a:lnTo>
                    <a:lnTo>
                      <a:pt x="19004" y="7863"/>
                    </a:lnTo>
                    <a:lnTo>
                      <a:pt x="19636" y="7381"/>
                    </a:lnTo>
                    <a:lnTo>
                      <a:pt x="20302" y="6989"/>
                    </a:lnTo>
                    <a:lnTo>
                      <a:pt x="20402" y="6929"/>
                    </a:lnTo>
                    <a:lnTo>
                      <a:pt x="20535" y="6929"/>
                    </a:lnTo>
                    <a:lnTo>
                      <a:pt x="20668" y="6959"/>
                    </a:lnTo>
                    <a:lnTo>
                      <a:pt x="20801" y="7019"/>
                    </a:lnTo>
                    <a:lnTo>
                      <a:pt x="20968" y="7079"/>
                    </a:lnTo>
                    <a:lnTo>
                      <a:pt x="21101" y="7170"/>
                    </a:lnTo>
                    <a:lnTo>
                      <a:pt x="21167" y="7260"/>
                    </a:lnTo>
                    <a:lnTo>
                      <a:pt x="21367" y="7622"/>
                    </a:lnTo>
                    <a:lnTo>
                      <a:pt x="21567" y="8044"/>
                    </a:lnTo>
                    <a:lnTo>
                      <a:pt x="21600" y="8254"/>
                    </a:lnTo>
                    <a:lnTo>
                      <a:pt x="21600" y="8495"/>
                    </a:lnTo>
                    <a:lnTo>
                      <a:pt x="21533" y="8706"/>
                    </a:lnTo>
                    <a:lnTo>
                      <a:pt x="21434" y="8917"/>
                    </a:lnTo>
                    <a:lnTo>
                      <a:pt x="21234" y="9128"/>
                    </a:lnTo>
                    <a:lnTo>
                      <a:pt x="21034" y="9399"/>
                    </a:lnTo>
                    <a:lnTo>
                      <a:pt x="20768" y="9640"/>
                    </a:lnTo>
                    <a:lnTo>
                      <a:pt x="20535" y="9941"/>
                    </a:lnTo>
                    <a:lnTo>
                      <a:pt x="20335" y="10182"/>
                    </a:lnTo>
                    <a:lnTo>
                      <a:pt x="20102" y="10454"/>
                    </a:lnTo>
                    <a:lnTo>
                      <a:pt x="19836" y="10725"/>
                    </a:lnTo>
                    <a:lnTo>
                      <a:pt x="19636" y="10996"/>
                    </a:lnTo>
                    <a:lnTo>
                      <a:pt x="19403" y="11267"/>
                    </a:lnTo>
                    <a:lnTo>
                      <a:pt x="19270" y="11418"/>
                    </a:lnTo>
                    <a:lnTo>
                      <a:pt x="19137" y="11719"/>
                    </a:lnTo>
                    <a:lnTo>
                      <a:pt x="19071" y="12080"/>
                    </a:lnTo>
                    <a:lnTo>
                      <a:pt x="19037" y="12231"/>
                    </a:lnTo>
                    <a:lnTo>
                      <a:pt x="18937" y="12351"/>
                    </a:lnTo>
                    <a:lnTo>
                      <a:pt x="18804" y="12412"/>
                    </a:lnTo>
                    <a:lnTo>
                      <a:pt x="18305" y="12683"/>
                    </a:lnTo>
                    <a:lnTo>
                      <a:pt x="17839" y="13014"/>
                    </a:lnTo>
                    <a:lnTo>
                      <a:pt x="17373" y="13315"/>
                    </a:lnTo>
                    <a:lnTo>
                      <a:pt x="16974" y="13707"/>
                    </a:lnTo>
                    <a:lnTo>
                      <a:pt x="16574" y="14069"/>
                    </a:lnTo>
                    <a:lnTo>
                      <a:pt x="15909" y="14852"/>
                    </a:lnTo>
                    <a:lnTo>
                      <a:pt x="15543" y="15304"/>
                    </a:lnTo>
                    <a:lnTo>
                      <a:pt x="14944" y="16147"/>
                    </a:lnTo>
                    <a:lnTo>
                      <a:pt x="14378" y="17051"/>
                    </a:lnTo>
                    <a:lnTo>
                      <a:pt x="13779" y="17955"/>
                    </a:lnTo>
                    <a:lnTo>
                      <a:pt x="13180" y="18828"/>
                    </a:lnTo>
                    <a:lnTo>
                      <a:pt x="13146" y="19160"/>
                    </a:lnTo>
                    <a:lnTo>
                      <a:pt x="13080" y="19521"/>
                    </a:lnTo>
                    <a:lnTo>
                      <a:pt x="12980" y="19853"/>
                    </a:lnTo>
                    <a:lnTo>
                      <a:pt x="12913" y="20244"/>
                    </a:lnTo>
                    <a:lnTo>
                      <a:pt x="12814" y="20576"/>
                    </a:lnTo>
                    <a:lnTo>
                      <a:pt x="12680" y="20937"/>
                    </a:lnTo>
                    <a:lnTo>
                      <a:pt x="12547" y="21269"/>
                    </a:lnTo>
                    <a:lnTo>
                      <a:pt x="12447" y="21600"/>
                    </a:lnTo>
                    <a:lnTo>
                      <a:pt x="3361"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7" name="Linia">
                <a:extLst>
                  <a:ext uri="{FF2B5EF4-FFF2-40B4-BE49-F238E27FC236}">
                    <a16:creationId xmlns:a16="http://schemas.microsoft.com/office/drawing/2014/main" id="{FB8FD656-D7CC-34EB-0CE8-AF024A7BF368}"/>
                  </a:ext>
                </a:extLst>
              </p:cNvPr>
              <p:cNvSpPr/>
              <p:nvPr/>
            </p:nvSpPr>
            <p:spPr>
              <a:xfrm>
                <a:off x="1221458" y="553411"/>
                <a:ext cx="194169" cy="212329"/>
              </a:xfrm>
              <a:custGeom>
                <a:avLst/>
                <a:gdLst/>
                <a:ahLst/>
                <a:cxnLst>
                  <a:cxn ang="0">
                    <a:pos x="wd2" y="hd2"/>
                  </a:cxn>
                  <a:cxn ang="5400000">
                    <a:pos x="wd2" y="hd2"/>
                  </a:cxn>
                  <a:cxn ang="10800000">
                    <a:pos x="wd2" y="hd2"/>
                  </a:cxn>
                  <a:cxn ang="16200000">
                    <a:pos x="wd2" y="hd2"/>
                  </a:cxn>
                </a:cxnLst>
                <a:rect l="0" t="0" r="r" b="b"/>
                <a:pathLst>
                  <a:path w="21600" h="21600" extrusionOk="0">
                    <a:moveTo>
                      <a:pt x="3361" y="21600"/>
                    </a:moveTo>
                    <a:lnTo>
                      <a:pt x="3628" y="21299"/>
                    </a:lnTo>
                    <a:lnTo>
                      <a:pt x="3861" y="21058"/>
                    </a:lnTo>
                    <a:lnTo>
                      <a:pt x="4127" y="20817"/>
                    </a:lnTo>
                    <a:lnTo>
                      <a:pt x="4460" y="20576"/>
                    </a:lnTo>
                    <a:lnTo>
                      <a:pt x="4759" y="20365"/>
                    </a:lnTo>
                    <a:lnTo>
                      <a:pt x="5059" y="20184"/>
                    </a:lnTo>
                    <a:lnTo>
                      <a:pt x="5425" y="19943"/>
                    </a:lnTo>
                    <a:lnTo>
                      <a:pt x="5724" y="19732"/>
                    </a:lnTo>
                    <a:lnTo>
                      <a:pt x="5591" y="19371"/>
                    </a:lnTo>
                    <a:lnTo>
                      <a:pt x="5458" y="18979"/>
                    </a:lnTo>
                    <a:lnTo>
                      <a:pt x="5358" y="18618"/>
                    </a:lnTo>
                    <a:lnTo>
                      <a:pt x="5259" y="18226"/>
                    </a:lnTo>
                    <a:lnTo>
                      <a:pt x="5125" y="17443"/>
                    </a:lnTo>
                    <a:lnTo>
                      <a:pt x="5059" y="16629"/>
                    </a:lnTo>
                    <a:lnTo>
                      <a:pt x="5059" y="15816"/>
                    </a:lnTo>
                    <a:lnTo>
                      <a:pt x="5026" y="15003"/>
                    </a:lnTo>
                    <a:lnTo>
                      <a:pt x="4992" y="14129"/>
                    </a:lnTo>
                    <a:lnTo>
                      <a:pt x="4892" y="13285"/>
                    </a:lnTo>
                    <a:lnTo>
                      <a:pt x="4892" y="13074"/>
                    </a:lnTo>
                    <a:lnTo>
                      <a:pt x="4859" y="12984"/>
                    </a:lnTo>
                    <a:lnTo>
                      <a:pt x="4826" y="12864"/>
                    </a:lnTo>
                    <a:lnTo>
                      <a:pt x="4759" y="12773"/>
                    </a:lnTo>
                    <a:lnTo>
                      <a:pt x="4726" y="12653"/>
                    </a:lnTo>
                    <a:lnTo>
                      <a:pt x="4460" y="12291"/>
                    </a:lnTo>
                    <a:lnTo>
                      <a:pt x="4260" y="12080"/>
                    </a:lnTo>
                    <a:lnTo>
                      <a:pt x="4094" y="11869"/>
                    </a:lnTo>
                    <a:lnTo>
                      <a:pt x="3761" y="11508"/>
                    </a:lnTo>
                    <a:lnTo>
                      <a:pt x="3628" y="11327"/>
                    </a:lnTo>
                    <a:lnTo>
                      <a:pt x="3461" y="11116"/>
                    </a:lnTo>
                    <a:lnTo>
                      <a:pt x="3361" y="10905"/>
                    </a:lnTo>
                    <a:lnTo>
                      <a:pt x="3262" y="10604"/>
                    </a:lnTo>
                    <a:lnTo>
                      <a:pt x="3162" y="10273"/>
                    </a:lnTo>
                    <a:lnTo>
                      <a:pt x="3062" y="9972"/>
                    </a:lnTo>
                    <a:lnTo>
                      <a:pt x="2995" y="9640"/>
                    </a:lnTo>
                    <a:lnTo>
                      <a:pt x="2796" y="8977"/>
                    </a:lnTo>
                    <a:lnTo>
                      <a:pt x="2529" y="8375"/>
                    </a:lnTo>
                    <a:lnTo>
                      <a:pt x="2330" y="7833"/>
                    </a:lnTo>
                    <a:lnTo>
                      <a:pt x="2130" y="7260"/>
                    </a:lnTo>
                    <a:lnTo>
                      <a:pt x="1964" y="6688"/>
                    </a:lnTo>
                    <a:lnTo>
                      <a:pt x="1764" y="6146"/>
                    </a:lnTo>
                    <a:lnTo>
                      <a:pt x="1564" y="5543"/>
                    </a:lnTo>
                    <a:lnTo>
                      <a:pt x="1165" y="4398"/>
                    </a:lnTo>
                    <a:lnTo>
                      <a:pt x="932" y="3826"/>
                    </a:lnTo>
                    <a:lnTo>
                      <a:pt x="932" y="3766"/>
                    </a:lnTo>
                    <a:lnTo>
                      <a:pt x="899" y="3675"/>
                    </a:lnTo>
                    <a:lnTo>
                      <a:pt x="899" y="3615"/>
                    </a:lnTo>
                    <a:lnTo>
                      <a:pt x="865" y="3555"/>
                    </a:lnTo>
                    <a:lnTo>
                      <a:pt x="865" y="3464"/>
                    </a:lnTo>
                    <a:lnTo>
                      <a:pt x="799" y="3344"/>
                    </a:lnTo>
                    <a:lnTo>
                      <a:pt x="732" y="3254"/>
                    </a:lnTo>
                    <a:lnTo>
                      <a:pt x="666" y="3193"/>
                    </a:lnTo>
                    <a:lnTo>
                      <a:pt x="599" y="3043"/>
                    </a:lnTo>
                    <a:lnTo>
                      <a:pt x="533" y="2952"/>
                    </a:lnTo>
                    <a:lnTo>
                      <a:pt x="433" y="2832"/>
                    </a:lnTo>
                    <a:lnTo>
                      <a:pt x="399" y="2741"/>
                    </a:lnTo>
                    <a:lnTo>
                      <a:pt x="200" y="2380"/>
                    </a:lnTo>
                    <a:lnTo>
                      <a:pt x="67" y="1838"/>
                    </a:lnTo>
                    <a:lnTo>
                      <a:pt x="0" y="1235"/>
                    </a:lnTo>
                    <a:lnTo>
                      <a:pt x="33" y="994"/>
                    </a:lnTo>
                    <a:lnTo>
                      <a:pt x="100" y="753"/>
                    </a:lnTo>
                    <a:lnTo>
                      <a:pt x="166" y="633"/>
                    </a:lnTo>
                    <a:lnTo>
                      <a:pt x="266" y="542"/>
                    </a:lnTo>
                    <a:lnTo>
                      <a:pt x="366" y="482"/>
                    </a:lnTo>
                    <a:lnTo>
                      <a:pt x="499" y="422"/>
                    </a:lnTo>
                    <a:lnTo>
                      <a:pt x="799" y="301"/>
                    </a:lnTo>
                    <a:lnTo>
                      <a:pt x="1132" y="181"/>
                    </a:lnTo>
                    <a:lnTo>
                      <a:pt x="1464" y="151"/>
                    </a:lnTo>
                    <a:lnTo>
                      <a:pt x="1764" y="181"/>
                    </a:lnTo>
                    <a:lnTo>
                      <a:pt x="2097" y="271"/>
                    </a:lnTo>
                    <a:lnTo>
                      <a:pt x="2363" y="392"/>
                    </a:lnTo>
                    <a:lnTo>
                      <a:pt x="2629" y="572"/>
                    </a:lnTo>
                    <a:lnTo>
                      <a:pt x="2762" y="693"/>
                    </a:lnTo>
                    <a:lnTo>
                      <a:pt x="2862" y="813"/>
                    </a:lnTo>
                    <a:lnTo>
                      <a:pt x="3062" y="1115"/>
                    </a:lnTo>
                    <a:lnTo>
                      <a:pt x="3228" y="1356"/>
                    </a:lnTo>
                    <a:lnTo>
                      <a:pt x="3395" y="1627"/>
                    </a:lnTo>
                    <a:lnTo>
                      <a:pt x="3594" y="1898"/>
                    </a:lnTo>
                    <a:lnTo>
                      <a:pt x="3761" y="2139"/>
                    </a:lnTo>
                    <a:lnTo>
                      <a:pt x="4260" y="2952"/>
                    </a:lnTo>
                    <a:lnTo>
                      <a:pt x="4393" y="3073"/>
                    </a:lnTo>
                    <a:lnTo>
                      <a:pt x="4593" y="3314"/>
                    </a:lnTo>
                    <a:lnTo>
                      <a:pt x="4659" y="3404"/>
                    </a:lnTo>
                    <a:lnTo>
                      <a:pt x="4726" y="3525"/>
                    </a:lnTo>
                    <a:lnTo>
                      <a:pt x="4859" y="3705"/>
                    </a:lnTo>
                    <a:lnTo>
                      <a:pt x="4892" y="3826"/>
                    </a:lnTo>
                    <a:lnTo>
                      <a:pt x="5092" y="4218"/>
                    </a:lnTo>
                    <a:lnTo>
                      <a:pt x="5325" y="4579"/>
                    </a:lnTo>
                    <a:lnTo>
                      <a:pt x="5525" y="4971"/>
                    </a:lnTo>
                    <a:lnTo>
                      <a:pt x="5724" y="5392"/>
                    </a:lnTo>
                    <a:lnTo>
                      <a:pt x="5891" y="5754"/>
                    </a:lnTo>
                    <a:lnTo>
                      <a:pt x="6124" y="6176"/>
                    </a:lnTo>
                    <a:lnTo>
                      <a:pt x="6357" y="6537"/>
                    </a:lnTo>
                    <a:lnTo>
                      <a:pt x="6557" y="6929"/>
                    </a:lnTo>
                    <a:lnTo>
                      <a:pt x="6723" y="7140"/>
                    </a:lnTo>
                    <a:lnTo>
                      <a:pt x="6956" y="7351"/>
                    </a:lnTo>
                    <a:lnTo>
                      <a:pt x="7156" y="7501"/>
                    </a:lnTo>
                    <a:lnTo>
                      <a:pt x="7389" y="7712"/>
                    </a:lnTo>
                    <a:lnTo>
                      <a:pt x="7622" y="7833"/>
                    </a:lnTo>
                    <a:lnTo>
                      <a:pt x="7921" y="7923"/>
                    </a:lnTo>
                    <a:lnTo>
                      <a:pt x="8187" y="8013"/>
                    </a:lnTo>
                    <a:lnTo>
                      <a:pt x="8520" y="8074"/>
                    </a:lnTo>
                    <a:lnTo>
                      <a:pt x="8553" y="8074"/>
                    </a:lnTo>
                    <a:lnTo>
                      <a:pt x="8653" y="7983"/>
                    </a:lnTo>
                    <a:lnTo>
                      <a:pt x="8687" y="7923"/>
                    </a:lnTo>
                    <a:lnTo>
                      <a:pt x="8720" y="7893"/>
                    </a:lnTo>
                    <a:lnTo>
                      <a:pt x="8753" y="7833"/>
                    </a:lnTo>
                    <a:lnTo>
                      <a:pt x="8753" y="7803"/>
                    </a:lnTo>
                    <a:lnTo>
                      <a:pt x="8886" y="7290"/>
                    </a:lnTo>
                    <a:lnTo>
                      <a:pt x="8953" y="6808"/>
                    </a:lnTo>
                    <a:lnTo>
                      <a:pt x="8986" y="6326"/>
                    </a:lnTo>
                    <a:lnTo>
                      <a:pt x="9053" y="5814"/>
                    </a:lnTo>
                    <a:lnTo>
                      <a:pt x="9086" y="5302"/>
                    </a:lnTo>
                    <a:lnTo>
                      <a:pt x="9153" y="4820"/>
                    </a:lnTo>
                    <a:lnTo>
                      <a:pt x="9252" y="4308"/>
                    </a:lnTo>
                    <a:lnTo>
                      <a:pt x="9419" y="3826"/>
                    </a:lnTo>
                    <a:lnTo>
                      <a:pt x="9419" y="3645"/>
                    </a:lnTo>
                    <a:lnTo>
                      <a:pt x="9452" y="3615"/>
                    </a:lnTo>
                    <a:lnTo>
                      <a:pt x="9485" y="3615"/>
                    </a:lnTo>
                    <a:lnTo>
                      <a:pt x="9552" y="3073"/>
                    </a:lnTo>
                    <a:lnTo>
                      <a:pt x="9485" y="2470"/>
                    </a:lnTo>
                    <a:lnTo>
                      <a:pt x="9419" y="2139"/>
                    </a:lnTo>
                    <a:lnTo>
                      <a:pt x="9386" y="1838"/>
                    </a:lnTo>
                    <a:lnTo>
                      <a:pt x="9419" y="1506"/>
                    </a:lnTo>
                    <a:lnTo>
                      <a:pt x="9485" y="1235"/>
                    </a:lnTo>
                    <a:lnTo>
                      <a:pt x="9585" y="1024"/>
                    </a:lnTo>
                    <a:lnTo>
                      <a:pt x="9718" y="813"/>
                    </a:lnTo>
                    <a:lnTo>
                      <a:pt x="9885" y="633"/>
                    </a:lnTo>
                    <a:lnTo>
                      <a:pt x="10084" y="512"/>
                    </a:lnTo>
                    <a:lnTo>
                      <a:pt x="10317" y="362"/>
                    </a:lnTo>
                    <a:lnTo>
                      <a:pt x="10517" y="271"/>
                    </a:lnTo>
                    <a:lnTo>
                      <a:pt x="10750" y="151"/>
                    </a:lnTo>
                    <a:lnTo>
                      <a:pt x="11016" y="90"/>
                    </a:lnTo>
                    <a:lnTo>
                      <a:pt x="11249" y="30"/>
                    </a:lnTo>
                    <a:lnTo>
                      <a:pt x="11482" y="0"/>
                    </a:lnTo>
                    <a:lnTo>
                      <a:pt x="12015" y="60"/>
                    </a:lnTo>
                    <a:lnTo>
                      <a:pt x="12481" y="181"/>
                    </a:lnTo>
                    <a:lnTo>
                      <a:pt x="12714" y="331"/>
                    </a:lnTo>
                    <a:lnTo>
                      <a:pt x="12913" y="482"/>
                    </a:lnTo>
                    <a:lnTo>
                      <a:pt x="12947" y="874"/>
                    </a:lnTo>
                    <a:lnTo>
                      <a:pt x="12980" y="1326"/>
                    </a:lnTo>
                    <a:lnTo>
                      <a:pt x="13013" y="1747"/>
                    </a:lnTo>
                    <a:lnTo>
                      <a:pt x="13047" y="2139"/>
                    </a:lnTo>
                    <a:lnTo>
                      <a:pt x="13080" y="2591"/>
                    </a:lnTo>
                    <a:lnTo>
                      <a:pt x="13080" y="2982"/>
                    </a:lnTo>
                    <a:lnTo>
                      <a:pt x="13113" y="3404"/>
                    </a:lnTo>
                    <a:lnTo>
                      <a:pt x="13113" y="6628"/>
                    </a:lnTo>
                    <a:lnTo>
                      <a:pt x="13146" y="7170"/>
                    </a:lnTo>
                    <a:lnTo>
                      <a:pt x="13146" y="7742"/>
                    </a:lnTo>
                    <a:lnTo>
                      <a:pt x="13180" y="8285"/>
                    </a:lnTo>
                    <a:lnTo>
                      <a:pt x="13146" y="8465"/>
                    </a:lnTo>
                    <a:lnTo>
                      <a:pt x="13146" y="8646"/>
                    </a:lnTo>
                    <a:lnTo>
                      <a:pt x="13080" y="8857"/>
                    </a:lnTo>
                    <a:lnTo>
                      <a:pt x="13047" y="9068"/>
                    </a:lnTo>
                    <a:lnTo>
                      <a:pt x="12980" y="9218"/>
                    </a:lnTo>
                    <a:lnTo>
                      <a:pt x="12913" y="9339"/>
                    </a:lnTo>
                    <a:lnTo>
                      <a:pt x="12814" y="9429"/>
                    </a:lnTo>
                    <a:lnTo>
                      <a:pt x="12747" y="9459"/>
                    </a:lnTo>
                    <a:lnTo>
                      <a:pt x="12780" y="9459"/>
                    </a:lnTo>
                    <a:lnTo>
                      <a:pt x="12747" y="9429"/>
                    </a:lnTo>
                    <a:lnTo>
                      <a:pt x="12680" y="9429"/>
                    </a:lnTo>
                    <a:lnTo>
                      <a:pt x="12680" y="9459"/>
                    </a:lnTo>
                    <a:lnTo>
                      <a:pt x="12547" y="9520"/>
                    </a:lnTo>
                    <a:lnTo>
                      <a:pt x="12514" y="9550"/>
                    </a:lnTo>
                    <a:lnTo>
                      <a:pt x="12481" y="9610"/>
                    </a:lnTo>
                    <a:lnTo>
                      <a:pt x="12447" y="9640"/>
                    </a:lnTo>
                    <a:lnTo>
                      <a:pt x="12447" y="9731"/>
                    </a:lnTo>
                    <a:lnTo>
                      <a:pt x="12547" y="9911"/>
                    </a:lnTo>
                    <a:lnTo>
                      <a:pt x="12714" y="10032"/>
                    </a:lnTo>
                    <a:lnTo>
                      <a:pt x="12814" y="10182"/>
                    </a:lnTo>
                    <a:lnTo>
                      <a:pt x="12947" y="10273"/>
                    </a:lnTo>
                    <a:lnTo>
                      <a:pt x="13080" y="10393"/>
                    </a:lnTo>
                    <a:lnTo>
                      <a:pt x="13180" y="10544"/>
                    </a:lnTo>
                    <a:lnTo>
                      <a:pt x="13280" y="10634"/>
                    </a:lnTo>
                    <a:lnTo>
                      <a:pt x="13346" y="10755"/>
                    </a:lnTo>
                    <a:lnTo>
                      <a:pt x="13446" y="10845"/>
                    </a:lnTo>
                    <a:lnTo>
                      <a:pt x="13479" y="10936"/>
                    </a:lnTo>
                    <a:lnTo>
                      <a:pt x="13512" y="11056"/>
                    </a:lnTo>
                    <a:lnTo>
                      <a:pt x="13512" y="11418"/>
                    </a:lnTo>
                    <a:lnTo>
                      <a:pt x="13479" y="11659"/>
                    </a:lnTo>
                    <a:lnTo>
                      <a:pt x="13446" y="11869"/>
                    </a:lnTo>
                    <a:lnTo>
                      <a:pt x="13379" y="12110"/>
                    </a:lnTo>
                    <a:lnTo>
                      <a:pt x="13446" y="12321"/>
                    </a:lnTo>
                    <a:lnTo>
                      <a:pt x="13512" y="12472"/>
                    </a:lnTo>
                    <a:lnTo>
                      <a:pt x="13579" y="12592"/>
                    </a:lnTo>
                    <a:lnTo>
                      <a:pt x="13745" y="12743"/>
                    </a:lnTo>
                    <a:lnTo>
                      <a:pt x="13845" y="12773"/>
                    </a:lnTo>
                    <a:lnTo>
                      <a:pt x="14045" y="12803"/>
                    </a:lnTo>
                    <a:lnTo>
                      <a:pt x="14311" y="12773"/>
                    </a:lnTo>
                    <a:lnTo>
                      <a:pt x="14544" y="12653"/>
                    </a:lnTo>
                    <a:lnTo>
                      <a:pt x="14810" y="12532"/>
                    </a:lnTo>
                    <a:lnTo>
                      <a:pt x="15043" y="12412"/>
                    </a:lnTo>
                    <a:lnTo>
                      <a:pt x="15310" y="12261"/>
                    </a:lnTo>
                    <a:lnTo>
                      <a:pt x="15410" y="12171"/>
                    </a:lnTo>
                    <a:lnTo>
                      <a:pt x="15509" y="12020"/>
                    </a:lnTo>
                    <a:lnTo>
                      <a:pt x="15576" y="11719"/>
                    </a:lnTo>
                    <a:lnTo>
                      <a:pt x="15609" y="11538"/>
                    </a:lnTo>
                    <a:lnTo>
                      <a:pt x="15676" y="11387"/>
                    </a:lnTo>
                    <a:lnTo>
                      <a:pt x="15709" y="11207"/>
                    </a:lnTo>
                    <a:lnTo>
                      <a:pt x="15776" y="11086"/>
                    </a:lnTo>
                    <a:lnTo>
                      <a:pt x="16341" y="10544"/>
                    </a:lnTo>
                    <a:lnTo>
                      <a:pt x="16874" y="9972"/>
                    </a:lnTo>
                    <a:lnTo>
                      <a:pt x="17373" y="9429"/>
                    </a:lnTo>
                    <a:lnTo>
                      <a:pt x="17906" y="8857"/>
                    </a:lnTo>
                    <a:lnTo>
                      <a:pt x="19004" y="7863"/>
                    </a:lnTo>
                    <a:lnTo>
                      <a:pt x="19636" y="7381"/>
                    </a:lnTo>
                    <a:lnTo>
                      <a:pt x="20302" y="6989"/>
                    </a:lnTo>
                    <a:lnTo>
                      <a:pt x="20402" y="6929"/>
                    </a:lnTo>
                    <a:lnTo>
                      <a:pt x="20535" y="6929"/>
                    </a:lnTo>
                    <a:lnTo>
                      <a:pt x="20668" y="6959"/>
                    </a:lnTo>
                    <a:lnTo>
                      <a:pt x="20801" y="7019"/>
                    </a:lnTo>
                    <a:lnTo>
                      <a:pt x="20968" y="7079"/>
                    </a:lnTo>
                    <a:lnTo>
                      <a:pt x="21101" y="7170"/>
                    </a:lnTo>
                    <a:lnTo>
                      <a:pt x="21167" y="7260"/>
                    </a:lnTo>
                    <a:lnTo>
                      <a:pt x="21367" y="7622"/>
                    </a:lnTo>
                    <a:lnTo>
                      <a:pt x="21567" y="8044"/>
                    </a:lnTo>
                    <a:lnTo>
                      <a:pt x="21600" y="8254"/>
                    </a:lnTo>
                    <a:lnTo>
                      <a:pt x="21600" y="8495"/>
                    </a:lnTo>
                    <a:lnTo>
                      <a:pt x="21533" y="8706"/>
                    </a:lnTo>
                    <a:lnTo>
                      <a:pt x="21434" y="8917"/>
                    </a:lnTo>
                    <a:lnTo>
                      <a:pt x="21234" y="9128"/>
                    </a:lnTo>
                    <a:lnTo>
                      <a:pt x="21034" y="9399"/>
                    </a:lnTo>
                    <a:lnTo>
                      <a:pt x="20768" y="9640"/>
                    </a:lnTo>
                    <a:lnTo>
                      <a:pt x="20535" y="9941"/>
                    </a:lnTo>
                    <a:lnTo>
                      <a:pt x="20335" y="10182"/>
                    </a:lnTo>
                    <a:lnTo>
                      <a:pt x="20102" y="10454"/>
                    </a:lnTo>
                    <a:lnTo>
                      <a:pt x="19836" y="10725"/>
                    </a:lnTo>
                    <a:lnTo>
                      <a:pt x="19636" y="10996"/>
                    </a:lnTo>
                    <a:lnTo>
                      <a:pt x="19403" y="11267"/>
                    </a:lnTo>
                    <a:lnTo>
                      <a:pt x="19270" y="11418"/>
                    </a:lnTo>
                    <a:lnTo>
                      <a:pt x="19137" y="11719"/>
                    </a:lnTo>
                    <a:lnTo>
                      <a:pt x="19071" y="12080"/>
                    </a:lnTo>
                    <a:lnTo>
                      <a:pt x="19037" y="12231"/>
                    </a:lnTo>
                    <a:lnTo>
                      <a:pt x="18937" y="12351"/>
                    </a:lnTo>
                    <a:lnTo>
                      <a:pt x="18804" y="12412"/>
                    </a:lnTo>
                    <a:lnTo>
                      <a:pt x="18305" y="12683"/>
                    </a:lnTo>
                    <a:lnTo>
                      <a:pt x="17839" y="13014"/>
                    </a:lnTo>
                    <a:lnTo>
                      <a:pt x="17373" y="13315"/>
                    </a:lnTo>
                    <a:lnTo>
                      <a:pt x="16974" y="13707"/>
                    </a:lnTo>
                    <a:lnTo>
                      <a:pt x="16574" y="14069"/>
                    </a:lnTo>
                    <a:lnTo>
                      <a:pt x="15909" y="14852"/>
                    </a:lnTo>
                    <a:lnTo>
                      <a:pt x="15543" y="15304"/>
                    </a:lnTo>
                    <a:lnTo>
                      <a:pt x="14944" y="16147"/>
                    </a:lnTo>
                    <a:lnTo>
                      <a:pt x="14378" y="17051"/>
                    </a:lnTo>
                    <a:lnTo>
                      <a:pt x="13779" y="17955"/>
                    </a:lnTo>
                    <a:lnTo>
                      <a:pt x="13180" y="18828"/>
                    </a:lnTo>
                    <a:lnTo>
                      <a:pt x="13146" y="19160"/>
                    </a:lnTo>
                    <a:lnTo>
                      <a:pt x="13080" y="19521"/>
                    </a:lnTo>
                    <a:lnTo>
                      <a:pt x="12980" y="19853"/>
                    </a:lnTo>
                    <a:lnTo>
                      <a:pt x="12913" y="20244"/>
                    </a:lnTo>
                    <a:lnTo>
                      <a:pt x="12814" y="20576"/>
                    </a:lnTo>
                    <a:lnTo>
                      <a:pt x="12680" y="20937"/>
                    </a:lnTo>
                    <a:lnTo>
                      <a:pt x="12547" y="21269"/>
                    </a:lnTo>
                    <a:lnTo>
                      <a:pt x="12447"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8" name="Kształt">
                <a:extLst>
                  <a:ext uri="{FF2B5EF4-FFF2-40B4-BE49-F238E27FC236}">
                    <a16:creationId xmlns:a16="http://schemas.microsoft.com/office/drawing/2014/main" id="{3C2E9FE8-9542-4E8E-167B-EE2A8606DDAA}"/>
                  </a:ext>
                </a:extLst>
              </p:cNvPr>
              <p:cNvSpPr/>
              <p:nvPr/>
            </p:nvSpPr>
            <p:spPr>
              <a:xfrm>
                <a:off x="1298222" y="578257"/>
                <a:ext cx="45156" cy="40659"/>
              </a:xfrm>
              <a:custGeom>
                <a:avLst/>
                <a:gdLst/>
                <a:ahLst/>
                <a:cxnLst>
                  <a:cxn ang="0">
                    <a:pos x="wd2" y="hd2"/>
                  </a:cxn>
                  <a:cxn ang="5400000">
                    <a:pos x="wd2" y="hd2"/>
                  </a:cxn>
                  <a:cxn ang="10800000">
                    <a:pos x="wd2" y="hd2"/>
                  </a:cxn>
                  <a:cxn ang="16200000">
                    <a:pos x="wd2" y="hd2"/>
                  </a:cxn>
                </a:cxnLst>
                <a:rect l="0" t="0" r="r" b="b"/>
                <a:pathLst>
                  <a:path w="21600" h="21600" extrusionOk="0">
                    <a:moveTo>
                      <a:pt x="424" y="10256"/>
                    </a:moveTo>
                    <a:lnTo>
                      <a:pt x="141" y="11188"/>
                    </a:lnTo>
                    <a:lnTo>
                      <a:pt x="0" y="11810"/>
                    </a:lnTo>
                    <a:lnTo>
                      <a:pt x="0" y="12742"/>
                    </a:lnTo>
                    <a:lnTo>
                      <a:pt x="282" y="13209"/>
                    </a:lnTo>
                    <a:lnTo>
                      <a:pt x="706" y="13675"/>
                    </a:lnTo>
                    <a:lnTo>
                      <a:pt x="1129" y="14296"/>
                    </a:lnTo>
                    <a:lnTo>
                      <a:pt x="1835" y="14918"/>
                    </a:lnTo>
                    <a:lnTo>
                      <a:pt x="2259" y="15384"/>
                    </a:lnTo>
                    <a:lnTo>
                      <a:pt x="2824" y="15850"/>
                    </a:lnTo>
                    <a:lnTo>
                      <a:pt x="3529" y="16161"/>
                    </a:lnTo>
                    <a:lnTo>
                      <a:pt x="4659" y="17094"/>
                    </a:lnTo>
                    <a:lnTo>
                      <a:pt x="5365" y="17404"/>
                    </a:lnTo>
                    <a:lnTo>
                      <a:pt x="5929" y="17560"/>
                    </a:lnTo>
                    <a:lnTo>
                      <a:pt x="6635" y="17715"/>
                    </a:lnTo>
                    <a:lnTo>
                      <a:pt x="7624" y="17560"/>
                    </a:lnTo>
                    <a:lnTo>
                      <a:pt x="9035" y="16627"/>
                    </a:lnTo>
                    <a:lnTo>
                      <a:pt x="9741" y="16006"/>
                    </a:lnTo>
                    <a:lnTo>
                      <a:pt x="10729" y="15384"/>
                    </a:lnTo>
                    <a:lnTo>
                      <a:pt x="11435" y="15073"/>
                    </a:lnTo>
                    <a:lnTo>
                      <a:pt x="12282" y="15073"/>
                    </a:lnTo>
                    <a:lnTo>
                      <a:pt x="12706" y="15229"/>
                    </a:lnTo>
                    <a:lnTo>
                      <a:pt x="13129" y="15540"/>
                    </a:lnTo>
                    <a:lnTo>
                      <a:pt x="13694" y="15695"/>
                    </a:lnTo>
                    <a:lnTo>
                      <a:pt x="14118" y="16006"/>
                    </a:lnTo>
                    <a:lnTo>
                      <a:pt x="14541" y="16472"/>
                    </a:lnTo>
                    <a:lnTo>
                      <a:pt x="14824" y="16938"/>
                    </a:lnTo>
                    <a:lnTo>
                      <a:pt x="15388" y="18026"/>
                    </a:lnTo>
                    <a:lnTo>
                      <a:pt x="16235" y="20201"/>
                    </a:lnTo>
                    <a:lnTo>
                      <a:pt x="16659" y="20978"/>
                    </a:lnTo>
                    <a:lnTo>
                      <a:pt x="17082" y="21445"/>
                    </a:lnTo>
                    <a:lnTo>
                      <a:pt x="17506" y="21600"/>
                    </a:lnTo>
                    <a:lnTo>
                      <a:pt x="17929" y="21600"/>
                    </a:lnTo>
                    <a:lnTo>
                      <a:pt x="18776" y="21445"/>
                    </a:lnTo>
                    <a:lnTo>
                      <a:pt x="19624" y="20978"/>
                    </a:lnTo>
                    <a:lnTo>
                      <a:pt x="20188" y="20512"/>
                    </a:lnTo>
                    <a:lnTo>
                      <a:pt x="20894" y="19735"/>
                    </a:lnTo>
                    <a:lnTo>
                      <a:pt x="21176" y="18958"/>
                    </a:lnTo>
                    <a:lnTo>
                      <a:pt x="21459" y="17871"/>
                    </a:lnTo>
                    <a:lnTo>
                      <a:pt x="21600" y="16783"/>
                    </a:lnTo>
                    <a:lnTo>
                      <a:pt x="21600" y="14452"/>
                    </a:lnTo>
                    <a:lnTo>
                      <a:pt x="21459" y="13364"/>
                    </a:lnTo>
                    <a:lnTo>
                      <a:pt x="20894" y="11188"/>
                    </a:lnTo>
                    <a:lnTo>
                      <a:pt x="20329" y="10101"/>
                    </a:lnTo>
                    <a:lnTo>
                      <a:pt x="19765" y="9168"/>
                    </a:lnTo>
                    <a:lnTo>
                      <a:pt x="19341" y="8391"/>
                    </a:lnTo>
                    <a:lnTo>
                      <a:pt x="18635" y="7614"/>
                    </a:lnTo>
                    <a:lnTo>
                      <a:pt x="18071" y="7459"/>
                    </a:lnTo>
                    <a:lnTo>
                      <a:pt x="17365" y="7304"/>
                    </a:lnTo>
                    <a:lnTo>
                      <a:pt x="16518" y="7459"/>
                    </a:lnTo>
                    <a:lnTo>
                      <a:pt x="15671" y="7770"/>
                    </a:lnTo>
                    <a:lnTo>
                      <a:pt x="14965" y="8081"/>
                    </a:lnTo>
                    <a:lnTo>
                      <a:pt x="14259" y="8236"/>
                    </a:lnTo>
                    <a:lnTo>
                      <a:pt x="13412" y="8391"/>
                    </a:lnTo>
                    <a:lnTo>
                      <a:pt x="12847" y="8236"/>
                    </a:lnTo>
                    <a:lnTo>
                      <a:pt x="11435" y="6837"/>
                    </a:lnTo>
                    <a:lnTo>
                      <a:pt x="9741" y="5439"/>
                    </a:lnTo>
                    <a:lnTo>
                      <a:pt x="6918" y="2331"/>
                    </a:lnTo>
                    <a:lnTo>
                      <a:pt x="5506" y="1088"/>
                    </a:lnTo>
                    <a:lnTo>
                      <a:pt x="4800" y="622"/>
                    </a:lnTo>
                    <a:lnTo>
                      <a:pt x="4094" y="311"/>
                    </a:lnTo>
                    <a:lnTo>
                      <a:pt x="2682" y="0"/>
                    </a:lnTo>
                    <a:lnTo>
                      <a:pt x="1976" y="155"/>
                    </a:lnTo>
                    <a:lnTo>
                      <a:pt x="1271" y="466"/>
                    </a:lnTo>
                    <a:lnTo>
                      <a:pt x="565" y="932"/>
                    </a:lnTo>
                    <a:lnTo>
                      <a:pt x="141" y="1243"/>
                    </a:lnTo>
                    <a:lnTo>
                      <a:pt x="0" y="1709"/>
                    </a:lnTo>
                    <a:lnTo>
                      <a:pt x="706" y="2486"/>
                    </a:lnTo>
                    <a:lnTo>
                      <a:pt x="1835" y="3108"/>
                    </a:lnTo>
                    <a:lnTo>
                      <a:pt x="4376" y="4973"/>
                    </a:lnTo>
                    <a:lnTo>
                      <a:pt x="4941" y="5594"/>
                    </a:lnTo>
                    <a:lnTo>
                      <a:pt x="5365" y="6371"/>
                    </a:lnTo>
                    <a:lnTo>
                      <a:pt x="5647" y="8547"/>
                    </a:lnTo>
                    <a:lnTo>
                      <a:pt x="5647" y="8858"/>
                    </a:lnTo>
                    <a:lnTo>
                      <a:pt x="5788" y="9324"/>
                    </a:lnTo>
                    <a:lnTo>
                      <a:pt x="6071" y="10567"/>
                    </a:lnTo>
                    <a:lnTo>
                      <a:pt x="6071" y="12432"/>
                    </a:lnTo>
                    <a:lnTo>
                      <a:pt x="5788" y="12432"/>
                    </a:lnTo>
                    <a:lnTo>
                      <a:pt x="4659" y="11188"/>
                    </a:lnTo>
                    <a:lnTo>
                      <a:pt x="4094" y="10412"/>
                    </a:lnTo>
                    <a:lnTo>
                      <a:pt x="3529" y="9790"/>
                    </a:lnTo>
                    <a:lnTo>
                      <a:pt x="2824" y="9324"/>
                    </a:lnTo>
                    <a:lnTo>
                      <a:pt x="1835" y="9324"/>
                    </a:lnTo>
                    <a:lnTo>
                      <a:pt x="1412" y="9635"/>
                    </a:lnTo>
                    <a:lnTo>
                      <a:pt x="988" y="9790"/>
                    </a:lnTo>
                    <a:lnTo>
                      <a:pt x="424" y="10256"/>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69" name="Kształt">
                <a:extLst>
                  <a:ext uri="{FF2B5EF4-FFF2-40B4-BE49-F238E27FC236}">
                    <a16:creationId xmlns:a16="http://schemas.microsoft.com/office/drawing/2014/main" id="{0D4F04EE-F043-6E82-DEEF-C31EF89A0B08}"/>
                  </a:ext>
                </a:extLst>
              </p:cNvPr>
              <p:cNvSpPr/>
              <p:nvPr/>
            </p:nvSpPr>
            <p:spPr>
              <a:xfrm>
                <a:off x="1298222" y="578257"/>
                <a:ext cx="45156" cy="40659"/>
              </a:xfrm>
              <a:custGeom>
                <a:avLst/>
                <a:gdLst/>
                <a:ahLst/>
                <a:cxnLst>
                  <a:cxn ang="0">
                    <a:pos x="wd2" y="hd2"/>
                  </a:cxn>
                  <a:cxn ang="5400000">
                    <a:pos x="wd2" y="hd2"/>
                  </a:cxn>
                  <a:cxn ang="10800000">
                    <a:pos x="wd2" y="hd2"/>
                  </a:cxn>
                  <a:cxn ang="16200000">
                    <a:pos x="wd2" y="hd2"/>
                  </a:cxn>
                </a:cxnLst>
                <a:rect l="0" t="0" r="r" b="b"/>
                <a:pathLst>
                  <a:path w="21600" h="21600" extrusionOk="0">
                    <a:moveTo>
                      <a:pt x="424" y="10256"/>
                    </a:moveTo>
                    <a:lnTo>
                      <a:pt x="141" y="11188"/>
                    </a:lnTo>
                    <a:lnTo>
                      <a:pt x="0" y="11810"/>
                    </a:lnTo>
                    <a:lnTo>
                      <a:pt x="0" y="12742"/>
                    </a:lnTo>
                    <a:lnTo>
                      <a:pt x="282" y="13209"/>
                    </a:lnTo>
                    <a:lnTo>
                      <a:pt x="706" y="13675"/>
                    </a:lnTo>
                    <a:lnTo>
                      <a:pt x="1129" y="14296"/>
                    </a:lnTo>
                    <a:lnTo>
                      <a:pt x="1835" y="14918"/>
                    </a:lnTo>
                    <a:lnTo>
                      <a:pt x="2259" y="15384"/>
                    </a:lnTo>
                    <a:lnTo>
                      <a:pt x="2824" y="15850"/>
                    </a:lnTo>
                    <a:lnTo>
                      <a:pt x="3529" y="16161"/>
                    </a:lnTo>
                    <a:lnTo>
                      <a:pt x="4659" y="17094"/>
                    </a:lnTo>
                    <a:lnTo>
                      <a:pt x="5365" y="17404"/>
                    </a:lnTo>
                    <a:lnTo>
                      <a:pt x="5929" y="17560"/>
                    </a:lnTo>
                    <a:lnTo>
                      <a:pt x="6635" y="17715"/>
                    </a:lnTo>
                    <a:lnTo>
                      <a:pt x="7624" y="17560"/>
                    </a:lnTo>
                    <a:lnTo>
                      <a:pt x="9035" y="16627"/>
                    </a:lnTo>
                    <a:lnTo>
                      <a:pt x="9741" y="16006"/>
                    </a:lnTo>
                    <a:lnTo>
                      <a:pt x="10729" y="15384"/>
                    </a:lnTo>
                    <a:lnTo>
                      <a:pt x="11435" y="15073"/>
                    </a:lnTo>
                    <a:lnTo>
                      <a:pt x="12282" y="15073"/>
                    </a:lnTo>
                    <a:lnTo>
                      <a:pt x="12706" y="15229"/>
                    </a:lnTo>
                    <a:lnTo>
                      <a:pt x="13129" y="15540"/>
                    </a:lnTo>
                    <a:lnTo>
                      <a:pt x="13694" y="15695"/>
                    </a:lnTo>
                    <a:lnTo>
                      <a:pt x="14118" y="16006"/>
                    </a:lnTo>
                    <a:lnTo>
                      <a:pt x="14541" y="16472"/>
                    </a:lnTo>
                    <a:lnTo>
                      <a:pt x="14824" y="16938"/>
                    </a:lnTo>
                    <a:lnTo>
                      <a:pt x="15388" y="18026"/>
                    </a:lnTo>
                    <a:lnTo>
                      <a:pt x="16235" y="20201"/>
                    </a:lnTo>
                    <a:lnTo>
                      <a:pt x="16659" y="20978"/>
                    </a:lnTo>
                    <a:lnTo>
                      <a:pt x="17082" y="21445"/>
                    </a:lnTo>
                    <a:lnTo>
                      <a:pt x="17506" y="21600"/>
                    </a:lnTo>
                    <a:lnTo>
                      <a:pt x="17929" y="21600"/>
                    </a:lnTo>
                    <a:lnTo>
                      <a:pt x="18776" y="21445"/>
                    </a:lnTo>
                    <a:lnTo>
                      <a:pt x="19624" y="20978"/>
                    </a:lnTo>
                    <a:lnTo>
                      <a:pt x="20188" y="20512"/>
                    </a:lnTo>
                    <a:lnTo>
                      <a:pt x="20894" y="19735"/>
                    </a:lnTo>
                    <a:lnTo>
                      <a:pt x="21176" y="18958"/>
                    </a:lnTo>
                    <a:lnTo>
                      <a:pt x="21459" y="17871"/>
                    </a:lnTo>
                    <a:lnTo>
                      <a:pt x="21600" y="16783"/>
                    </a:lnTo>
                    <a:lnTo>
                      <a:pt x="21600" y="14452"/>
                    </a:lnTo>
                    <a:lnTo>
                      <a:pt x="21459" y="13364"/>
                    </a:lnTo>
                    <a:lnTo>
                      <a:pt x="20894" y="11188"/>
                    </a:lnTo>
                    <a:lnTo>
                      <a:pt x="20329" y="10101"/>
                    </a:lnTo>
                    <a:lnTo>
                      <a:pt x="19765" y="9168"/>
                    </a:lnTo>
                    <a:lnTo>
                      <a:pt x="19341" y="8391"/>
                    </a:lnTo>
                    <a:lnTo>
                      <a:pt x="18635" y="7614"/>
                    </a:lnTo>
                    <a:lnTo>
                      <a:pt x="18071" y="7459"/>
                    </a:lnTo>
                    <a:lnTo>
                      <a:pt x="17365" y="7304"/>
                    </a:lnTo>
                    <a:lnTo>
                      <a:pt x="16518" y="7459"/>
                    </a:lnTo>
                    <a:lnTo>
                      <a:pt x="15671" y="7770"/>
                    </a:lnTo>
                    <a:lnTo>
                      <a:pt x="14965" y="8081"/>
                    </a:lnTo>
                    <a:lnTo>
                      <a:pt x="14259" y="8236"/>
                    </a:lnTo>
                    <a:lnTo>
                      <a:pt x="13412" y="8391"/>
                    </a:lnTo>
                    <a:lnTo>
                      <a:pt x="12847" y="8236"/>
                    </a:lnTo>
                    <a:lnTo>
                      <a:pt x="11435" y="6837"/>
                    </a:lnTo>
                    <a:lnTo>
                      <a:pt x="9741" y="5439"/>
                    </a:lnTo>
                    <a:lnTo>
                      <a:pt x="6918" y="2331"/>
                    </a:lnTo>
                    <a:lnTo>
                      <a:pt x="5506" y="1088"/>
                    </a:lnTo>
                    <a:lnTo>
                      <a:pt x="4800" y="622"/>
                    </a:lnTo>
                    <a:lnTo>
                      <a:pt x="4094" y="311"/>
                    </a:lnTo>
                    <a:lnTo>
                      <a:pt x="2682" y="0"/>
                    </a:lnTo>
                    <a:lnTo>
                      <a:pt x="1976" y="155"/>
                    </a:lnTo>
                    <a:lnTo>
                      <a:pt x="1271" y="466"/>
                    </a:lnTo>
                    <a:lnTo>
                      <a:pt x="565" y="932"/>
                    </a:lnTo>
                    <a:lnTo>
                      <a:pt x="141" y="1243"/>
                    </a:lnTo>
                    <a:lnTo>
                      <a:pt x="0" y="1709"/>
                    </a:lnTo>
                    <a:lnTo>
                      <a:pt x="706" y="2486"/>
                    </a:lnTo>
                    <a:lnTo>
                      <a:pt x="1835" y="3108"/>
                    </a:lnTo>
                    <a:lnTo>
                      <a:pt x="4376" y="4973"/>
                    </a:lnTo>
                    <a:lnTo>
                      <a:pt x="4941" y="5594"/>
                    </a:lnTo>
                    <a:lnTo>
                      <a:pt x="5365" y="6371"/>
                    </a:lnTo>
                    <a:lnTo>
                      <a:pt x="5647" y="8547"/>
                    </a:lnTo>
                    <a:lnTo>
                      <a:pt x="5647" y="8858"/>
                    </a:lnTo>
                    <a:lnTo>
                      <a:pt x="5788" y="9324"/>
                    </a:lnTo>
                    <a:lnTo>
                      <a:pt x="6071" y="10567"/>
                    </a:lnTo>
                    <a:lnTo>
                      <a:pt x="6071" y="12432"/>
                    </a:lnTo>
                    <a:lnTo>
                      <a:pt x="5788" y="12432"/>
                    </a:lnTo>
                    <a:lnTo>
                      <a:pt x="4659" y="11188"/>
                    </a:lnTo>
                    <a:lnTo>
                      <a:pt x="4094" y="10412"/>
                    </a:lnTo>
                    <a:lnTo>
                      <a:pt x="3529" y="9790"/>
                    </a:lnTo>
                    <a:lnTo>
                      <a:pt x="2824" y="9324"/>
                    </a:lnTo>
                    <a:lnTo>
                      <a:pt x="1835" y="9324"/>
                    </a:lnTo>
                    <a:lnTo>
                      <a:pt x="1412" y="9635"/>
                    </a:lnTo>
                    <a:lnTo>
                      <a:pt x="988" y="9790"/>
                    </a:lnTo>
                    <a:lnTo>
                      <a:pt x="424" y="1025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0" name="Kształt">
                <a:extLst>
                  <a:ext uri="{FF2B5EF4-FFF2-40B4-BE49-F238E27FC236}">
                    <a16:creationId xmlns:a16="http://schemas.microsoft.com/office/drawing/2014/main" id="{AB64D8A9-4D03-B776-86E9-EEFC37B7E481}"/>
                  </a:ext>
                </a:extLst>
              </p:cNvPr>
              <p:cNvSpPr/>
              <p:nvPr/>
            </p:nvSpPr>
            <p:spPr>
              <a:xfrm>
                <a:off x="1246294" y="585035"/>
                <a:ext cx="31609" cy="60987"/>
              </a:xfrm>
              <a:custGeom>
                <a:avLst/>
                <a:gdLst/>
                <a:ahLst/>
                <a:cxnLst>
                  <a:cxn ang="0">
                    <a:pos x="wd2" y="hd2"/>
                  </a:cxn>
                  <a:cxn ang="5400000">
                    <a:pos x="wd2" y="hd2"/>
                  </a:cxn>
                  <a:cxn ang="10800000">
                    <a:pos x="wd2" y="hd2"/>
                  </a:cxn>
                  <a:cxn ang="16200000">
                    <a:pos x="wd2" y="hd2"/>
                  </a:cxn>
                </a:cxnLst>
                <a:rect l="0" t="0" r="r" b="b"/>
                <a:pathLst>
                  <a:path w="21600" h="21600" extrusionOk="0">
                    <a:moveTo>
                      <a:pt x="21185" y="12012"/>
                    </a:moveTo>
                    <a:lnTo>
                      <a:pt x="20354" y="12328"/>
                    </a:lnTo>
                    <a:lnTo>
                      <a:pt x="19315" y="12855"/>
                    </a:lnTo>
                    <a:lnTo>
                      <a:pt x="18069" y="13698"/>
                    </a:lnTo>
                    <a:lnTo>
                      <a:pt x="17446" y="14751"/>
                    </a:lnTo>
                    <a:lnTo>
                      <a:pt x="17031" y="15805"/>
                    </a:lnTo>
                    <a:lnTo>
                      <a:pt x="16615" y="16964"/>
                    </a:lnTo>
                    <a:lnTo>
                      <a:pt x="16615" y="18228"/>
                    </a:lnTo>
                    <a:lnTo>
                      <a:pt x="16408" y="19387"/>
                    </a:lnTo>
                    <a:lnTo>
                      <a:pt x="15992" y="20757"/>
                    </a:lnTo>
                    <a:lnTo>
                      <a:pt x="15785" y="20968"/>
                    </a:lnTo>
                    <a:lnTo>
                      <a:pt x="15369" y="21179"/>
                    </a:lnTo>
                    <a:lnTo>
                      <a:pt x="14538" y="21389"/>
                    </a:lnTo>
                    <a:lnTo>
                      <a:pt x="13915" y="21495"/>
                    </a:lnTo>
                    <a:lnTo>
                      <a:pt x="13085" y="21600"/>
                    </a:lnTo>
                    <a:lnTo>
                      <a:pt x="12462" y="21600"/>
                    </a:lnTo>
                    <a:lnTo>
                      <a:pt x="11215" y="21389"/>
                    </a:lnTo>
                    <a:lnTo>
                      <a:pt x="9554" y="20020"/>
                    </a:lnTo>
                    <a:lnTo>
                      <a:pt x="8308" y="18860"/>
                    </a:lnTo>
                    <a:lnTo>
                      <a:pt x="7269" y="17701"/>
                    </a:lnTo>
                    <a:lnTo>
                      <a:pt x="6231" y="16648"/>
                    </a:lnTo>
                    <a:lnTo>
                      <a:pt x="4985" y="14540"/>
                    </a:lnTo>
                    <a:lnTo>
                      <a:pt x="4154" y="12539"/>
                    </a:lnTo>
                    <a:lnTo>
                      <a:pt x="3531" y="10958"/>
                    </a:lnTo>
                    <a:lnTo>
                      <a:pt x="3115" y="9378"/>
                    </a:lnTo>
                    <a:lnTo>
                      <a:pt x="2908" y="8745"/>
                    </a:lnTo>
                    <a:lnTo>
                      <a:pt x="2077" y="7692"/>
                    </a:lnTo>
                    <a:lnTo>
                      <a:pt x="1662" y="7060"/>
                    </a:lnTo>
                    <a:lnTo>
                      <a:pt x="1038" y="6638"/>
                    </a:lnTo>
                    <a:lnTo>
                      <a:pt x="623" y="6217"/>
                    </a:lnTo>
                    <a:lnTo>
                      <a:pt x="208" y="5690"/>
                    </a:lnTo>
                    <a:lnTo>
                      <a:pt x="0" y="5268"/>
                    </a:lnTo>
                    <a:lnTo>
                      <a:pt x="0" y="4636"/>
                    </a:lnTo>
                    <a:lnTo>
                      <a:pt x="208" y="4109"/>
                    </a:lnTo>
                    <a:lnTo>
                      <a:pt x="415" y="3688"/>
                    </a:lnTo>
                    <a:lnTo>
                      <a:pt x="831" y="3161"/>
                    </a:lnTo>
                    <a:lnTo>
                      <a:pt x="1662" y="2213"/>
                    </a:lnTo>
                    <a:lnTo>
                      <a:pt x="3115" y="1370"/>
                    </a:lnTo>
                    <a:lnTo>
                      <a:pt x="4777" y="632"/>
                    </a:lnTo>
                    <a:lnTo>
                      <a:pt x="6438" y="105"/>
                    </a:lnTo>
                    <a:lnTo>
                      <a:pt x="6854" y="0"/>
                    </a:lnTo>
                    <a:lnTo>
                      <a:pt x="8100" y="316"/>
                    </a:lnTo>
                    <a:lnTo>
                      <a:pt x="8515" y="527"/>
                    </a:lnTo>
                    <a:lnTo>
                      <a:pt x="8931" y="632"/>
                    </a:lnTo>
                    <a:lnTo>
                      <a:pt x="10177" y="632"/>
                    </a:lnTo>
                    <a:lnTo>
                      <a:pt x="11215" y="2107"/>
                    </a:lnTo>
                    <a:lnTo>
                      <a:pt x="12669" y="3477"/>
                    </a:lnTo>
                    <a:lnTo>
                      <a:pt x="14331" y="4741"/>
                    </a:lnTo>
                    <a:lnTo>
                      <a:pt x="16408" y="6111"/>
                    </a:lnTo>
                    <a:lnTo>
                      <a:pt x="18069" y="7376"/>
                    </a:lnTo>
                    <a:lnTo>
                      <a:pt x="19315" y="8851"/>
                    </a:lnTo>
                    <a:lnTo>
                      <a:pt x="20146" y="9483"/>
                    </a:lnTo>
                    <a:lnTo>
                      <a:pt x="20562" y="10326"/>
                    </a:lnTo>
                    <a:lnTo>
                      <a:pt x="20769" y="11063"/>
                    </a:lnTo>
                    <a:lnTo>
                      <a:pt x="20769" y="11801"/>
                    </a:lnTo>
                    <a:lnTo>
                      <a:pt x="20977" y="11801"/>
                    </a:lnTo>
                    <a:lnTo>
                      <a:pt x="21185" y="11906"/>
                    </a:lnTo>
                    <a:lnTo>
                      <a:pt x="21600" y="11906"/>
                    </a:lnTo>
                    <a:lnTo>
                      <a:pt x="21600" y="12012"/>
                    </a:lnTo>
                    <a:lnTo>
                      <a:pt x="21185" y="12012"/>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1" name="Kształt">
                <a:extLst>
                  <a:ext uri="{FF2B5EF4-FFF2-40B4-BE49-F238E27FC236}">
                    <a16:creationId xmlns:a16="http://schemas.microsoft.com/office/drawing/2014/main" id="{A6ED8F22-1C71-74A5-A670-ED06C89B7911}"/>
                  </a:ext>
                </a:extLst>
              </p:cNvPr>
              <p:cNvSpPr/>
              <p:nvPr/>
            </p:nvSpPr>
            <p:spPr>
              <a:xfrm>
                <a:off x="1246294" y="585035"/>
                <a:ext cx="31609" cy="60987"/>
              </a:xfrm>
              <a:custGeom>
                <a:avLst/>
                <a:gdLst/>
                <a:ahLst/>
                <a:cxnLst>
                  <a:cxn ang="0">
                    <a:pos x="wd2" y="hd2"/>
                  </a:cxn>
                  <a:cxn ang="5400000">
                    <a:pos x="wd2" y="hd2"/>
                  </a:cxn>
                  <a:cxn ang="10800000">
                    <a:pos x="wd2" y="hd2"/>
                  </a:cxn>
                  <a:cxn ang="16200000">
                    <a:pos x="wd2" y="hd2"/>
                  </a:cxn>
                </a:cxnLst>
                <a:rect l="0" t="0" r="r" b="b"/>
                <a:pathLst>
                  <a:path w="21600" h="21600" extrusionOk="0">
                    <a:moveTo>
                      <a:pt x="21185" y="12012"/>
                    </a:moveTo>
                    <a:lnTo>
                      <a:pt x="20354" y="12328"/>
                    </a:lnTo>
                    <a:lnTo>
                      <a:pt x="19315" y="12855"/>
                    </a:lnTo>
                    <a:lnTo>
                      <a:pt x="18069" y="13698"/>
                    </a:lnTo>
                    <a:lnTo>
                      <a:pt x="17446" y="14751"/>
                    </a:lnTo>
                    <a:lnTo>
                      <a:pt x="17031" y="15805"/>
                    </a:lnTo>
                    <a:lnTo>
                      <a:pt x="16615" y="16964"/>
                    </a:lnTo>
                    <a:lnTo>
                      <a:pt x="16615" y="18228"/>
                    </a:lnTo>
                    <a:lnTo>
                      <a:pt x="16408" y="19387"/>
                    </a:lnTo>
                    <a:lnTo>
                      <a:pt x="15992" y="20757"/>
                    </a:lnTo>
                    <a:lnTo>
                      <a:pt x="15785" y="20968"/>
                    </a:lnTo>
                    <a:lnTo>
                      <a:pt x="15369" y="21179"/>
                    </a:lnTo>
                    <a:lnTo>
                      <a:pt x="14538" y="21389"/>
                    </a:lnTo>
                    <a:lnTo>
                      <a:pt x="13915" y="21495"/>
                    </a:lnTo>
                    <a:lnTo>
                      <a:pt x="13085" y="21600"/>
                    </a:lnTo>
                    <a:lnTo>
                      <a:pt x="12462" y="21600"/>
                    </a:lnTo>
                    <a:lnTo>
                      <a:pt x="11215" y="21389"/>
                    </a:lnTo>
                    <a:lnTo>
                      <a:pt x="9554" y="20020"/>
                    </a:lnTo>
                    <a:lnTo>
                      <a:pt x="8308" y="18860"/>
                    </a:lnTo>
                    <a:lnTo>
                      <a:pt x="7269" y="17701"/>
                    </a:lnTo>
                    <a:lnTo>
                      <a:pt x="6231" y="16648"/>
                    </a:lnTo>
                    <a:lnTo>
                      <a:pt x="4985" y="14540"/>
                    </a:lnTo>
                    <a:lnTo>
                      <a:pt x="4154" y="12539"/>
                    </a:lnTo>
                    <a:lnTo>
                      <a:pt x="3531" y="10958"/>
                    </a:lnTo>
                    <a:lnTo>
                      <a:pt x="3115" y="9378"/>
                    </a:lnTo>
                    <a:lnTo>
                      <a:pt x="2908" y="8745"/>
                    </a:lnTo>
                    <a:lnTo>
                      <a:pt x="2077" y="7692"/>
                    </a:lnTo>
                    <a:lnTo>
                      <a:pt x="1662" y="7060"/>
                    </a:lnTo>
                    <a:lnTo>
                      <a:pt x="1038" y="6638"/>
                    </a:lnTo>
                    <a:lnTo>
                      <a:pt x="623" y="6217"/>
                    </a:lnTo>
                    <a:lnTo>
                      <a:pt x="208" y="5690"/>
                    </a:lnTo>
                    <a:lnTo>
                      <a:pt x="0" y="5268"/>
                    </a:lnTo>
                    <a:lnTo>
                      <a:pt x="0" y="4636"/>
                    </a:lnTo>
                    <a:lnTo>
                      <a:pt x="208" y="4109"/>
                    </a:lnTo>
                    <a:lnTo>
                      <a:pt x="415" y="3688"/>
                    </a:lnTo>
                    <a:lnTo>
                      <a:pt x="831" y="3161"/>
                    </a:lnTo>
                    <a:lnTo>
                      <a:pt x="1662" y="2213"/>
                    </a:lnTo>
                    <a:lnTo>
                      <a:pt x="3115" y="1370"/>
                    </a:lnTo>
                    <a:lnTo>
                      <a:pt x="4777" y="632"/>
                    </a:lnTo>
                    <a:lnTo>
                      <a:pt x="6438" y="105"/>
                    </a:lnTo>
                    <a:lnTo>
                      <a:pt x="6854" y="0"/>
                    </a:lnTo>
                    <a:lnTo>
                      <a:pt x="8100" y="316"/>
                    </a:lnTo>
                    <a:lnTo>
                      <a:pt x="8515" y="527"/>
                    </a:lnTo>
                    <a:lnTo>
                      <a:pt x="8931" y="632"/>
                    </a:lnTo>
                    <a:lnTo>
                      <a:pt x="10177" y="632"/>
                    </a:lnTo>
                    <a:lnTo>
                      <a:pt x="11215" y="2107"/>
                    </a:lnTo>
                    <a:lnTo>
                      <a:pt x="12669" y="3477"/>
                    </a:lnTo>
                    <a:lnTo>
                      <a:pt x="14331" y="4741"/>
                    </a:lnTo>
                    <a:lnTo>
                      <a:pt x="16408" y="6111"/>
                    </a:lnTo>
                    <a:lnTo>
                      <a:pt x="18069" y="7376"/>
                    </a:lnTo>
                    <a:lnTo>
                      <a:pt x="19315" y="8851"/>
                    </a:lnTo>
                    <a:lnTo>
                      <a:pt x="20146" y="9483"/>
                    </a:lnTo>
                    <a:lnTo>
                      <a:pt x="20562" y="10326"/>
                    </a:lnTo>
                    <a:lnTo>
                      <a:pt x="20769" y="11063"/>
                    </a:lnTo>
                    <a:lnTo>
                      <a:pt x="20769" y="11801"/>
                    </a:lnTo>
                    <a:lnTo>
                      <a:pt x="20977" y="11801"/>
                    </a:lnTo>
                    <a:lnTo>
                      <a:pt x="21185" y="11906"/>
                    </a:lnTo>
                    <a:lnTo>
                      <a:pt x="21600" y="11906"/>
                    </a:lnTo>
                    <a:lnTo>
                      <a:pt x="21600" y="12012"/>
                    </a:lnTo>
                    <a:lnTo>
                      <a:pt x="21185" y="12012"/>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2" name="Kształt">
                <a:extLst>
                  <a:ext uri="{FF2B5EF4-FFF2-40B4-BE49-F238E27FC236}">
                    <a16:creationId xmlns:a16="http://schemas.microsoft.com/office/drawing/2014/main" id="{993F318F-854C-EBA2-E654-217D9A31E6F9}"/>
                  </a:ext>
                </a:extLst>
              </p:cNvPr>
              <p:cNvSpPr/>
              <p:nvPr/>
            </p:nvSpPr>
            <p:spPr>
              <a:xfrm>
                <a:off x="1221458" y="580517"/>
                <a:ext cx="18062" cy="38399"/>
              </a:xfrm>
              <a:custGeom>
                <a:avLst/>
                <a:gdLst/>
                <a:ahLst/>
                <a:cxnLst>
                  <a:cxn ang="0">
                    <a:pos x="wd2" y="hd2"/>
                  </a:cxn>
                  <a:cxn ang="5400000">
                    <a:pos x="wd2" y="hd2"/>
                  </a:cxn>
                  <a:cxn ang="10800000">
                    <a:pos x="wd2" y="hd2"/>
                  </a:cxn>
                  <a:cxn ang="16200000">
                    <a:pos x="wd2" y="hd2"/>
                  </a:cxn>
                </a:cxnLst>
                <a:rect l="0" t="0" r="r" b="b"/>
                <a:pathLst>
                  <a:path w="21600" h="21600" extrusionOk="0">
                    <a:moveTo>
                      <a:pt x="16295" y="21600"/>
                    </a:moveTo>
                    <a:lnTo>
                      <a:pt x="10232" y="17280"/>
                    </a:lnTo>
                    <a:lnTo>
                      <a:pt x="7958" y="15618"/>
                    </a:lnTo>
                    <a:lnTo>
                      <a:pt x="6063" y="14455"/>
                    </a:lnTo>
                    <a:lnTo>
                      <a:pt x="4926" y="13292"/>
                    </a:lnTo>
                    <a:lnTo>
                      <a:pt x="3789" y="12794"/>
                    </a:lnTo>
                    <a:lnTo>
                      <a:pt x="3789" y="12628"/>
                    </a:lnTo>
                    <a:lnTo>
                      <a:pt x="3789" y="12794"/>
                    </a:lnTo>
                    <a:lnTo>
                      <a:pt x="3032" y="12295"/>
                    </a:lnTo>
                    <a:lnTo>
                      <a:pt x="2653" y="11797"/>
                    </a:lnTo>
                    <a:lnTo>
                      <a:pt x="1895" y="11298"/>
                    </a:lnTo>
                    <a:lnTo>
                      <a:pt x="1516" y="10800"/>
                    </a:lnTo>
                    <a:lnTo>
                      <a:pt x="1516" y="9471"/>
                    </a:lnTo>
                    <a:lnTo>
                      <a:pt x="1895" y="8474"/>
                    </a:lnTo>
                    <a:lnTo>
                      <a:pt x="1895" y="6314"/>
                    </a:lnTo>
                    <a:lnTo>
                      <a:pt x="1516" y="5649"/>
                    </a:lnTo>
                    <a:lnTo>
                      <a:pt x="1516" y="4985"/>
                    </a:lnTo>
                    <a:lnTo>
                      <a:pt x="758" y="4652"/>
                    </a:lnTo>
                    <a:lnTo>
                      <a:pt x="0" y="4154"/>
                    </a:lnTo>
                    <a:lnTo>
                      <a:pt x="1516" y="3655"/>
                    </a:lnTo>
                    <a:lnTo>
                      <a:pt x="3032" y="2991"/>
                    </a:lnTo>
                    <a:lnTo>
                      <a:pt x="3411" y="2160"/>
                    </a:lnTo>
                    <a:lnTo>
                      <a:pt x="3789" y="1163"/>
                    </a:lnTo>
                    <a:lnTo>
                      <a:pt x="3789" y="0"/>
                    </a:lnTo>
                    <a:lnTo>
                      <a:pt x="6063" y="1662"/>
                    </a:lnTo>
                    <a:lnTo>
                      <a:pt x="8337" y="3489"/>
                    </a:lnTo>
                    <a:lnTo>
                      <a:pt x="10611" y="5151"/>
                    </a:lnTo>
                    <a:lnTo>
                      <a:pt x="14779" y="8806"/>
                    </a:lnTo>
                    <a:lnTo>
                      <a:pt x="16674" y="10800"/>
                    </a:lnTo>
                    <a:lnTo>
                      <a:pt x="18568" y="12462"/>
                    </a:lnTo>
                    <a:lnTo>
                      <a:pt x="20463" y="14455"/>
                    </a:lnTo>
                    <a:lnTo>
                      <a:pt x="20842" y="15452"/>
                    </a:lnTo>
                    <a:lnTo>
                      <a:pt x="21600" y="16449"/>
                    </a:lnTo>
                    <a:lnTo>
                      <a:pt x="21600" y="18443"/>
                    </a:lnTo>
                    <a:lnTo>
                      <a:pt x="18189" y="20935"/>
                    </a:lnTo>
                    <a:lnTo>
                      <a:pt x="16295"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3" name="Kształt">
                <a:extLst>
                  <a:ext uri="{FF2B5EF4-FFF2-40B4-BE49-F238E27FC236}">
                    <a16:creationId xmlns:a16="http://schemas.microsoft.com/office/drawing/2014/main" id="{8DEEB375-44E0-4C34-52C9-61325002D5CA}"/>
                  </a:ext>
                </a:extLst>
              </p:cNvPr>
              <p:cNvSpPr/>
              <p:nvPr/>
            </p:nvSpPr>
            <p:spPr>
              <a:xfrm>
                <a:off x="1221458" y="580517"/>
                <a:ext cx="18062" cy="38399"/>
              </a:xfrm>
              <a:custGeom>
                <a:avLst/>
                <a:gdLst/>
                <a:ahLst/>
                <a:cxnLst>
                  <a:cxn ang="0">
                    <a:pos x="wd2" y="hd2"/>
                  </a:cxn>
                  <a:cxn ang="5400000">
                    <a:pos x="wd2" y="hd2"/>
                  </a:cxn>
                  <a:cxn ang="10800000">
                    <a:pos x="wd2" y="hd2"/>
                  </a:cxn>
                  <a:cxn ang="16200000">
                    <a:pos x="wd2" y="hd2"/>
                  </a:cxn>
                </a:cxnLst>
                <a:rect l="0" t="0" r="r" b="b"/>
                <a:pathLst>
                  <a:path w="21600" h="21600" extrusionOk="0">
                    <a:moveTo>
                      <a:pt x="16295" y="21600"/>
                    </a:moveTo>
                    <a:lnTo>
                      <a:pt x="10232" y="17280"/>
                    </a:lnTo>
                    <a:lnTo>
                      <a:pt x="7958" y="15618"/>
                    </a:lnTo>
                    <a:lnTo>
                      <a:pt x="6063" y="14455"/>
                    </a:lnTo>
                    <a:lnTo>
                      <a:pt x="4926" y="13292"/>
                    </a:lnTo>
                    <a:lnTo>
                      <a:pt x="3789" y="12794"/>
                    </a:lnTo>
                    <a:lnTo>
                      <a:pt x="3789" y="12628"/>
                    </a:lnTo>
                    <a:lnTo>
                      <a:pt x="3789" y="12794"/>
                    </a:lnTo>
                    <a:lnTo>
                      <a:pt x="3032" y="12295"/>
                    </a:lnTo>
                    <a:lnTo>
                      <a:pt x="2653" y="11797"/>
                    </a:lnTo>
                    <a:lnTo>
                      <a:pt x="1895" y="11298"/>
                    </a:lnTo>
                    <a:lnTo>
                      <a:pt x="1516" y="10800"/>
                    </a:lnTo>
                    <a:lnTo>
                      <a:pt x="1516" y="9471"/>
                    </a:lnTo>
                    <a:lnTo>
                      <a:pt x="1895" y="8474"/>
                    </a:lnTo>
                    <a:lnTo>
                      <a:pt x="1895" y="6314"/>
                    </a:lnTo>
                    <a:lnTo>
                      <a:pt x="1516" y="5649"/>
                    </a:lnTo>
                    <a:lnTo>
                      <a:pt x="1516" y="4985"/>
                    </a:lnTo>
                    <a:lnTo>
                      <a:pt x="758" y="4652"/>
                    </a:lnTo>
                    <a:lnTo>
                      <a:pt x="0" y="4154"/>
                    </a:lnTo>
                    <a:lnTo>
                      <a:pt x="1516" y="3655"/>
                    </a:lnTo>
                    <a:lnTo>
                      <a:pt x="3032" y="2991"/>
                    </a:lnTo>
                    <a:lnTo>
                      <a:pt x="3411" y="2160"/>
                    </a:lnTo>
                    <a:lnTo>
                      <a:pt x="3789" y="1163"/>
                    </a:lnTo>
                    <a:lnTo>
                      <a:pt x="3789" y="0"/>
                    </a:lnTo>
                    <a:lnTo>
                      <a:pt x="6063" y="1662"/>
                    </a:lnTo>
                    <a:lnTo>
                      <a:pt x="8337" y="3489"/>
                    </a:lnTo>
                    <a:lnTo>
                      <a:pt x="10611" y="5151"/>
                    </a:lnTo>
                    <a:lnTo>
                      <a:pt x="14779" y="8806"/>
                    </a:lnTo>
                    <a:lnTo>
                      <a:pt x="16674" y="10800"/>
                    </a:lnTo>
                    <a:lnTo>
                      <a:pt x="18568" y="12462"/>
                    </a:lnTo>
                    <a:lnTo>
                      <a:pt x="20463" y="14455"/>
                    </a:lnTo>
                    <a:lnTo>
                      <a:pt x="20842" y="15452"/>
                    </a:lnTo>
                    <a:lnTo>
                      <a:pt x="21600" y="16449"/>
                    </a:lnTo>
                    <a:lnTo>
                      <a:pt x="21600" y="18443"/>
                    </a:lnTo>
                    <a:lnTo>
                      <a:pt x="18189" y="20935"/>
                    </a:lnTo>
                    <a:lnTo>
                      <a:pt x="16295"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4" name="Kształt">
                <a:extLst>
                  <a:ext uri="{FF2B5EF4-FFF2-40B4-BE49-F238E27FC236}">
                    <a16:creationId xmlns:a16="http://schemas.microsoft.com/office/drawing/2014/main" id="{6D6A5B0B-6EA2-66AA-3D74-521A07918990}"/>
                  </a:ext>
                </a:extLst>
              </p:cNvPr>
              <p:cNvSpPr/>
              <p:nvPr/>
            </p:nvSpPr>
            <p:spPr>
              <a:xfrm>
                <a:off x="1113085" y="743152"/>
                <a:ext cx="155787" cy="201034"/>
              </a:xfrm>
              <a:custGeom>
                <a:avLst/>
                <a:gdLst/>
                <a:ahLst/>
                <a:cxnLst>
                  <a:cxn ang="0">
                    <a:pos x="wd2" y="hd2"/>
                  </a:cxn>
                  <a:cxn ang="5400000">
                    <a:pos x="wd2" y="hd2"/>
                  </a:cxn>
                  <a:cxn ang="10800000">
                    <a:pos x="wd2" y="hd2"/>
                  </a:cxn>
                  <a:cxn ang="16200000">
                    <a:pos x="wd2" y="hd2"/>
                  </a:cxn>
                </a:cxnLst>
                <a:rect l="0" t="0" r="r" b="b"/>
                <a:pathLst>
                  <a:path w="21600" h="21600" extrusionOk="0">
                    <a:moveTo>
                      <a:pt x="5589" y="21311"/>
                    </a:moveTo>
                    <a:lnTo>
                      <a:pt x="4623" y="21215"/>
                    </a:lnTo>
                    <a:lnTo>
                      <a:pt x="3530" y="21054"/>
                    </a:lnTo>
                    <a:lnTo>
                      <a:pt x="2942" y="20958"/>
                    </a:lnTo>
                    <a:lnTo>
                      <a:pt x="2395" y="20798"/>
                    </a:lnTo>
                    <a:lnTo>
                      <a:pt x="1849" y="20669"/>
                    </a:lnTo>
                    <a:lnTo>
                      <a:pt x="1387" y="20509"/>
                    </a:lnTo>
                    <a:lnTo>
                      <a:pt x="967" y="20316"/>
                    </a:lnTo>
                    <a:lnTo>
                      <a:pt x="588" y="20092"/>
                    </a:lnTo>
                    <a:lnTo>
                      <a:pt x="294" y="19867"/>
                    </a:lnTo>
                    <a:lnTo>
                      <a:pt x="168" y="19738"/>
                    </a:lnTo>
                    <a:lnTo>
                      <a:pt x="84" y="19610"/>
                    </a:lnTo>
                    <a:lnTo>
                      <a:pt x="42" y="19450"/>
                    </a:lnTo>
                    <a:lnTo>
                      <a:pt x="0" y="19257"/>
                    </a:lnTo>
                    <a:lnTo>
                      <a:pt x="0" y="18936"/>
                    </a:lnTo>
                    <a:lnTo>
                      <a:pt x="42" y="18776"/>
                    </a:lnTo>
                    <a:lnTo>
                      <a:pt x="126" y="18583"/>
                    </a:lnTo>
                    <a:lnTo>
                      <a:pt x="252" y="18358"/>
                    </a:lnTo>
                    <a:lnTo>
                      <a:pt x="420" y="18166"/>
                    </a:lnTo>
                    <a:lnTo>
                      <a:pt x="756" y="17716"/>
                    </a:lnTo>
                    <a:lnTo>
                      <a:pt x="1135" y="17299"/>
                    </a:lnTo>
                    <a:lnTo>
                      <a:pt x="1429" y="16850"/>
                    </a:lnTo>
                    <a:lnTo>
                      <a:pt x="2185" y="15598"/>
                    </a:lnTo>
                    <a:lnTo>
                      <a:pt x="2563" y="14796"/>
                    </a:lnTo>
                    <a:lnTo>
                      <a:pt x="2900" y="13961"/>
                    </a:lnTo>
                    <a:lnTo>
                      <a:pt x="3278" y="13159"/>
                    </a:lnTo>
                    <a:lnTo>
                      <a:pt x="3614" y="12260"/>
                    </a:lnTo>
                    <a:lnTo>
                      <a:pt x="4076" y="11426"/>
                    </a:lnTo>
                    <a:lnTo>
                      <a:pt x="4286" y="11105"/>
                    </a:lnTo>
                    <a:lnTo>
                      <a:pt x="4496" y="10720"/>
                    </a:lnTo>
                    <a:lnTo>
                      <a:pt x="4749" y="10399"/>
                    </a:lnTo>
                    <a:lnTo>
                      <a:pt x="5337" y="9693"/>
                    </a:lnTo>
                    <a:lnTo>
                      <a:pt x="5673" y="9372"/>
                    </a:lnTo>
                    <a:lnTo>
                      <a:pt x="6009" y="9083"/>
                    </a:lnTo>
                    <a:lnTo>
                      <a:pt x="6430" y="8826"/>
                    </a:lnTo>
                    <a:lnTo>
                      <a:pt x="6934" y="8537"/>
                    </a:lnTo>
                    <a:lnTo>
                      <a:pt x="7522" y="8216"/>
                    </a:lnTo>
                    <a:lnTo>
                      <a:pt x="8068" y="7992"/>
                    </a:lnTo>
                    <a:lnTo>
                      <a:pt x="8657" y="7767"/>
                    </a:lnTo>
                    <a:lnTo>
                      <a:pt x="9833" y="7382"/>
                    </a:lnTo>
                    <a:lnTo>
                      <a:pt x="10968" y="7029"/>
                    </a:lnTo>
                    <a:lnTo>
                      <a:pt x="12145" y="6676"/>
                    </a:lnTo>
                    <a:lnTo>
                      <a:pt x="13279" y="6291"/>
                    </a:lnTo>
                    <a:lnTo>
                      <a:pt x="13910" y="6034"/>
                    </a:lnTo>
                    <a:lnTo>
                      <a:pt x="14498" y="5777"/>
                    </a:lnTo>
                    <a:lnTo>
                      <a:pt x="15044" y="5520"/>
                    </a:lnTo>
                    <a:lnTo>
                      <a:pt x="15633" y="5167"/>
                    </a:lnTo>
                    <a:lnTo>
                      <a:pt x="15927" y="5007"/>
                    </a:lnTo>
                    <a:lnTo>
                      <a:pt x="16179" y="4814"/>
                    </a:lnTo>
                    <a:lnTo>
                      <a:pt x="16431" y="4590"/>
                    </a:lnTo>
                    <a:lnTo>
                      <a:pt x="16683" y="4301"/>
                    </a:lnTo>
                    <a:lnTo>
                      <a:pt x="16893" y="4076"/>
                    </a:lnTo>
                    <a:lnTo>
                      <a:pt x="17104" y="3819"/>
                    </a:lnTo>
                    <a:lnTo>
                      <a:pt x="17272" y="3563"/>
                    </a:lnTo>
                    <a:lnTo>
                      <a:pt x="17482" y="3338"/>
                    </a:lnTo>
                    <a:lnTo>
                      <a:pt x="17860" y="2856"/>
                    </a:lnTo>
                    <a:lnTo>
                      <a:pt x="18196" y="2439"/>
                    </a:lnTo>
                    <a:lnTo>
                      <a:pt x="19037" y="1605"/>
                    </a:lnTo>
                    <a:lnTo>
                      <a:pt x="19499" y="1188"/>
                    </a:lnTo>
                    <a:lnTo>
                      <a:pt x="19961" y="802"/>
                    </a:lnTo>
                    <a:lnTo>
                      <a:pt x="20465" y="385"/>
                    </a:lnTo>
                    <a:lnTo>
                      <a:pt x="20970" y="64"/>
                    </a:lnTo>
                    <a:lnTo>
                      <a:pt x="21054" y="0"/>
                    </a:lnTo>
                    <a:lnTo>
                      <a:pt x="21264" y="0"/>
                    </a:lnTo>
                    <a:lnTo>
                      <a:pt x="21348" y="32"/>
                    </a:lnTo>
                    <a:lnTo>
                      <a:pt x="21390" y="64"/>
                    </a:lnTo>
                    <a:lnTo>
                      <a:pt x="21474" y="96"/>
                    </a:lnTo>
                    <a:lnTo>
                      <a:pt x="21516" y="160"/>
                    </a:lnTo>
                    <a:lnTo>
                      <a:pt x="21600" y="995"/>
                    </a:lnTo>
                    <a:lnTo>
                      <a:pt x="21600" y="2664"/>
                    </a:lnTo>
                    <a:lnTo>
                      <a:pt x="21558" y="3466"/>
                    </a:lnTo>
                    <a:lnTo>
                      <a:pt x="21474" y="5135"/>
                    </a:lnTo>
                    <a:lnTo>
                      <a:pt x="21474" y="5970"/>
                    </a:lnTo>
                    <a:lnTo>
                      <a:pt x="21516" y="6868"/>
                    </a:lnTo>
                    <a:lnTo>
                      <a:pt x="21516" y="7029"/>
                    </a:lnTo>
                    <a:lnTo>
                      <a:pt x="21390" y="7510"/>
                    </a:lnTo>
                    <a:lnTo>
                      <a:pt x="21306" y="7703"/>
                    </a:lnTo>
                    <a:lnTo>
                      <a:pt x="21222" y="7863"/>
                    </a:lnTo>
                    <a:lnTo>
                      <a:pt x="21138" y="7992"/>
                    </a:lnTo>
                    <a:lnTo>
                      <a:pt x="21054" y="8088"/>
                    </a:lnTo>
                    <a:lnTo>
                      <a:pt x="20802" y="8473"/>
                    </a:lnTo>
                    <a:lnTo>
                      <a:pt x="20507" y="8826"/>
                    </a:lnTo>
                    <a:lnTo>
                      <a:pt x="20255" y="9211"/>
                    </a:lnTo>
                    <a:lnTo>
                      <a:pt x="19961" y="9532"/>
                    </a:lnTo>
                    <a:lnTo>
                      <a:pt x="19583" y="9853"/>
                    </a:lnTo>
                    <a:lnTo>
                      <a:pt x="19247" y="10174"/>
                    </a:lnTo>
                    <a:lnTo>
                      <a:pt x="18826" y="10399"/>
                    </a:lnTo>
                    <a:lnTo>
                      <a:pt x="18364" y="10623"/>
                    </a:lnTo>
                    <a:lnTo>
                      <a:pt x="17986" y="10784"/>
                    </a:lnTo>
                    <a:lnTo>
                      <a:pt x="17608" y="10977"/>
                    </a:lnTo>
                    <a:lnTo>
                      <a:pt x="17188" y="11169"/>
                    </a:lnTo>
                    <a:lnTo>
                      <a:pt x="16851" y="11362"/>
                    </a:lnTo>
                    <a:lnTo>
                      <a:pt x="16557" y="11618"/>
                    </a:lnTo>
                    <a:lnTo>
                      <a:pt x="16221" y="11843"/>
                    </a:lnTo>
                    <a:lnTo>
                      <a:pt x="15969" y="12068"/>
                    </a:lnTo>
                    <a:lnTo>
                      <a:pt x="15717" y="12357"/>
                    </a:lnTo>
                    <a:lnTo>
                      <a:pt x="15212" y="12870"/>
                    </a:lnTo>
                    <a:lnTo>
                      <a:pt x="14834" y="13480"/>
                    </a:lnTo>
                    <a:lnTo>
                      <a:pt x="14498" y="14090"/>
                    </a:lnTo>
                    <a:lnTo>
                      <a:pt x="14162" y="14732"/>
                    </a:lnTo>
                    <a:lnTo>
                      <a:pt x="13994" y="15245"/>
                    </a:lnTo>
                    <a:lnTo>
                      <a:pt x="13994" y="15534"/>
                    </a:lnTo>
                    <a:lnTo>
                      <a:pt x="13952" y="15791"/>
                    </a:lnTo>
                    <a:lnTo>
                      <a:pt x="14036" y="16882"/>
                    </a:lnTo>
                    <a:lnTo>
                      <a:pt x="14120" y="17428"/>
                    </a:lnTo>
                    <a:lnTo>
                      <a:pt x="14162" y="18005"/>
                    </a:lnTo>
                    <a:lnTo>
                      <a:pt x="14162" y="18583"/>
                    </a:lnTo>
                    <a:lnTo>
                      <a:pt x="14078" y="19161"/>
                    </a:lnTo>
                    <a:lnTo>
                      <a:pt x="14036" y="19321"/>
                    </a:lnTo>
                    <a:lnTo>
                      <a:pt x="13952" y="19514"/>
                    </a:lnTo>
                    <a:lnTo>
                      <a:pt x="13826" y="19674"/>
                    </a:lnTo>
                    <a:lnTo>
                      <a:pt x="13742" y="19835"/>
                    </a:lnTo>
                    <a:lnTo>
                      <a:pt x="13447" y="20092"/>
                    </a:lnTo>
                    <a:lnTo>
                      <a:pt x="13027" y="20316"/>
                    </a:lnTo>
                    <a:lnTo>
                      <a:pt x="12649" y="20509"/>
                    </a:lnTo>
                    <a:lnTo>
                      <a:pt x="12187" y="20701"/>
                    </a:lnTo>
                    <a:lnTo>
                      <a:pt x="11767" y="20862"/>
                    </a:lnTo>
                    <a:lnTo>
                      <a:pt x="11346" y="21086"/>
                    </a:lnTo>
                    <a:lnTo>
                      <a:pt x="10506" y="21407"/>
                    </a:lnTo>
                    <a:lnTo>
                      <a:pt x="10044" y="21504"/>
                    </a:lnTo>
                    <a:lnTo>
                      <a:pt x="9623" y="21568"/>
                    </a:lnTo>
                    <a:lnTo>
                      <a:pt x="9119" y="21600"/>
                    </a:lnTo>
                    <a:lnTo>
                      <a:pt x="8279" y="21536"/>
                    </a:lnTo>
                    <a:lnTo>
                      <a:pt x="7858" y="21440"/>
                    </a:lnTo>
                    <a:lnTo>
                      <a:pt x="7396" y="21343"/>
                    </a:lnTo>
                    <a:lnTo>
                      <a:pt x="6934" y="21311"/>
                    </a:lnTo>
                    <a:lnTo>
                      <a:pt x="5967" y="21311"/>
                    </a:lnTo>
                    <a:lnTo>
                      <a:pt x="5505" y="21279"/>
                    </a:lnTo>
                    <a:lnTo>
                      <a:pt x="5043" y="21215"/>
                    </a:lnTo>
                    <a:lnTo>
                      <a:pt x="4623" y="21086"/>
                    </a:lnTo>
                    <a:lnTo>
                      <a:pt x="4412" y="20958"/>
                    </a:lnTo>
                    <a:lnTo>
                      <a:pt x="4244" y="20798"/>
                    </a:lnTo>
                    <a:lnTo>
                      <a:pt x="5589" y="21311"/>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5" name="Linia">
                <a:extLst>
                  <a:ext uri="{FF2B5EF4-FFF2-40B4-BE49-F238E27FC236}">
                    <a16:creationId xmlns:a16="http://schemas.microsoft.com/office/drawing/2014/main" id="{A9398E2C-2CA4-CEF9-356F-6D36290D1EEB}"/>
                  </a:ext>
                </a:extLst>
              </p:cNvPr>
              <p:cNvSpPr/>
              <p:nvPr/>
            </p:nvSpPr>
            <p:spPr>
              <a:xfrm>
                <a:off x="1113085" y="743152"/>
                <a:ext cx="155787" cy="201034"/>
              </a:xfrm>
              <a:custGeom>
                <a:avLst/>
                <a:gdLst/>
                <a:ahLst/>
                <a:cxnLst>
                  <a:cxn ang="0">
                    <a:pos x="wd2" y="hd2"/>
                  </a:cxn>
                  <a:cxn ang="5400000">
                    <a:pos x="wd2" y="hd2"/>
                  </a:cxn>
                  <a:cxn ang="10800000">
                    <a:pos x="wd2" y="hd2"/>
                  </a:cxn>
                  <a:cxn ang="16200000">
                    <a:pos x="wd2" y="hd2"/>
                  </a:cxn>
                </a:cxnLst>
                <a:rect l="0" t="0" r="r" b="b"/>
                <a:pathLst>
                  <a:path w="21600" h="21600" extrusionOk="0">
                    <a:moveTo>
                      <a:pt x="5589" y="21311"/>
                    </a:moveTo>
                    <a:lnTo>
                      <a:pt x="4623" y="21215"/>
                    </a:lnTo>
                    <a:lnTo>
                      <a:pt x="3530" y="21054"/>
                    </a:lnTo>
                    <a:lnTo>
                      <a:pt x="2942" y="20958"/>
                    </a:lnTo>
                    <a:lnTo>
                      <a:pt x="2395" y="20798"/>
                    </a:lnTo>
                    <a:lnTo>
                      <a:pt x="1849" y="20669"/>
                    </a:lnTo>
                    <a:lnTo>
                      <a:pt x="1387" y="20509"/>
                    </a:lnTo>
                    <a:lnTo>
                      <a:pt x="967" y="20316"/>
                    </a:lnTo>
                    <a:lnTo>
                      <a:pt x="588" y="20092"/>
                    </a:lnTo>
                    <a:lnTo>
                      <a:pt x="294" y="19867"/>
                    </a:lnTo>
                    <a:lnTo>
                      <a:pt x="168" y="19738"/>
                    </a:lnTo>
                    <a:lnTo>
                      <a:pt x="84" y="19610"/>
                    </a:lnTo>
                    <a:lnTo>
                      <a:pt x="42" y="19450"/>
                    </a:lnTo>
                    <a:lnTo>
                      <a:pt x="0" y="19257"/>
                    </a:lnTo>
                    <a:lnTo>
                      <a:pt x="0" y="18936"/>
                    </a:lnTo>
                    <a:lnTo>
                      <a:pt x="42" y="18776"/>
                    </a:lnTo>
                    <a:lnTo>
                      <a:pt x="126" y="18583"/>
                    </a:lnTo>
                    <a:lnTo>
                      <a:pt x="252" y="18358"/>
                    </a:lnTo>
                    <a:lnTo>
                      <a:pt x="420" y="18166"/>
                    </a:lnTo>
                    <a:lnTo>
                      <a:pt x="756" y="17716"/>
                    </a:lnTo>
                    <a:lnTo>
                      <a:pt x="1135" y="17299"/>
                    </a:lnTo>
                    <a:lnTo>
                      <a:pt x="1429" y="16850"/>
                    </a:lnTo>
                    <a:lnTo>
                      <a:pt x="2185" y="15598"/>
                    </a:lnTo>
                    <a:lnTo>
                      <a:pt x="2563" y="14796"/>
                    </a:lnTo>
                    <a:lnTo>
                      <a:pt x="2900" y="13961"/>
                    </a:lnTo>
                    <a:lnTo>
                      <a:pt x="3278" y="13159"/>
                    </a:lnTo>
                    <a:lnTo>
                      <a:pt x="3614" y="12260"/>
                    </a:lnTo>
                    <a:lnTo>
                      <a:pt x="4076" y="11426"/>
                    </a:lnTo>
                    <a:lnTo>
                      <a:pt x="4286" y="11105"/>
                    </a:lnTo>
                    <a:lnTo>
                      <a:pt x="4496" y="10720"/>
                    </a:lnTo>
                    <a:lnTo>
                      <a:pt x="4749" y="10399"/>
                    </a:lnTo>
                    <a:lnTo>
                      <a:pt x="5337" y="9693"/>
                    </a:lnTo>
                    <a:lnTo>
                      <a:pt x="5673" y="9372"/>
                    </a:lnTo>
                    <a:lnTo>
                      <a:pt x="6009" y="9083"/>
                    </a:lnTo>
                    <a:lnTo>
                      <a:pt x="6430" y="8826"/>
                    </a:lnTo>
                    <a:lnTo>
                      <a:pt x="6934" y="8537"/>
                    </a:lnTo>
                    <a:lnTo>
                      <a:pt x="7522" y="8216"/>
                    </a:lnTo>
                    <a:lnTo>
                      <a:pt x="8068" y="7992"/>
                    </a:lnTo>
                    <a:lnTo>
                      <a:pt x="8657" y="7767"/>
                    </a:lnTo>
                    <a:lnTo>
                      <a:pt x="9833" y="7382"/>
                    </a:lnTo>
                    <a:lnTo>
                      <a:pt x="10968" y="7029"/>
                    </a:lnTo>
                    <a:lnTo>
                      <a:pt x="12145" y="6676"/>
                    </a:lnTo>
                    <a:lnTo>
                      <a:pt x="13279" y="6291"/>
                    </a:lnTo>
                    <a:lnTo>
                      <a:pt x="13910" y="6034"/>
                    </a:lnTo>
                    <a:lnTo>
                      <a:pt x="14498" y="5777"/>
                    </a:lnTo>
                    <a:lnTo>
                      <a:pt x="15044" y="5520"/>
                    </a:lnTo>
                    <a:lnTo>
                      <a:pt x="15633" y="5167"/>
                    </a:lnTo>
                    <a:lnTo>
                      <a:pt x="15927" y="5007"/>
                    </a:lnTo>
                    <a:lnTo>
                      <a:pt x="16179" y="4814"/>
                    </a:lnTo>
                    <a:lnTo>
                      <a:pt x="16431" y="4590"/>
                    </a:lnTo>
                    <a:lnTo>
                      <a:pt x="16683" y="4301"/>
                    </a:lnTo>
                    <a:lnTo>
                      <a:pt x="16893" y="4076"/>
                    </a:lnTo>
                    <a:lnTo>
                      <a:pt x="17104" y="3819"/>
                    </a:lnTo>
                    <a:lnTo>
                      <a:pt x="17272" y="3563"/>
                    </a:lnTo>
                    <a:lnTo>
                      <a:pt x="17482" y="3338"/>
                    </a:lnTo>
                    <a:lnTo>
                      <a:pt x="17860" y="2856"/>
                    </a:lnTo>
                    <a:lnTo>
                      <a:pt x="18196" y="2439"/>
                    </a:lnTo>
                    <a:lnTo>
                      <a:pt x="19037" y="1605"/>
                    </a:lnTo>
                    <a:lnTo>
                      <a:pt x="19499" y="1188"/>
                    </a:lnTo>
                    <a:lnTo>
                      <a:pt x="19961" y="802"/>
                    </a:lnTo>
                    <a:lnTo>
                      <a:pt x="20465" y="385"/>
                    </a:lnTo>
                    <a:lnTo>
                      <a:pt x="20970" y="64"/>
                    </a:lnTo>
                    <a:lnTo>
                      <a:pt x="21054" y="0"/>
                    </a:lnTo>
                    <a:lnTo>
                      <a:pt x="21264" y="0"/>
                    </a:lnTo>
                    <a:lnTo>
                      <a:pt x="21348" y="32"/>
                    </a:lnTo>
                    <a:lnTo>
                      <a:pt x="21390" y="64"/>
                    </a:lnTo>
                    <a:lnTo>
                      <a:pt x="21474" y="96"/>
                    </a:lnTo>
                    <a:lnTo>
                      <a:pt x="21516" y="160"/>
                    </a:lnTo>
                    <a:lnTo>
                      <a:pt x="21600" y="995"/>
                    </a:lnTo>
                    <a:lnTo>
                      <a:pt x="21600" y="2664"/>
                    </a:lnTo>
                    <a:lnTo>
                      <a:pt x="21558" y="3466"/>
                    </a:lnTo>
                    <a:lnTo>
                      <a:pt x="21474" y="5135"/>
                    </a:lnTo>
                    <a:lnTo>
                      <a:pt x="21474" y="5970"/>
                    </a:lnTo>
                    <a:lnTo>
                      <a:pt x="21516" y="6868"/>
                    </a:lnTo>
                    <a:lnTo>
                      <a:pt x="21516" y="7029"/>
                    </a:lnTo>
                    <a:lnTo>
                      <a:pt x="21390" y="7510"/>
                    </a:lnTo>
                    <a:lnTo>
                      <a:pt x="21306" y="7703"/>
                    </a:lnTo>
                    <a:lnTo>
                      <a:pt x="21222" y="7863"/>
                    </a:lnTo>
                    <a:lnTo>
                      <a:pt x="21138" y="7992"/>
                    </a:lnTo>
                    <a:lnTo>
                      <a:pt x="21054" y="8088"/>
                    </a:lnTo>
                    <a:lnTo>
                      <a:pt x="20802" y="8473"/>
                    </a:lnTo>
                    <a:lnTo>
                      <a:pt x="20507" y="8826"/>
                    </a:lnTo>
                    <a:lnTo>
                      <a:pt x="20255" y="9211"/>
                    </a:lnTo>
                    <a:lnTo>
                      <a:pt x="19961" y="9532"/>
                    </a:lnTo>
                    <a:lnTo>
                      <a:pt x="19583" y="9853"/>
                    </a:lnTo>
                    <a:lnTo>
                      <a:pt x="19247" y="10174"/>
                    </a:lnTo>
                    <a:lnTo>
                      <a:pt x="18826" y="10399"/>
                    </a:lnTo>
                    <a:lnTo>
                      <a:pt x="18364" y="10623"/>
                    </a:lnTo>
                    <a:lnTo>
                      <a:pt x="17986" y="10784"/>
                    </a:lnTo>
                    <a:lnTo>
                      <a:pt x="17608" y="10977"/>
                    </a:lnTo>
                    <a:lnTo>
                      <a:pt x="17188" y="11169"/>
                    </a:lnTo>
                    <a:lnTo>
                      <a:pt x="16851" y="11362"/>
                    </a:lnTo>
                    <a:lnTo>
                      <a:pt x="16557" y="11618"/>
                    </a:lnTo>
                    <a:lnTo>
                      <a:pt x="16221" y="11843"/>
                    </a:lnTo>
                    <a:lnTo>
                      <a:pt x="15969" y="12068"/>
                    </a:lnTo>
                    <a:lnTo>
                      <a:pt x="15717" y="12357"/>
                    </a:lnTo>
                    <a:lnTo>
                      <a:pt x="15212" y="12870"/>
                    </a:lnTo>
                    <a:lnTo>
                      <a:pt x="14834" y="13480"/>
                    </a:lnTo>
                    <a:lnTo>
                      <a:pt x="14498" y="14090"/>
                    </a:lnTo>
                    <a:lnTo>
                      <a:pt x="14162" y="14732"/>
                    </a:lnTo>
                    <a:lnTo>
                      <a:pt x="13994" y="15245"/>
                    </a:lnTo>
                    <a:lnTo>
                      <a:pt x="13994" y="15534"/>
                    </a:lnTo>
                    <a:lnTo>
                      <a:pt x="13952" y="15791"/>
                    </a:lnTo>
                    <a:lnTo>
                      <a:pt x="14036" y="16882"/>
                    </a:lnTo>
                    <a:lnTo>
                      <a:pt x="14120" y="17428"/>
                    </a:lnTo>
                    <a:lnTo>
                      <a:pt x="14162" y="18005"/>
                    </a:lnTo>
                    <a:lnTo>
                      <a:pt x="14162" y="18583"/>
                    </a:lnTo>
                    <a:lnTo>
                      <a:pt x="14078" y="19161"/>
                    </a:lnTo>
                    <a:lnTo>
                      <a:pt x="14036" y="19321"/>
                    </a:lnTo>
                    <a:lnTo>
                      <a:pt x="13952" y="19514"/>
                    </a:lnTo>
                    <a:lnTo>
                      <a:pt x="13826" y="19674"/>
                    </a:lnTo>
                    <a:lnTo>
                      <a:pt x="13742" y="19835"/>
                    </a:lnTo>
                    <a:lnTo>
                      <a:pt x="13447" y="20092"/>
                    </a:lnTo>
                    <a:lnTo>
                      <a:pt x="13027" y="20316"/>
                    </a:lnTo>
                    <a:lnTo>
                      <a:pt x="12649" y="20509"/>
                    </a:lnTo>
                    <a:lnTo>
                      <a:pt x="12187" y="20701"/>
                    </a:lnTo>
                    <a:lnTo>
                      <a:pt x="11767" y="20862"/>
                    </a:lnTo>
                    <a:lnTo>
                      <a:pt x="11346" y="21086"/>
                    </a:lnTo>
                    <a:lnTo>
                      <a:pt x="10506" y="21407"/>
                    </a:lnTo>
                    <a:lnTo>
                      <a:pt x="10044" y="21504"/>
                    </a:lnTo>
                    <a:lnTo>
                      <a:pt x="9623" y="21568"/>
                    </a:lnTo>
                    <a:lnTo>
                      <a:pt x="9119" y="21600"/>
                    </a:lnTo>
                    <a:lnTo>
                      <a:pt x="8279" y="21536"/>
                    </a:lnTo>
                    <a:lnTo>
                      <a:pt x="7858" y="21440"/>
                    </a:lnTo>
                    <a:lnTo>
                      <a:pt x="7396" y="21343"/>
                    </a:lnTo>
                    <a:lnTo>
                      <a:pt x="6934" y="21311"/>
                    </a:lnTo>
                    <a:lnTo>
                      <a:pt x="5967" y="21311"/>
                    </a:lnTo>
                    <a:lnTo>
                      <a:pt x="5505" y="21279"/>
                    </a:lnTo>
                    <a:lnTo>
                      <a:pt x="5043" y="21215"/>
                    </a:lnTo>
                    <a:lnTo>
                      <a:pt x="4623" y="21086"/>
                    </a:lnTo>
                    <a:lnTo>
                      <a:pt x="4412" y="20958"/>
                    </a:lnTo>
                    <a:lnTo>
                      <a:pt x="4244" y="2079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6" name="Kształt">
                <a:extLst>
                  <a:ext uri="{FF2B5EF4-FFF2-40B4-BE49-F238E27FC236}">
                    <a16:creationId xmlns:a16="http://schemas.microsoft.com/office/drawing/2014/main" id="{CD87C480-F411-320D-BAFF-1377D6922ED2}"/>
                  </a:ext>
                </a:extLst>
              </p:cNvPr>
              <p:cNvSpPr/>
              <p:nvPr/>
            </p:nvSpPr>
            <p:spPr>
              <a:xfrm>
                <a:off x="1289191" y="693458"/>
                <a:ext cx="42899" cy="49694"/>
              </a:xfrm>
              <a:custGeom>
                <a:avLst/>
                <a:gdLst/>
                <a:ahLst/>
                <a:cxnLst>
                  <a:cxn ang="0">
                    <a:pos x="wd2" y="hd2"/>
                  </a:cxn>
                  <a:cxn ang="5400000">
                    <a:pos x="wd2" y="hd2"/>
                  </a:cxn>
                  <a:cxn ang="10800000">
                    <a:pos x="wd2" y="hd2"/>
                  </a:cxn>
                  <a:cxn ang="16200000">
                    <a:pos x="wd2" y="hd2"/>
                  </a:cxn>
                </a:cxnLst>
                <a:rect l="0" t="0" r="r" b="b"/>
                <a:pathLst>
                  <a:path w="21600" h="21600" extrusionOk="0">
                    <a:moveTo>
                      <a:pt x="3830" y="771"/>
                    </a:moveTo>
                    <a:lnTo>
                      <a:pt x="3523" y="1157"/>
                    </a:lnTo>
                    <a:lnTo>
                      <a:pt x="3064" y="1543"/>
                    </a:lnTo>
                    <a:lnTo>
                      <a:pt x="2757" y="1929"/>
                    </a:lnTo>
                    <a:lnTo>
                      <a:pt x="2298" y="2571"/>
                    </a:lnTo>
                    <a:lnTo>
                      <a:pt x="1991" y="3086"/>
                    </a:lnTo>
                    <a:lnTo>
                      <a:pt x="1532" y="3729"/>
                    </a:lnTo>
                    <a:lnTo>
                      <a:pt x="1226" y="4371"/>
                    </a:lnTo>
                    <a:lnTo>
                      <a:pt x="1072" y="5143"/>
                    </a:lnTo>
                    <a:lnTo>
                      <a:pt x="460" y="7329"/>
                    </a:lnTo>
                    <a:lnTo>
                      <a:pt x="306" y="9771"/>
                    </a:lnTo>
                    <a:lnTo>
                      <a:pt x="0" y="15171"/>
                    </a:lnTo>
                    <a:lnTo>
                      <a:pt x="0" y="21086"/>
                    </a:lnTo>
                    <a:lnTo>
                      <a:pt x="153" y="21214"/>
                    </a:lnTo>
                    <a:lnTo>
                      <a:pt x="919" y="21343"/>
                    </a:lnTo>
                    <a:lnTo>
                      <a:pt x="1838" y="21600"/>
                    </a:lnTo>
                    <a:lnTo>
                      <a:pt x="3064" y="21471"/>
                    </a:lnTo>
                    <a:lnTo>
                      <a:pt x="3830" y="21343"/>
                    </a:lnTo>
                    <a:lnTo>
                      <a:pt x="4902" y="21086"/>
                    </a:lnTo>
                    <a:lnTo>
                      <a:pt x="6740" y="20057"/>
                    </a:lnTo>
                    <a:lnTo>
                      <a:pt x="7813" y="19414"/>
                    </a:lnTo>
                    <a:lnTo>
                      <a:pt x="9038" y="18514"/>
                    </a:lnTo>
                    <a:lnTo>
                      <a:pt x="10264" y="17357"/>
                    </a:lnTo>
                    <a:lnTo>
                      <a:pt x="11489" y="16071"/>
                    </a:lnTo>
                    <a:lnTo>
                      <a:pt x="12715" y="15300"/>
                    </a:lnTo>
                    <a:lnTo>
                      <a:pt x="13634" y="15043"/>
                    </a:lnTo>
                    <a:lnTo>
                      <a:pt x="14553" y="14529"/>
                    </a:lnTo>
                    <a:lnTo>
                      <a:pt x="15472" y="14143"/>
                    </a:lnTo>
                    <a:lnTo>
                      <a:pt x="16545" y="13886"/>
                    </a:lnTo>
                    <a:lnTo>
                      <a:pt x="17770" y="13371"/>
                    </a:lnTo>
                    <a:lnTo>
                      <a:pt x="18230" y="13114"/>
                    </a:lnTo>
                    <a:lnTo>
                      <a:pt x="19302" y="12214"/>
                    </a:lnTo>
                    <a:lnTo>
                      <a:pt x="20068" y="11700"/>
                    </a:lnTo>
                    <a:lnTo>
                      <a:pt x="20681" y="11057"/>
                    </a:lnTo>
                    <a:lnTo>
                      <a:pt x="21140" y="10286"/>
                    </a:lnTo>
                    <a:lnTo>
                      <a:pt x="21447" y="9514"/>
                    </a:lnTo>
                    <a:lnTo>
                      <a:pt x="21600" y="8743"/>
                    </a:lnTo>
                    <a:lnTo>
                      <a:pt x="21600" y="8229"/>
                    </a:lnTo>
                    <a:lnTo>
                      <a:pt x="21294" y="7843"/>
                    </a:lnTo>
                    <a:lnTo>
                      <a:pt x="21140" y="7329"/>
                    </a:lnTo>
                    <a:lnTo>
                      <a:pt x="20834" y="6686"/>
                    </a:lnTo>
                    <a:lnTo>
                      <a:pt x="20681" y="6171"/>
                    </a:lnTo>
                    <a:lnTo>
                      <a:pt x="20374" y="5657"/>
                    </a:lnTo>
                    <a:lnTo>
                      <a:pt x="20221" y="5143"/>
                    </a:lnTo>
                    <a:lnTo>
                      <a:pt x="20221" y="4886"/>
                    </a:lnTo>
                    <a:lnTo>
                      <a:pt x="20068" y="4500"/>
                    </a:lnTo>
                    <a:lnTo>
                      <a:pt x="19762" y="3986"/>
                    </a:lnTo>
                    <a:lnTo>
                      <a:pt x="19302" y="3729"/>
                    </a:lnTo>
                    <a:lnTo>
                      <a:pt x="18383" y="3343"/>
                    </a:lnTo>
                    <a:lnTo>
                      <a:pt x="17004" y="3086"/>
                    </a:lnTo>
                    <a:lnTo>
                      <a:pt x="15319" y="2957"/>
                    </a:lnTo>
                    <a:lnTo>
                      <a:pt x="13481" y="2829"/>
                    </a:lnTo>
                    <a:lnTo>
                      <a:pt x="11030" y="2829"/>
                    </a:lnTo>
                    <a:lnTo>
                      <a:pt x="8732" y="2700"/>
                    </a:lnTo>
                    <a:lnTo>
                      <a:pt x="8272" y="2700"/>
                    </a:lnTo>
                    <a:lnTo>
                      <a:pt x="7813" y="2571"/>
                    </a:lnTo>
                    <a:lnTo>
                      <a:pt x="7506" y="2443"/>
                    </a:lnTo>
                    <a:lnTo>
                      <a:pt x="7200" y="2057"/>
                    </a:lnTo>
                    <a:lnTo>
                      <a:pt x="6281" y="771"/>
                    </a:lnTo>
                    <a:lnTo>
                      <a:pt x="5821" y="257"/>
                    </a:lnTo>
                    <a:lnTo>
                      <a:pt x="5209" y="0"/>
                    </a:lnTo>
                    <a:lnTo>
                      <a:pt x="5055" y="0"/>
                    </a:lnTo>
                    <a:lnTo>
                      <a:pt x="4136" y="386"/>
                    </a:lnTo>
                    <a:lnTo>
                      <a:pt x="3830" y="771"/>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77" name="Kształt">
                <a:extLst>
                  <a:ext uri="{FF2B5EF4-FFF2-40B4-BE49-F238E27FC236}">
                    <a16:creationId xmlns:a16="http://schemas.microsoft.com/office/drawing/2014/main" id="{8C2D2B9C-62EC-BCC1-0883-E3A90AC0F5A1}"/>
                  </a:ext>
                </a:extLst>
              </p:cNvPr>
              <p:cNvSpPr/>
              <p:nvPr/>
            </p:nvSpPr>
            <p:spPr>
              <a:xfrm>
                <a:off x="1289191" y="693458"/>
                <a:ext cx="42899" cy="49694"/>
              </a:xfrm>
              <a:custGeom>
                <a:avLst/>
                <a:gdLst/>
                <a:ahLst/>
                <a:cxnLst>
                  <a:cxn ang="0">
                    <a:pos x="wd2" y="hd2"/>
                  </a:cxn>
                  <a:cxn ang="5400000">
                    <a:pos x="wd2" y="hd2"/>
                  </a:cxn>
                  <a:cxn ang="10800000">
                    <a:pos x="wd2" y="hd2"/>
                  </a:cxn>
                  <a:cxn ang="16200000">
                    <a:pos x="wd2" y="hd2"/>
                  </a:cxn>
                </a:cxnLst>
                <a:rect l="0" t="0" r="r" b="b"/>
                <a:pathLst>
                  <a:path w="21600" h="21600" extrusionOk="0">
                    <a:moveTo>
                      <a:pt x="3830" y="771"/>
                    </a:moveTo>
                    <a:lnTo>
                      <a:pt x="3523" y="1157"/>
                    </a:lnTo>
                    <a:lnTo>
                      <a:pt x="3064" y="1543"/>
                    </a:lnTo>
                    <a:lnTo>
                      <a:pt x="2757" y="1929"/>
                    </a:lnTo>
                    <a:lnTo>
                      <a:pt x="2298" y="2571"/>
                    </a:lnTo>
                    <a:lnTo>
                      <a:pt x="1991" y="3086"/>
                    </a:lnTo>
                    <a:lnTo>
                      <a:pt x="1532" y="3729"/>
                    </a:lnTo>
                    <a:lnTo>
                      <a:pt x="1226" y="4371"/>
                    </a:lnTo>
                    <a:lnTo>
                      <a:pt x="1072" y="5143"/>
                    </a:lnTo>
                    <a:lnTo>
                      <a:pt x="460" y="7329"/>
                    </a:lnTo>
                    <a:lnTo>
                      <a:pt x="306" y="9771"/>
                    </a:lnTo>
                    <a:lnTo>
                      <a:pt x="0" y="15171"/>
                    </a:lnTo>
                    <a:lnTo>
                      <a:pt x="0" y="21086"/>
                    </a:lnTo>
                    <a:lnTo>
                      <a:pt x="153" y="21214"/>
                    </a:lnTo>
                    <a:lnTo>
                      <a:pt x="919" y="21343"/>
                    </a:lnTo>
                    <a:lnTo>
                      <a:pt x="1838" y="21600"/>
                    </a:lnTo>
                    <a:lnTo>
                      <a:pt x="3064" y="21471"/>
                    </a:lnTo>
                    <a:lnTo>
                      <a:pt x="3830" y="21343"/>
                    </a:lnTo>
                    <a:lnTo>
                      <a:pt x="4902" y="21086"/>
                    </a:lnTo>
                    <a:lnTo>
                      <a:pt x="6740" y="20057"/>
                    </a:lnTo>
                    <a:lnTo>
                      <a:pt x="7813" y="19414"/>
                    </a:lnTo>
                    <a:lnTo>
                      <a:pt x="9038" y="18514"/>
                    </a:lnTo>
                    <a:lnTo>
                      <a:pt x="10264" y="17357"/>
                    </a:lnTo>
                    <a:lnTo>
                      <a:pt x="11489" y="16071"/>
                    </a:lnTo>
                    <a:lnTo>
                      <a:pt x="12715" y="15300"/>
                    </a:lnTo>
                    <a:lnTo>
                      <a:pt x="13634" y="15043"/>
                    </a:lnTo>
                    <a:lnTo>
                      <a:pt x="14553" y="14529"/>
                    </a:lnTo>
                    <a:lnTo>
                      <a:pt x="15472" y="14143"/>
                    </a:lnTo>
                    <a:lnTo>
                      <a:pt x="16545" y="13886"/>
                    </a:lnTo>
                    <a:lnTo>
                      <a:pt x="17770" y="13371"/>
                    </a:lnTo>
                    <a:lnTo>
                      <a:pt x="18230" y="13114"/>
                    </a:lnTo>
                    <a:lnTo>
                      <a:pt x="19302" y="12214"/>
                    </a:lnTo>
                    <a:lnTo>
                      <a:pt x="20068" y="11700"/>
                    </a:lnTo>
                    <a:lnTo>
                      <a:pt x="20681" y="11057"/>
                    </a:lnTo>
                    <a:lnTo>
                      <a:pt x="21140" y="10286"/>
                    </a:lnTo>
                    <a:lnTo>
                      <a:pt x="21447" y="9514"/>
                    </a:lnTo>
                    <a:lnTo>
                      <a:pt x="21600" y="8743"/>
                    </a:lnTo>
                    <a:lnTo>
                      <a:pt x="21600" y="8229"/>
                    </a:lnTo>
                    <a:lnTo>
                      <a:pt x="21294" y="7843"/>
                    </a:lnTo>
                    <a:lnTo>
                      <a:pt x="21140" y="7329"/>
                    </a:lnTo>
                    <a:lnTo>
                      <a:pt x="20834" y="6686"/>
                    </a:lnTo>
                    <a:lnTo>
                      <a:pt x="20681" y="6171"/>
                    </a:lnTo>
                    <a:lnTo>
                      <a:pt x="20374" y="5657"/>
                    </a:lnTo>
                    <a:lnTo>
                      <a:pt x="20221" y="5143"/>
                    </a:lnTo>
                    <a:lnTo>
                      <a:pt x="20221" y="4886"/>
                    </a:lnTo>
                    <a:lnTo>
                      <a:pt x="20068" y="4500"/>
                    </a:lnTo>
                    <a:lnTo>
                      <a:pt x="19762" y="3986"/>
                    </a:lnTo>
                    <a:lnTo>
                      <a:pt x="19302" y="3729"/>
                    </a:lnTo>
                    <a:lnTo>
                      <a:pt x="18383" y="3343"/>
                    </a:lnTo>
                    <a:lnTo>
                      <a:pt x="17004" y="3086"/>
                    </a:lnTo>
                    <a:lnTo>
                      <a:pt x="15319" y="2957"/>
                    </a:lnTo>
                    <a:lnTo>
                      <a:pt x="13481" y="2829"/>
                    </a:lnTo>
                    <a:lnTo>
                      <a:pt x="11030" y="2829"/>
                    </a:lnTo>
                    <a:lnTo>
                      <a:pt x="8732" y="2700"/>
                    </a:lnTo>
                    <a:lnTo>
                      <a:pt x="8272" y="2700"/>
                    </a:lnTo>
                    <a:lnTo>
                      <a:pt x="7813" y="2571"/>
                    </a:lnTo>
                    <a:lnTo>
                      <a:pt x="7506" y="2443"/>
                    </a:lnTo>
                    <a:lnTo>
                      <a:pt x="7200" y="2057"/>
                    </a:lnTo>
                    <a:lnTo>
                      <a:pt x="6281" y="771"/>
                    </a:lnTo>
                    <a:lnTo>
                      <a:pt x="5821" y="257"/>
                    </a:lnTo>
                    <a:lnTo>
                      <a:pt x="5209" y="0"/>
                    </a:lnTo>
                    <a:lnTo>
                      <a:pt x="5055" y="0"/>
                    </a:lnTo>
                    <a:lnTo>
                      <a:pt x="4136" y="386"/>
                    </a:lnTo>
                    <a:lnTo>
                      <a:pt x="3830" y="771"/>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grpSp>
        <p:sp>
          <p:nvSpPr>
            <p:cNvPr id="379" name="Kształt">
              <a:extLst>
                <a:ext uri="{FF2B5EF4-FFF2-40B4-BE49-F238E27FC236}">
                  <a16:creationId xmlns:a16="http://schemas.microsoft.com/office/drawing/2014/main" id="{CF77D1F9-0EAC-BD5B-F340-E0A2F43EDC3F}"/>
                </a:ext>
              </a:extLst>
            </p:cNvPr>
            <p:cNvSpPr/>
            <p:nvPr/>
          </p:nvSpPr>
          <p:spPr>
            <a:xfrm>
              <a:off x="1320801" y="630210"/>
              <a:ext cx="24836" cy="49694"/>
            </a:xfrm>
            <a:custGeom>
              <a:avLst/>
              <a:gdLst/>
              <a:ahLst/>
              <a:cxnLst>
                <a:cxn ang="0">
                  <a:pos x="wd2" y="hd2"/>
                </a:cxn>
                <a:cxn ang="5400000">
                  <a:pos x="wd2" y="hd2"/>
                </a:cxn>
                <a:cxn ang="10800000">
                  <a:pos x="wd2" y="hd2"/>
                </a:cxn>
                <a:cxn ang="16200000">
                  <a:pos x="wd2" y="hd2"/>
                </a:cxn>
              </a:cxnLst>
              <a:rect l="0" t="0" r="r" b="b"/>
              <a:pathLst>
                <a:path w="21600" h="21600" extrusionOk="0">
                  <a:moveTo>
                    <a:pt x="17280" y="0"/>
                  </a:moveTo>
                  <a:lnTo>
                    <a:pt x="15930" y="127"/>
                  </a:lnTo>
                  <a:lnTo>
                    <a:pt x="14580" y="381"/>
                  </a:lnTo>
                  <a:lnTo>
                    <a:pt x="13500" y="635"/>
                  </a:lnTo>
                  <a:lnTo>
                    <a:pt x="12150" y="1016"/>
                  </a:lnTo>
                  <a:lnTo>
                    <a:pt x="9990" y="1906"/>
                  </a:lnTo>
                  <a:lnTo>
                    <a:pt x="6210" y="4193"/>
                  </a:lnTo>
                  <a:lnTo>
                    <a:pt x="4590" y="5591"/>
                  </a:lnTo>
                  <a:lnTo>
                    <a:pt x="3240" y="6734"/>
                  </a:lnTo>
                  <a:lnTo>
                    <a:pt x="2160" y="8005"/>
                  </a:lnTo>
                  <a:lnTo>
                    <a:pt x="1350" y="9275"/>
                  </a:lnTo>
                  <a:lnTo>
                    <a:pt x="540" y="10673"/>
                  </a:lnTo>
                  <a:lnTo>
                    <a:pt x="270" y="12198"/>
                  </a:lnTo>
                  <a:lnTo>
                    <a:pt x="0" y="13595"/>
                  </a:lnTo>
                  <a:lnTo>
                    <a:pt x="0" y="15120"/>
                  </a:lnTo>
                  <a:lnTo>
                    <a:pt x="540" y="18169"/>
                  </a:lnTo>
                  <a:lnTo>
                    <a:pt x="1080" y="19694"/>
                  </a:lnTo>
                  <a:lnTo>
                    <a:pt x="1620" y="20329"/>
                  </a:lnTo>
                  <a:lnTo>
                    <a:pt x="2430" y="20965"/>
                  </a:lnTo>
                  <a:lnTo>
                    <a:pt x="3510" y="21346"/>
                  </a:lnTo>
                  <a:lnTo>
                    <a:pt x="4590" y="21473"/>
                  </a:lnTo>
                  <a:lnTo>
                    <a:pt x="6210" y="21600"/>
                  </a:lnTo>
                  <a:lnTo>
                    <a:pt x="8910" y="21600"/>
                  </a:lnTo>
                  <a:lnTo>
                    <a:pt x="10260" y="21473"/>
                  </a:lnTo>
                  <a:lnTo>
                    <a:pt x="13230" y="21092"/>
                  </a:lnTo>
                  <a:lnTo>
                    <a:pt x="15120" y="20965"/>
                  </a:lnTo>
                  <a:lnTo>
                    <a:pt x="15660" y="20838"/>
                  </a:lnTo>
                  <a:lnTo>
                    <a:pt x="15930" y="20838"/>
                  </a:lnTo>
                  <a:lnTo>
                    <a:pt x="15930" y="20965"/>
                  </a:lnTo>
                  <a:lnTo>
                    <a:pt x="15660" y="21219"/>
                  </a:lnTo>
                  <a:lnTo>
                    <a:pt x="16200" y="20838"/>
                  </a:lnTo>
                  <a:lnTo>
                    <a:pt x="16740" y="20329"/>
                  </a:lnTo>
                  <a:lnTo>
                    <a:pt x="17010" y="19821"/>
                  </a:lnTo>
                  <a:lnTo>
                    <a:pt x="17010" y="18551"/>
                  </a:lnTo>
                  <a:lnTo>
                    <a:pt x="16470" y="17661"/>
                  </a:lnTo>
                  <a:lnTo>
                    <a:pt x="15930" y="16518"/>
                  </a:lnTo>
                  <a:lnTo>
                    <a:pt x="15390" y="15628"/>
                  </a:lnTo>
                  <a:lnTo>
                    <a:pt x="15390" y="14231"/>
                  </a:lnTo>
                  <a:lnTo>
                    <a:pt x="15660" y="13849"/>
                  </a:lnTo>
                  <a:lnTo>
                    <a:pt x="17010" y="12833"/>
                  </a:lnTo>
                  <a:lnTo>
                    <a:pt x="17820" y="11816"/>
                  </a:lnTo>
                  <a:lnTo>
                    <a:pt x="18630" y="10673"/>
                  </a:lnTo>
                  <a:lnTo>
                    <a:pt x="18900" y="9529"/>
                  </a:lnTo>
                  <a:lnTo>
                    <a:pt x="19440" y="8386"/>
                  </a:lnTo>
                  <a:lnTo>
                    <a:pt x="19980" y="7115"/>
                  </a:lnTo>
                  <a:lnTo>
                    <a:pt x="20250" y="6099"/>
                  </a:lnTo>
                  <a:lnTo>
                    <a:pt x="21060" y="4701"/>
                  </a:lnTo>
                  <a:lnTo>
                    <a:pt x="21330" y="4066"/>
                  </a:lnTo>
                  <a:lnTo>
                    <a:pt x="21600" y="3304"/>
                  </a:lnTo>
                  <a:lnTo>
                    <a:pt x="21600" y="2541"/>
                  </a:lnTo>
                  <a:lnTo>
                    <a:pt x="21330" y="1525"/>
                  </a:lnTo>
                  <a:lnTo>
                    <a:pt x="21060" y="889"/>
                  </a:lnTo>
                  <a:lnTo>
                    <a:pt x="19440" y="127"/>
                  </a:lnTo>
                  <a:lnTo>
                    <a:pt x="18630" y="0"/>
                  </a:lnTo>
                  <a:lnTo>
                    <a:pt x="17280"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0" name="Kształt">
              <a:extLst>
                <a:ext uri="{FF2B5EF4-FFF2-40B4-BE49-F238E27FC236}">
                  <a16:creationId xmlns:a16="http://schemas.microsoft.com/office/drawing/2014/main" id="{DB40F68F-D220-F3BE-E5F4-92AAA1B435CB}"/>
                </a:ext>
              </a:extLst>
            </p:cNvPr>
            <p:cNvSpPr/>
            <p:nvPr/>
          </p:nvSpPr>
          <p:spPr>
            <a:xfrm>
              <a:off x="1320801" y="630210"/>
              <a:ext cx="24836" cy="49694"/>
            </a:xfrm>
            <a:custGeom>
              <a:avLst/>
              <a:gdLst/>
              <a:ahLst/>
              <a:cxnLst>
                <a:cxn ang="0">
                  <a:pos x="wd2" y="hd2"/>
                </a:cxn>
                <a:cxn ang="5400000">
                  <a:pos x="wd2" y="hd2"/>
                </a:cxn>
                <a:cxn ang="10800000">
                  <a:pos x="wd2" y="hd2"/>
                </a:cxn>
                <a:cxn ang="16200000">
                  <a:pos x="wd2" y="hd2"/>
                </a:cxn>
              </a:cxnLst>
              <a:rect l="0" t="0" r="r" b="b"/>
              <a:pathLst>
                <a:path w="21600" h="21600" extrusionOk="0">
                  <a:moveTo>
                    <a:pt x="17280" y="0"/>
                  </a:moveTo>
                  <a:lnTo>
                    <a:pt x="15930" y="127"/>
                  </a:lnTo>
                  <a:lnTo>
                    <a:pt x="14580" y="381"/>
                  </a:lnTo>
                  <a:lnTo>
                    <a:pt x="13500" y="635"/>
                  </a:lnTo>
                  <a:lnTo>
                    <a:pt x="12150" y="1016"/>
                  </a:lnTo>
                  <a:lnTo>
                    <a:pt x="9990" y="1906"/>
                  </a:lnTo>
                  <a:lnTo>
                    <a:pt x="6210" y="4193"/>
                  </a:lnTo>
                  <a:lnTo>
                    <a:pt x="4590" y="5591"/>
                  </a:lnTo>
                  <a:lnTo>
                    <a:pt x="3240" y="6734"/>
                  </a:lnTo>
                  <a:lnTo>
                    <a:pt x="2160" y="8005"/>
                  </a:lnTo>
                  <a:lnTo>
                    <a:pt x="1350" y="9275"/>
                  </a:lnTo>
                  <a:lnTo>
                    <a:pt x="540" y="10673"/>
                  </a:lnTo>
                  <a:lnTo>
                    <a:pt x="270" y="12198"/>
                  </a:lnTo>
                  <a:lnTo>
                    <a:pt x="0" y="13595"/>
                  </a:lnTo>
                  <a:lnTo>
                    <a:pt x="0" y="15120"/>
                  </a:lnTo>
                  <a:lnTo>
                    <a:pt x="540" y="18169"/>
                  </a:lnTo>
                  <a:lnTo>
                    <a:pt x="1080" y="19694"/>
                  </a:lnTo>
                  <a:lnTo>
                    <a:pt x="1620" y="20329"/>
                  </a:lnTo>
                  <a:lnTo>
                    <a:pt x="2430" y="20965"/>
                  </a:lnTo>
                  <a:lnTo>
                    <a:pt x="3510" y="21346"/>
                  </a:lnTo>
                  <a:lnTo>
                    <a:pt x="4590" y="21473"/>
                  </a:lnTo>
                  <a:lnTo>
                    <a:pt x="6210" y="21600"/>
                  </a:lnTo>
                  <a:lnTo>
                    <a:pt x="8910" y="21600"/>
                  </a:lnTo>
                  <a:lnTo>
                    <a:pt x="10260" y="21473"/>
                  </a:lnTo>
                  <a:lnTo>
                    <a:pt x="13230" y="21092"/>
                  </a:lnTo>
                  <a:lnTo>
                    <a:pt x="15120" y="20965"/>
                  </a:lnTo>
                  <a:lnTo>
                    <a:pt x="15660" y="20838"/>
                  </a:lnTo>
                  <a:lnTo>
                    <a:pt x="15930" y="20838"/>
                  </a:lnTo>
                  <a:lnTo>
                    <a:pt x="15930" y="20965"/>
                  </a:lnTo>
                  <a:lnTo>
                    <a:pt x="15660" y="21219"/>
                  </a:lnTo>
                  <a:lnTo>
                    <a:pt x="16200" y="20838"/>
                  </a:lnTo>
                  <a:lnTo>
                    <a:pt x="16740" y="20329"/>
                  </a:lnTo>
                  <a:lnTo>
                    <a:pt x="17010" y="19821"/>
                  </a:lnTo>
                  <a:lnTo>
                    <a:pt x="17010" y="18551"/>
                  </a:lnTo>
                  <a:lnTo>
                    <a:pt x="16470" y="17661"/>
                  </a:lnTo>
                  <a:lnTo>
                    <a:pt x="15930" y="16518"/>
                  </a:lnTo>
                  <a:lnTo>
                    <a:pt x="15390" y="15628"/>
                  </a:lnTo>
                  <a:lnTo>
                    <a:pt x="15390" y="14231"/>
                  </a:lnTo>
                  <a:lnTo>
                    <a:pt x="15660" y="13849"/>
                  </a:lnTo>
                  <a:lnTo>
                    <a:pt x="17010" y="12833"/>
                  </a:lnTo>
                  <a:lnTo>
                    <a:pt x="17820" y="11816"/>
                  </a:lnTo>
                  <a:lnTo>
                    <a:pt x="18630" y="10673"/>
                  </a:lnTo>
                  <a:lnTo>
                    <a:pt x="18900" y="9529"/>
                  </a:lnTo>
                  <a:lnTo>
                    <a:pt x="19440" y="8386"/>
                  </a:lnTo>
                  <a:lnTo>
                    <a:pt x="19980" y="7115"/>
                  </a:lnTo>
                  <a:lnTo>
                    <a:pt x="20250" y="6099"/>
                  </a:lnTo>
                  <a:lnTo>
                    <a:pt x="21060" y="4701"/>
                  </a:lnTo>
                  <a:lnTo>
                    <a:pt x="21330" y="4066"/>
                  </a:lnTo>
                  <a:lnTo>
                    <a:pt x="21600" y="3304"/>
                  </a:lnTo>
                  <a:lnTo>
                    <a:pt x="21600" y="2541"/>
                  </a:lnTo>
                  <a:lnTo>
                    <a:pt x="21330" y="1525"/>
                  </a:lnTo>
                  <a:lnTo>
                    <a:pt x="21060" y="889"/>
                  </a:lnTo>
                  <a:lnTo>
                    <a:pt x="19440" y="127"/>
                  </a:lnTo>
                  <a:lnTo>
                    <a:pt x="18630" y="0"/>
                  </a:lnTo>
                  <a:lnTo>
                    <a:pt x="17280"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1" name="Kształt">
              <a:extLst>
                <a:ext uri="{FF2B5EF4-FFF2-40B4-BE49-F238E27FC236}">
                  <a16:creationId xmlns:a16="http://schemas.microsoft.com/office/drawing/2014/main" id="{F4DF3438-51F8-A524-A0CB-075F45BBE235}"/>
                </a:ext>
              </a:extLst>
            </p:cNvPr>
            <p:cNvSpPr/>
            <p:nvPr/>
          </p:nvSpPr>
          <p:spPr>
            <a:xfrm>
              <a:off x="1282420" y="747669"/>
              <a:ext cx="54187" cy="63247"/>
            </a:xfrm>
            <a:custGeom>
              <a:avLst/>
              <a:gdLst/>
              <a:ahLst/>
              <a:cxnLst>
                <a:cxn ang="0">
                  <a:pos x="wd2" y="hd2"/>
                </a:cxn>
                <a:cxn ang="5400000">
                  <a:pos x="wd2" y="hd2"/>
                </a:cxn>
                <a:cxn ang="10800000">
                  <a:pos x="wd2" y="hd2"/>
                </a:cxn>
                <a:cxn ang="16200000">
                  <a:pos x="wd2" y="hd2"/>
                </a:cxn>
              </a:cxnLst>
              <a:rect l="0" t="0" r="r" b="b"/>
              <a:pathLst>
                <a:path w="21600" h="21600" extrusionOk="0">
                  <a:moveTo>
                    <a:pt x="21482" y="0"/>
                  </a:moveTo>
                  <a:lnTo>
                    <a:pt x="20066" y="100"/>
                  </a:lnTo>
                  <a:lnTo>
                    <a:pt x="18767" y="199"/>
                  </a:lnTo>
                  <a:lnTo>
                    <a:pt x="17469" y="398"/>
                  </a:lnTo>
                  <a:lnTo>
                    <a:pt x="16289" y="597"/>
                  </a:lnTo>
                  <a:lnTo>
                    <a:pt x="15226" y="1095"/>
                  </a:lnTo>
                  <a:lnTo>
                    <a:pt x="13928" y="1493"/>
                  </a:lnTo>
                  <a:lnTo>
                    <a:pt x="12866" y="1891"/>
                  </a:lnTo>
                  <a:lnTo>
                    <a:pt x="11685" y="2389"/>
                  </a:lnTo>
                  <a:lnTo>
                    <a:pt x="9679" y="3683"/>
                  </a:lnTo>
                  <a:lnTo>
                    <a:pt x="7554" y="4977"/>
                  </a:lnTo>
                  <a:lnTo>
                    <a:pt x="5430" y="6371"/>
                  </a:lnTo>
                  <a:lnTo>
                    <a:pt x="3541" y="7864"/>
                  </a:lnTo>
                  <a:lnTo>
                    <a:pt x="3069" y="8361"/>
                  </a:lnTo>
                  <a:lnTo>
                    <a:pt x="2833" y="8859"/>
                  </a:lnTo>
                  <a:lnTo>
                    <a:pt x="2833" y="10551"/>
                  </a:lnTo>
                  <a:lnTo>
                    <a:pt x="2951" y="11347"/>
                  </a:lnTo>
                  <a:lnTo>
                    <a:pt x="2951" y="11945"/>
                  </a:lnTo>
                  <a:lnTo>
                    <a:pt x="2715" y="12641"/>
                  </a:lnTo>
                  <a:lnTo>
                    <a:pt x="2597" y="13537"/>
                  </a:lnTo>
                  <a:lnTo>
                    <a:pt x="2479" y="14334"/>
                  </a:lnTo>
                  <a:lnTo>
                    <a:pt x="2243" y="15130"/>
                  </a:lnTo>
                  <a:lnTo>
                    <a:pt x="2007" y="16026"/>
                  </a:lnTo>
                  <a:lnTo>
                    <a:pt x="1770" y="16822"/>
                  </a:lnTo>
                  <a:lnTo>
                    <a:pt x="826" y="18415"/>
                  </a:lnTo>
                  <a:lnTo>
                    <a:pt x="236" y="19211"/>
                  </a:lnTo>
                  <a:lnTo>
                    <a:pt x="0" y="19510"/>
                  </a:lnTo>
                  <a:lnTo>
                    <a:pt x="0" y="20107"/>
                  </a:lnTo>
                  <a:lnTo>
                    <a:pt x="118" y="20505"/>
                  </a:lnTo>
                  <a:lnTo>
                    <a:pt x="354" y="20704"/>
                  </a:lnTo>
                  <a:lnTo>
                    <a:pt x="708" y="20903"/>
                  </a:lnTo>
                  <a:lnTo>
                    <a:pt x="1180" y="21102"/>
                  </a:lnTo>
                  <a:lnTo>
                    <a:pt x="2125" y="21401"/>
                  </a:lnTo>
                  <a:lnTo>
                    <a:pt x="3069" y="21600"/>
                  </a:lnTo>
                  <a:lnTo>
                    <a:pt x="4131" y="21600"/>
                  </a:lnTo>
                  <a:lnTo>
                    <a:pt x="4957" y="21500"/>
                  </a:lnTo>
                  <a:lnTo>
                    <a:pt x="5902" y="21301"/>
                  </a:lnTo>
                  <a:lnTo>
                    <a:pt x="6728" y="21003"/>
                  </a:lnTo>
                  <a:lnTo>
                    <a:pt x="7436" y="20704"/>
                  </a:lnTo>
                  <a:lnTo>
                    <a:pt x="8026" y="20107"/>
                  </a:lnTo>
                  <a:lnTo>
                    <a:pt x="9797" y="18415"/>
                  </a:lnTo>
                  <a:lnTo>
                    <a:pt x="11331" y="16922"/>
                  </a:lnTo>
                  <a:lnTo>
                    <a:pt x="12866" y="15827"/>
                  </a:lnTo>
                  <a:lnTo>
                    <a:pt x="14164" y="14732"/>
                  </a:lnTo>
                  <a:lnTo>
                    <a:pt x="15344" y="14035"/>
                  </a:lnTo>
                  <a:lnTo>
                    <a:pt x="16289" y="13438"/>
                  </a:lnTo>
                  <a:lnTo>
                    <a:pt x="16879" y="12741"/>
                  </a:lnTo>
                  <a:lnTo>
                    <a:pt x="17233" y="12243"/>
                  </a:lnTo>
                  <a:lnTo>
                    <a:pt x="17941" y="11148"/>
                  </a:lnTo>
                  <a:lnTo>
                    <a:pt x="18531" y="9954"/>
                  </a:lnTo>
                  <a:lnTo>
                    <a:pt x="19475" y="7565"/>
                  </a:lnTo>
                  <a:lnTo>
                    <a:pt x="19830" y="6371"/>
                  </a:lnTo>
                  <a:lnTo>
                    <a:pt x="20774" y="3982"/>
                  </a:lnTo>
                  <a:lnTo>
                    <a:pt x="21482" y="2688"/>
                  </a:lnTo>
                  <a:lnTo>
                    <a:pt x="21600" y="2389"/>
                  </a:lnTo>
                  <a:lnTo>
                    <a:pt x="21600" y="1095"/>
                  </a:lnTo>
                  <a:lnTo>
                    <a:pt x="21482" y="697"/>
                  </a:lnTo>
                  <a:lnTo>
                    <a:pt x="21482" y="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2" name="Kształt">
              <a:extLst>
                <a:ext uri="{FF2B5EF4-FFF2-40B4-BE49-F238E27FC236}">
                  <a16:creationId xmlns:a16="http://schemas.microsoft.com/office/drawing/2014/main" id="{0330FCCE-0417-4648-5016-B288E2C56638}"/>
                </a:ext>
              </a:extLst>
            </p:cNvPr>
            <p:cNvSpPr/>
            <p:nvPr/>
          </p:nvSpPr>
          <p:spPr>
            <a:xfrm>
              <a:off x="1282420" y="747669"/>
              <a:ext cx="54187" cy="63247"/>
            </a:xfrm>
            <a:custGeom>
              <a:avLst/>
              <a:gdLst/>
              <a:ahLst/>
              <a:cxnLst>
                <a:cxn ang="0">
                  <a:pos x="wd2" y="hd2"/>
                </a:cxn>
                <a:cxn ang="5400000">
                  <a:pos x="wd2" y="hd2"/>
                </a:cxn>
                <a:cxn ang="10800000">
                  <a:pos x="wd2" y="hd2"/>
                </a:cxn>
                <a:cxn ang="16200000">
                  <a:pos x="wd2" y="hd2"/>
                </a:cxn>
              </a:cxnLst>
              <a:rect l="0" t="0" r="r" b="b"/>
              <a:pathLst>
                <a:path w="21600" h="21600" extrusionOk="0">
                  <a:moveTo>
                    <a:pt x="21482" y="0"/>
                  </a:moveTo>
                  <a:lnTo>
                    <a:pt x="20066" y="100"/>
                  </a:lnTo>
                  <a:lnTo>
                    <a:pt x="18767" y="199"/>
                  </a:lnTo>
                  <a:lnTo>
                    <a:pt x="17469" y="398"/>
                  </a:lnTo>
                  <a:lnTo>
                    <a:pt x="16289" y="597"/>
                  </a:lnTo>
                  <a:lnTo>
                    <a:pt x="15226" y="1095"/>
                  </a:lnTo>
                  <a:lnTo>
                    <a:pt x="13928" y="1493"/>
                  </a:lnTo>
                  <a:lnTo>
                    <a:pt x="12866" y="1891"/>
                  </a:lnTo>
                  <a:lnTo>
                    <a:pt x="11685" y="2389"/>
                  </a:lnTo>
                  <a:lnTo>
                    <a:pt x="9679" y="3683"/>
                  </a:lnTo>
                  <a:lnTo>
                    <a:pt x="7554" y="4977"/>
                  </a:lnTo>
                  <a:lnTo>
                    <a:pt x="5430" y="6371"/>
                  </a:lnTo>
                  <a:lnTo>
                    <a:pt x="3541" y="7864"/>
                  </a:lnTo>
                  <a:lnTo>
                    <a:pt x="3069" y="8361"/>
                  </a:lnTo>
                  <a:lnTo>
                    <a:pt x="2833" y="8859"/>
                  </a:lnTo>
                  <a:lnTo>
                    <a:pt x="2833" y="10551"/>
                  </a:lnTo>
                  <a:lnTo>
                    <a:pt x="2951" y="11347"/>
                  </a:lnTo>
                  <a:lnTo>
                    <a:pt x="2951" y="11945"/>
                  </a:lnTo>
                  <a:lnTo>
                    <a:pt x="2715" y="12641"/>
                  </a:lnTo>
                  <a:lnTo>
                    <a:pt x="2597" y="13537"/>
                  </a:lnTo>
                  <a:lnTo>
                    <a:pt x="2479" y="14334"/>
                  </a:lnTo>
                  <a:lnTo>
                    <a:pt x="2243" y="15130"/>
                  </a:lnTo>
                  <a:lnTo>
                    <a:pt x="2007" y="16026"/>
                  </a:lnTo>
                  <a:lnTo>
                    <a:pt x="1770" y="16822"/>
                  </a:lnTo>
                  <a:lnTo>
                    <a:pt x="826" y="18415"/>
                  </a:lnTo>
                  <a:lnTo>
                    <a:pt x="236" y="19211"/>
                  </a:lnTo>
                  <a:lnTo>
                    <a:pt x="0" y="19510"/>
                  </a:lnTo>
                  <a:lnTo>
                    <a:pt x="0" y="20107"/>
                  </a:lnTo>
                  <a:lnTo>
                    <a:pt x="118" y="20505"/>
                  </a:lnTo>
                  <a:lnTo>
                    <a:pt x="354" y="20704"/>
                  </a:lnTo>
                  <a:lnTo>
                    <a:pt x="708" y="20903"/>
                  </a:lnTo>
                  <a:lnTo>
                    <a:pt x="1180" y="21102"/>
                  </a:lnTo>
                  <a:lnTo>
                    <a:pt x="2125" y="21401"/>
                  </a:lnTo>
                  <a:lnTo>
                    <a:pt x="3069" y="21600"/>
                  </a:lnTo>
                  <a:lnTo>
                    <a:pt x="4131" y="21600"/>
                  </a:lnTo>
                  <a:lnTo>
                    <a:pt x="4957" y="21500"/>
                  </a:lnTo>
                  <a:lnTo>
                    <a:pt x="5902" y="21301"/>
                  </a:lnTo>
                  <a:lnTo>
                    <a:pt x="6728" y="21003"/>
                  </a:lnTo>
                  <a:lnTo>
                    <a:pt x="7436" y="20704"/>
                  </a:lnTo>
                  <a:lnTo>
                    <a:pt x="8026" y="20107"/>
                  </a:lnTo>
                  <a:lnTo>
                    <a:pt x="9797" y="18415"/>
                  </a:lnTo>
                  <a:lnTo>
                    <a:pt x="11331" y="16922"/>
                  </a:lnTo>
                  <a:lnTo>
                    <a:pt x="12866" y="15827"/>
                  </a:lnTo>
                  <a:lnTo>
                    <a:pt x="14164" y="14732"/>
                  </a:lnTo>
                  <a:lnTo>
                    <a:pt x="15344" y="14035"/>
                  </a:lnTo>
                  <a:lnTo>
                    <a:pt x="16289" y="13438"/>
                  </a:lnTo>
                  <a:lnTo>
                    <a:pt x="16879" y="12741"/>
                  </a:lnTo>
                  <a:lnTo>
                    <a:pt x="17233" y="12243"/>
                  </a:lnTo>
                  <a:lnTo>
                    <a:pt x="17941" y="11148"/>
                  </a:lnTo>
                  <a:lnTo>
                    <a:pt x="18531" y="9954"/>
                  </a:lnTo>
                  <a:lnTo>
                    <a:pt x="19475" y="7565"/>
                  </a:lnTo>
                  <a:lnTo>
                    <a:pt x="19830" y="6371"/>
                  </a:lnTo>
                  <a:lnTo>
                    <a:pt x="20774" y="3982"/>
                  </a:lnTo>
                  <a:lnTo>
                    <a:pt x="21482" y="2688"/>
                  </a:lnTo>
                  <a:lnTo>
                    <a:pt x="21600" y="2389"/>
                  </a:lnTo>
                  <a:lnTo>
                    <a:pt x="21600" y="1095"/>
                  </a:lnTo>
                  <a:lnTo>
                    <a:pt x="21482" y="697"/>
                  </a:lnTo>
                  <a:lnTo>
                    <a:pt x="21482" y="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3" name="Kształt">
              <a:extLst>
                <a:ext uri="{FF2B5EF4-FFF2-40B4-BE49-F238E27FC236}">
                  <a16:creationId xmlns:a16="http://schemas.microsoft.com/office/drawing/2014/main" id="{74F1AF43-47F2-DE6B-B7CF-143CF7547CED}"/>
                </a:ext>
              </a:extLst>
            </p:cNvPr>
            <p:cNvSpPr/>
            <p:nvPr/>
          </p:nvSpPr>
          <p:spPr>
            <a:xfrm>
              <a:off x="1257583" y="682163"/>
              <a:ext cx="22578" cy="51954"/>
            </a:xfrm>
            <a:custGeom>
              <a:avLst/>
              <a:gdLst/>
              <a:ahLst/>
              <a:cxnLst>
                <a:cxn ang="0">
                  <a:pos x="wd2" y="hd2"/>
                </a:cxn>
                <a:cxn ang="5400000">
                  <a:pos x="wd2" y="hd2"/>
                </a:cxn>
                <a:cxn ang="10800000">
                  <a:pos x="wd2" y="hd2"/>
                </a:cxn>
                <a:cxn ang="16200000">
                  <a:pos x="wd2" y="hd2"/>
                </a:cxn>
              </a:cxnLst>
              <a:rect l="0" t="0" r="r" b="b"/>
              <a:pathLst>
                <a:path w="21600" h="21600" extrusionOk="0">
                  <a:moveTo>
                    <a:pt x="2133" y="874"/>
                  </a:moveTo>
                  <a:lnTo>
                    <a:pt x="533" y="1373"/>
                  </a:lnTo>
                  <a:lnTo>
                    <a:pt x="0" y="1873"/>
                  </a:lnTo>
                  <a:lnTo>
                    <a:pt x="0" y="1998"/>
                  </a:lnTo>
                  <a:lnTo>
                    <a:pt x="267" y="2123"/>
                  </a:lnTo>
                  <a:lnTo>
                    <a:pt x="533" y="2123"/>
                  </a:lnTo>
                  <a:lnTo>
                    <a:pt x="533" y="1998"/>
                  </a:lnTo>
                  <a:lnTo>
                    <a:pt x="267" y="3371"/>
                  </a:lnTo>
                  <a:lnTo>
                    <a:pt x="267" y="4994"/>
                  </a:lnTo>
                  <a:lnTo>
                    <a:pt x="533" y="6492"/>
                  </a:lnTo>
                  <a:lnTo>
                    <a:pt x="800" y="8116"/>
                  </a:lnTo>
                  <a:lnTo>
                    <a:pt x="1333" y="9489"/>
                  </a:lnTo>
                  <a:lnTo>
                    <a:pt x="1600" y="11112"/>
                  </a:lnTo>
                  <a:lnTo>
                    <a:pt x="2133" y="12610"/>
                  </a:lnTo>
                  <a:lnTo>
                    <a:pt x="2133" y="15108"/>
                  </a:lnTo>
                  <a:lnTo>
                    <a:pt x="2933" y="16231"/>
                  </a:lnTo>
                  <a:lnTo>
                    <a:pt x="5067" y="18479"/>
                  </a:lnTo>
                  <a:lnTo>
                    <a:pt x="6400" y="19477"/>
                  </a:lnTo>
                  <a:lnTo>
                    <a:pt x="7467" y="20476"/>
                  </a:lnTo>
                  <a:lnTo>
                    <a:pt x="8533" y="21101"/>
                  </a:lnTo>
                  <a:lnTo>
                    <a:pt x="9333" y="21350"/>
                  </a:lnTo>
                  <a:lnTo>
                    <a:pt x="10400" y="21600"/>
                  </a:lnTo>
                  <a:lnTo>
                    <a:pt x="12533" y="21600"/>
                  </a:lnTo>
                  <a:lnTo>
                    <a:pt x="13600" y="21475"/>
                  </a:lnTo>
                  <a:lnTo>
                    <a:pt x="14667" y="21225"/>
                  </a:lnTo>
                  <a:lnTo>
                    <a:pt x="15467" y="20851"/>
                  </a:lnTo>
                  <a:lnTo>
                    <a:pt x="16000" y="20476"/>
                  </a:lnTo>
                  <a:lnTo>
                    <a:pt x="16800" y="19852"/>
                  </a:lnTo>
                  <a:lnTo>
                    <a:pt x="17867" y="18229"/>
                  </a:lnTo>
                  <a:lnTo>
                    <a:pt x="18667" y="16481"/>
                  </a:lnTo>
                  <a:lnTo>
                    <a:pt x="19467" y="14858"/>
                  </a:lnTo>
                  <a:lnTo>
                    <a:pt x="20000" y="12985"/>
                  </a:lnTo>
                  <a:lnTo>
                    <a:pt x="20267" y="11112"/>
                  </a:lnTo>
                  <a:lnTo>
                    <a:pt x="20800" y="9239"/>
                  </a:lnTo>
                  <a:lnTo>
                    <a:pt x="21067" y="7242"/>
                  </a:lnTo>
                  <a:lnTo>
                    <a:pt x="21600" y="5244"/>
                  </a:lnTo>
                  <a:lnTo>
                    <a:pt x="19467" y="4370"/>
                  </a:lnTo>
                  <a:lnTo>
                    <a:pt x="17333" y="3371"/>
                  </a:lnTo>
                  <a:lnTo>
                    <a:pt x="14667" y="2247"/>
                  </a:lnTo>
                  <a:lnTo>
                    <a:pt x="12533" y="1124"/>
                  </a:lnTo>
                  <a:lnTo>
                    <a:pt x="11200" y="749"/>
                  </a:lnTo>
                  <a:lnTo>
                    <a:pt x="8533" y="125"/>
                  </a:lnTo>
                  <a:lnTo>
                    <a:pt x="7200" y="0"/>
                  </a:lnTo>
                  <a:lnTo>
                    <a:pt x="6133" y="0"/>
                  </a:lnTo>
                  <a:lnTo>
                    <a:pt x="4800" y="125"/>
                  </a:lnTo>
                  <a:lnTo>
                    <a:pt x="3733" y="375"/>
                  </a:lnTo>
                  <a:lnTo>
                    <a:pt x="2133" y="874"/>
                  </a:lnTo>
                  <a:lnTo>
                    <a:pt x="1333" y="1498"/>
                  </a:lnTo>
                  <a:lnTo>
                    <a:pt x="800" y="2247"/>
                  </a:lnTo>
                  <a:lnTo>
                    <a:pt x="800" y="3746"/>
                  </a:lnTo>
                  <a:lnTo>
                    <a:pt x="1067" y="4620"/>
                  </a:lnTo>
                  <a:lnTo>
                    <a:pt x="1333" y="5618"/>
                  </a:lnTo>
                  <a:lnTo>
                    <a:pt x="1600" y="6492"/>
                  </a:lnTo>
                  <a:lnTo>
                    <a:pt x="1600" y="7366"/>
                  </a:lnTo>
                  <a:lnTo>
                    <a:pt x="2133" y="874"/>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4" name="Linia">
              <a:extLst>
                <a:ext uri="{FF2B5EF4-FFF2-40B4-BE49-F238E27FC236}">
                  <a16:creationId xmlns:a16="http://schemas.microsoft.com/office/drawing/2014/main" id="{47A09B3D-9CD6-0D31-1400-B4A9B1571E58}"/>
                </a:ext>
              </a:extLst>
            </p:cNvPr>
            <p:cNvSpPr/>
            <p:nvPr/>
          </p:nvSpPr>
          <p:spPr>
            <a:xfrm>
              <a:off x="1257583" y="682163"/>
              <a:ext cx="22578" cy="51954"/>
            </a:xfrm>
            <a:custGeom>
              <a:avLst/>
              <a:gdLst/>
              <a:ahLst/>
              <a:cxnLst>
                <a:cxn ang="0">
                  <a:pos x="wd2" y="hd2"/>
                </a:cxn>
                <a:cxn ang="5400000">
                  <a:pos x="wd2" y="hd2"/>
                </a:cxn>
                <a:cxn ang="10800000">
                  <a:pos x="wd2" y="hd2"/>
                </a:cxn>
                <a:cxn ang="16200000">
                  <a:pos x="wd2" y="hd2"/>
                </a:cxn>
              </a:cxnLst>
              <a:rect l="0" t="0" r="r" b="b"/>
              <a:pathLst>
                <a:path w="21600" h="21600" extrusionOk="0">
                  <a:moveTo>
                    <a:pt x="2133" y="874"/>
                  </a:moveTo>
                  <a:lnTo>
                    <a:pt x="533" y="1373"/>
                  </a:lnTo>
                  <a:lnTo>
                    <a:pt x="0" y="1873"/>
                  </a:lnTo>
                  <a:lnTo>
                    <a:pt x="0" y="1998"/>
                  </a:lnTo>
                  <a:lnTo>
                    <a:pt x="267" y="2123"/>
                  </a:lnTo>
                  <a:lnTo>
                    <a:pt x="533" y="2123"/>
                  </a:lnTo>
                  <a:lnTo>
                    <a:pt x="533" y="1998"/>
                  </a:lnTo>
                  <a:lnTo>
                    <a:pt x="267" y="3371"/>
                  </a:lnTo>
                  <a:lnTo>
                    <a:pt x="267" y="4994"/>
                  </a:lnTo>
                  <a:lnTo>
                    <a:pt x="533" y="6492"/>
                  </a:lnTo>
                  <a:lnTo>
                    <a:pt x="800" y="8116"/>
                  </a:lnTo>
                  <a:lnTo>
                    <a:pt x="1333" y="9489"/>
                  </a:lnTo>
                  <a:lnTo>
                    <a:pt x="1600" y="11112"/>
                  </a:lnTo>
                  <a:lnTo>
                    <a:pt x="2133" y="12610"/>
                  </a:lnTo>
                  <a:lnTo>
                    <a:pt x="2133" y="15108"/>
                  </a:lnTo>
                  <a:lnTo>
                    <a:pt x="2933" y="16231"/>
                  </a:lnTo>
                  <a:lnTo>
                    <a:pt x="5067" y="18479"/>
                  </a:lnTo>
                  <a:lnTo>
                    <a:pt x="6400" y="19477"/>
                  </a:lnTo>
                  <a:lnTo>
                    <a:pt x="7467" y="20476"/>
                  </a:lnTo>
                  <a:lnTo>
                    <a:pt x="8533" y="21101"/>
                  </a:lnTo>
                  <a:lnTo>
                    <a:pt x="9333" y="21350"/>
                  </a:lnTo>
                  <a:lnTo>
                    <a:pt x="10400" y="21600"/>
                  </a:lnTo>
                  <a:lnTo>
                    <a:pt x="12533" y="21600"/>
                  </a:lnTo>
                  <a:lnTo>
                    <a:pt x="13600" y="21475"/>
                  </a:lnTo>
                  <a:lnTo>
                    <a:pt x="14667" y="21225"/>
                  </a:lnTo>
                  <a:lnTo>
                    <a:pt x="15467" y="20851"/>
                  </a:lnTo>
                  <a:lnTo>
                    <a:pt x="16000" y="20476"/>
                  </a:lnTo>
                  <a:lnTo>
                    <a:pt x="16800" y="19852"/>
                  </a:lnTo>
                  <a:lnTo>
                    <a:pt x="17867" y="18229"/>
                  </a:lnTo>
                  <a:lnTo>
                    <a:pt x="18667" y="16481"/>
                  </a:lnTo>
                  <a:lnTo>
                    <a:pt x="19467" y="14858"/>
                  </a:lnTo>
                  <a:lnTo>
                    <a:pt x="20000" y="12985"/>
                  </a:lnTo>
                  <a:lnTo>
                    <a:pt x="20267" y="11112"/>
                  </a:lnTo>
                  <a:lnTo>
                    <a:pt x="20800" y="9239"/>
                  </a:lnTo>
                  <a:lnTo>
                    <a:pt x="21067" y="7242"/>
                  </a:lnTo>
                  <a:lnTo>
                    <a:pt x="21600" y="5244"/>
                  </a:lnTo>
                  <a:lnTo>
                    <a:pt x="19467" y="4370"/>
                  </a:lnTo>
                  <a:lnTo>
                    <a:pt x="17333" y="3371"/>
                  </a:lnTo>
                  <a:lnTo>
                    <a:pt x="14667" y="2247"/>
                  </a:lnTo>
                  <a:lnTo>
                    <a:pt x="12533" y="1124"/>
                  </a:lnTo>
                  <a:lnTo>
                    <a:pt x="11200" y="749"/>
                  </a:lnTo>
                  <a:lnTo>
                    <a:pt x="8533" y="125"/>
                  </a:lnTo>
                  <a:lnTo>
                    <a:pt x="7200" y="0"/>
                  </a:lnTo>
                  <a:lnTo>
                    <a:pt x="6133" y="0"/>
                  </a:lnTo>
                  <a:lnTo>
                    <a:pt x="4800" y="125"/>
                  </a:lnTo>
                  <a:lnTo>
                    <a:pt x="3733" y="375"/>
                  </a:lnTo>
                  <a:lnTo>
                    <a:pt x="2133" y="874"/>
                  </a:lnTo>
                  <a:lnTo>
                    <a:pt x="1333" y="1498"/>
                  </a:lnTo>
                  <a:lnTo>
                    <a:pt x="800" y="2247"/>
                  </a:lnTo>
                  <a:lnTo>
                    <a:pt x="800" y="3746"/>
                  </a:lnTo>
                  <a:lnTo>
                    <a:pt x="1067" y="4620"/>
                  </a:lnTo>
                  <a:lnTo>
                    <a:pt x="1333" y="5618"/>
                  </a:lnTo>
                  <a:lnTo>
                    <a:pt x="1600" y="6492"/>
                  </a:lnTo>
                  <a:lnTo>
                    <a:pt x="1600" y="736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5" name="Kształt">
              <a:extLst>
                <a:ext uri="{FF2B5EF4-FFF2-40B4-BE49-F238E27FC236}">
                  <a16:creationId xmlns:a16="http://schemas.microsoft.com/office/drawing/2014/main" id="{5768597C-76AA-E89C-FD66-F95578E45CD9}"/>
                </a:ext>
              </a:extLst>
            </p:cNvPr>
            <p:cNvSpPr/>
            <p:nvPr/>
          </p:nvSpPr>
          <p:spPr>
            <a:xfrm>
              <a:off x="1237264" y="824469"/>
              <a:ext cx="94827" cy="94870"/>
            </a:xfrm>
            <a:custGeom>
              <a:avLst/>
              <a:gdLst/>
              <a:ahLst/>
              <a:cxnLst>
                <a:cxn ang="0">
                  <a:pos x="wd2" y="hd2"/>
                </a:cxn>
                <a:cxn ang="5400000">
                  <a:pos x="wd2" y="hd2"/>
                </a:cxn>
                <a:cxn ang="10800000">
                  <a:pos x="wd2" y="hd2"/>
                </a:cxn>
                <a:cxn ang="16200000">
                  <a:pos x="wd2" y="hd2"/>
                </a:cxn>
              </a:cxnLst>
              <a:rect l="0" t="0" r="r" b="b"/>
              <a:pathLst>
                <a:path w="21600" h="21600" extrusionOk="0">
                  <a:moveTo>
                    <a:pt x="17944" y="15175"/>
                  </a:moveTo>
                  <a:lnTo>
                    <a:pt x="17199" y="14696"/>
                  </a:lnTo>
                  <a:lnTo>
                    <a:pt x="16454" y="14149"/>
                  </a:lnTo>
                  <a:lnTo>
                    <a:pt x="15912" y="13603"/>
                  </a:lnTo>
                  <a:lnTo>
                    <a:pt x="15438" y="13056"/>
                  </a:lnTo>
                  <a:lnTo>
                    <a:pt x="15235" y="12714"/>
                  </a:lnTo>
                  <a:lnTo>
                    <a:pt x="14964" y="12030"/>
                  </a:lnTo>
                  <a:lnTo>
                    <a:pt x="14897" y="11689"/>
                  </a:lnTo>
                  <a:lnTo>
                    <a:pt x="14897" y="10868"/>
                  </a:lnTo>
                  <a:lnTo>
                    <a:pt x="15032" y="10048"/>
                  </a:lnTo>
                  <a:lnTo>
                    <a:pt x="15235" y="9570"/>
                  </a:lnTo>
                  <a:lnTo>
                    <a:pt x="15574" y="9023"/>
                  </a:lnTo>
                  <a:lnTo>
                    <a:pt x="15912" y="8613"/>
                  </a:lnTo>
                  <a:lnTo>
                    <a:pt x="16251" y="8271"/>
                  </a:lnTo>
                  <a:lnTo>
                    <a:pt x="17131" y="7451"/>
                  </a:lnTo>
                  <a:lnTo>
                    <a:pt x="18079" y="6835"/>
                  </a:lnTo>
                  <a:lnTo>
                    <a:pt x="19027" y="6084"/>
                  </a:lnTo>
                  <a:lnTo>
                    <a:pt x="19907" y="5468"/>
                  </a:lnTo>
                  <a:lnTo>
                    <a:pt x="20720" y="4785"/>
                  </a:lnTo>
                  <a:lnTo>
                    <a:pt x="21058" y="4375"/>
                  </a:lnTo>
                  <a:lnTo>
                    <a:pt x="21329" y="3965"/>
                  </a:lnTo>
                  <a:lnTo>
                    <a:pt x="21532" y="3349"/>
                  </a:lnTo>
                  <a:lnTo>
                    <a:pt x="21600" y="2803"/>
                  </a:lnTo>
                  <a:lnTo>
                    <a:pt x="21532" y="2324"/>
                  </a:lnTo>
                  <a:lnTo>
                    <a:pt x="21329" y="1846"/>
                  </a:lnTo>
                  <a:lnTo>
                    <a:pt x="20584" y="1094"/>
                  </a:lnTo>
                  <a:lnTo>
                    <a:pt x="20043" y="820"/>
                  </a:lnTo>
                  <a:lnTo>
                    <a:pt x="19569" y="547"/>
                  </a:lnTo>
                  <a:lnTo>
                    <a:pt x="18959" y="410"/>
                  </a:lnTo>
                  <a:lnTo>
                    <a:pt x="18282" y="205"/>
                  </a:lnTo>
                  <a:lnTo>
                    <a:pt x="16251" y="0"/>
                  </a:lnTo>
                  <a:lnTo>
                    <a:pt x="15641" y="68"/>
                  </a:lnTo>
                  <a:lnTo>
                    <a:pt x="14964" y="68"/>
                  </a:lnTo>
                  <a:lnTo>
                    <a:pt x="14423" y="137"/>
                  </a:lnTo>
                  <a:lnTo>
                    <a:pt x="13949" y="342"/>
                  </a:lnTo>
                  <a:lnTo>
                    <a:pt x="13407" y="547"/>
                  </a:lnTo>
                  <a:lnTo>
                    <a:pt x="12594" y="1094"/>
                  </a:lnTo>
                  <a:lnTo>
                    <a:pt x="11782" y="1846"/>
                  </a:lnTo>
                  <a:lnTo>
                    <a:pt x="11105" y="2529"/>
                  </a:lnTo>
                  <a:lnTo>
                    <a:pt x="10428" y="3349"/>
                  </a:lnTo>
                  <a:lnTo>
                    <a:pt x="9006" y="4785"/>
                  </a:lnTo>
                  <a:lnTo>
                    <a:pt x="8532" y="5058"/>
                  </a:lnTo>
                  <a:lnTo>
                    <a:pt x="7177" y="5742"/>
                  </a:lnTo>
                  <a:lnTo>
                    <a:pt x="6162" y="6357"/>
                  </a:lnTo>
                  <a:lnTo>
                    <a:pt x="5214" y="6904"/>
                  </a:lnTo>
                  <a:lnTo>
                    <a:pt x="4334" y="7519"/>
                  </a:lnTo>
                  <a:lnTo>
                    <a:pt x="3453" y="8271"/>
                  </a:lnTo>
                  <a:lnTo>
                    <a:pt x="2708" y="9023"/>
                  </a:lnTo>
                  <a:lnTo>
                    <a:pt x="2031" y="9843"/>
                  </a:lnTo>
                  <a:lnTo>
                    <a:pt x="1422" y="10663"/>
                  </a:lnTo>
                  <a:lnTo>
                    <a:pt x="880" y="11620"/>
                  </a:lnTo>
                  <a:lnTo>
                    <a:pt x="474" y="12441"/>
                  </a:lnTo>
                  <a:lnTo>
                    <a:pt x="135" y="13466"/>
                  </a:lnTo>
                  <a:lnTo>
                    <a:pt x="0" y="14354"/>
                  </a:lnTo>
                  <a:lnTo>
                    <a:pt x="0" y="15380"/>
                  </a:lnTo>
                  <a:lnTo>
                    <a:pt x="68" y="15858"/>
                  </a:lnTo>
                  <a:lnTo>
                    <a:pt x="135" y="16405"/>
                  </a:lnTo>
                  <a:lnTo>
                    <a:pt x="271" y="16884"/>
                  </a:lnTo>
                  <a:lnTo>
                    <a:pt x="542" y="17430"/>
                  </a:lnTo>
                  <a:lnTo>
                    <a:pt x="745" y="17977"/>
                  </a:lnTo>
                  <a:lnTo>
                    <a:pt x="1016" y="18456"/>
                  </a:lnTo>
                  <a:lnTo>
                    <a:pt x="1083" y="18661"/>
                  </a:lnTo>
                  <a:lnTo>
                    <a:pt x="1219" y="18729"/>
                  </a:lnTo>
                  <a:lnTo>
                    <a:pt x="1422" y="18797"/>
                  </a:lnTo>
                  <a:lnTo>
                    <a:pt x="1557" y="18797"/>
                  </a:lnTo>
                  <a:lnTo>
                    <a:pt x="2099" y="18661"/>
                  </a:lnTo>
                  <a:lnTo>
                    <a:pt x="2573" y="18387"/>
                  </a:lnTo>
                  <a:lnTo>
                    <a:pt x="3115" y="18114"/>
                  </a:lnTo>
                  <a:lnTo>
                    <a:pt x="3792" y="17909"/>
                  </a:lnTo>
                  <a:lnTo>
                    <a:pt x="4063" y="17704"/>
                  </a:lnTo>
                  <a:lnTo>
                    <a:pt x="4401" y="17635"/>
                  </a:lnTo>
                  <a:lnTo>
                    <a:pt x="5011" y="17635"/>
                  </a:lnTo>
                  <a:lnTo>
                    <a:pt x="5552" y="17772"/>
                  </a:lnTo>
                  <a:lnTo>
                    <a:pt x="6026" y="18046"/>
                  </a:lnTo>
                  <a:lnTo>
                    <a:pt x="6839" y="18592"/>
                  </a:lnTo>
                  <a:lnTo>
                    <a:pt x="7651" y="19208"/>
                  </a:lnTo>
                  <a:lnTo>
                    <a:pt x="8329" y="19891"/>
                  </a:lnTo>
                  <a:lnTo>
                    <a:pt x="9073" y="20506"/>
                  </a:lnTo>
                  <a:lnTo>
                    <a:pt x="9818" y="21053"/>
                  </a:lnTo>
                  <a:lnTo>
                    <a:pt x="10157" y="21327"/>
                  </a:lnTo>
                  <a:lnTo>
                    <a:pt x="11105" y="21600"/>
                  </a:lnTo>
                  <a:lnTo>
                    <a:pt x="11985" y="21600"/>
                  </a:lnTo>
                  <a:lnTo>
                    <a:pt x="13610" y="21190"/>
                  </a:lnTo>
                  <a:lnTo>
                    <a:pt x="14219" y="20916"/>
                  </a:lnTo>
                  <a:lnTo>
                    <a:pt x="15167" y="20643"/>
                  </a:lnTo>
                  <a:lnTo>
                    <a:pt x="15641" y="20575"/>
                  </a:lnTo>
                  <a:lnTo>
                    <a:pt x="16454" y="20301"/>
                  </a:lnTo>
                  <a:lnTo>
                    <a:pt x="17131" y="19959"/>
                  </a:lnTo>
                  <a:lnTo>
                    <a:pt x="17537" y="19618"/>
                  </a:lnTo>
                  <a:lnTo>
                    <a:pt x="17876" y="19208"/>
                  </a:lnTo>
                  <a:lnTo>
                    <a:pt x="18214" y="18729"/>
                  </a:lnTo>
                  <a:lnTo>
                    <a:pt x="18485" y="18251"/>
                  </a:lnTo>
                  <a:lnTo>
                    <a:pt x="18959" y="17704"/>
                  </a:lnTo>
                  <a:lnTo>
                    <a:pt x="19569" y="17089"/>
                  </a:lnTo>
                  <a:lnTo>
                    <a:pt x="19636" y="16952"/>
                  </a:lnTo>
                  <a:lnTo>
                    <a:pt x="19772" y="16747"/>
                  </a:lnTo>
                  <a:lnTo>
                    <a:pt x="19839" y="16610"/>
                  </a:lnTo>
                  <a:lnTo>
                    <a:pt x="19907" y="16405"/>
                  </a:lnTo>
                  <a:lnTo>
                    <a:pt x="19907" y="16200"/>
                  </a:lnTo>
                  <a:lnTo>
                    <a:pt x="19839" y="15927"/>
                  </a:lnTo>
                  <a:lnTo>
                    <a:pt x="19569" y="15380"/>
                  </a:lnTo>
                  <a:lnTo>
                    <a:pt x="19230" y="15038"/>
                  </a:lnTo>
                  <a:lnTo>
                    <a:pt x="18959" y="15038"/>
                  </a:lnTo>
                  <a:lnTo>
                    <a:pt x="18621" y="15106"/>
                  </a:lnTo>
                  <a:lnTo>
                    <a:pt x="18350" y="15175"/>
                  </a:lnTo>
                  <a:lnTo>
                    <a:pt x="17944" y="1517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6" name="Kształt">
              <a:extLst>
                <a:ext uri="{FF2B5EF4-FFF2-40B4-BE49-F238E27FC236}">
                  <a16:creationId xmlns:a16="http://schemas.microsoft.com/office/drawing/2014/main" id="{E0867E86-5899-D1CE-A5BD-86377E91BD6C}"/>
                </a:ext>
              </a:extLst>
            </p:cNvPr>
            <p:cNvSpPr/>
            <p:nvPr/>
          </p:nvSpPr>
          <p:spPr>
            <a:xfrm>
              <a:off x="1237264" y="824469"/>
              <a:ext cx="94827" cy="94870"/>
            </a:xfrm>
            <a:custGeom>
              <a:avLst/>
              <a:gdLst/>
              <a:ahLst/>
              <a:cxnLst>
                <a:cxn ang="0">
                  <a:pos x="wd2" y="hd2"/>
                </a:cxn>
                <a:cxn ang="5400000">
                  <a:pos x="wd2" y="hd2"/>
                </a:cxn>
                <a:cxn ang="10800000">
                  <a:pos x="wd2" y="hd2"/>
                </a:cxn>
                <a:cxn ang="16200000">
                  <a:pos x="wd2" y="hd2"/>
                </a:cxn>
              </a:cxnLst>
              <a:rect l="0" t="0" r="r" b="b"/>
              <a:pathLst>
                <a:path w="21600" h="21600" extrusionOk="0">
                  <a:moveTo>
                    <a:pt x="17944" y="15175"/>
                  </a:moveTo>
                  <a:lnTo>
                    <a:pt x="17199" y="14696"/>
                  </a:lnTo>
                  <a:lnTo>
                    <a:pt x="16454" y="14149"/>
                  </a:lnTo>
                  <a:lnTo>
                    <a:pt x="15912" y="13603"/>
                  </a:lnTo>
                  <a:lnTo>
                    <a:pt x="15438" y="13056"/>
                  </a:lnTo>
                  <a:lnTo>
                    <a:pt x="15235" y="12714"/>
                  </a:lnTo>
                  <a:lnTo>
                    <a:pt x="14964" y="12030"/>
                  </a:lnTo>
                  <a:lnTo>
                    <a:pt x="14897" y="11689"/>
                  </a:lnTo>
                  <a:lnTo>
                    <a:pt x="14897" y="10868"/>
                  </a:lnTo>
                  <a:lnTo>
                    <a:pt x="15032" y="10048"/>
                  </a:lnTo>
                  <a:lnTo>
                    <a:pt x="15235" y="9570"/>
                  </a:lnTo>
                  <a:lnTo>
                    <a:pt x="15574" y="9023"/>
                  </a:lnTo>
                  <a:lnTo>
                    <a:pt x="15912" y="8613"/>
                  </a:lnTo>
                  <a:lnTo>
                    <a:pt x="16251" y="8271"/>
                  </a:lnTo>
                  <a:lnTo>
                    <a:pt x="17131" y="7451"/>
                  </a:lnTo>
                  <a:lnTo>
                    <a:pt x="18079" y="6835"/>
                  </a:lnTo>
                  <a:lnTo>
                    <a:pt x="19027" y="6084"/>
                  </a:lnTo>
                  <a:lnTo>
                    <a:pt x="19907" y="5468"/>
                  </a:lnTo>
                  <a:lnTo>
                    <a:pt x="20720" y="4785"/>
                  </a:lnTo>
                  <a:lnTo>
                    <a:pt x="21058" y="4375"/>
                  </a:lnTo>
                  <a:lnTo>
                    <a:pt x="21329" y="3965"/>
                  </a:lnTo>
                  <a:lnTo>
                    <a:pt x="21532" y="3349"/>
                  </a:lnTo>
                  <a:lnTo>
                    <a:pt x="21600" y="2803"/>
                  </a:lnTo>
                  <a:lnTo>
                    <a:pt x="21532" y="2324"/>
                  </a:lnTo>
                  <a:lnTo>
                    <a:pt x="21329" y="1846"/>
                  </a:lnTo>
                  <a:lnTo>
                    <a:pt x="20584" y="1094"/>
                  </a:lnTo>
                  <a:lnTo>
                    <a:pt x="20043" y="820"/>
                  </a:lnTo>
                  <a:lnTo>
                    <a:pt x="19569" y="547"/>
                  </a:lnTo>
                  <a:lnTo>
                    <a:pt x="18959" y="410"/>
                  </a:lnTo>
                  <a:lnTo>
                    <a:pt x="18282" y="205"/>
                  </a:lnTo>
                  <a:lnTo>
                    <a:pt x="16251" y="0"/>
                  </a:lnTo>
                  <a:lnTo>
                    <a:pt x="15641" y="68"/>
                  </a:lnTo>
                  <a:lnTo>
                    <a:pt x="14964" y="68"/>
                  </a:lnTo>
                  <a:lnTo>
                    <a:pt x="14423" y="137"/>
                  </a:lnTo>
                  <a:lnTo>
                    <a:pt x="13949" y="342"/>
                  </a:lnTo>
                  <a:lnTo>
                    <a:pt x="13407" y="547"/>
                  </a:lnTo>
                  <a:lnTo>
                    <a:pt x="12594" y="1094"/>
                  </a:lnTo>
                  <a:lnTo>
                    <a:pt x="11782" y="1846"/>
                  </a:lnTo>
                  <a:lnTo>
                    <a:pt x="11105" y="2529"/>
                  </a:lnTo>
                  <a:lnTo>
                    <a:pt x="10428" y="3349"/>
                  </a:lnTo>
                  <a:lnTo>
                    <a:pt x="9006" y="4785"/>
                  </a:lnTo>
                  <a:lnTo>
                    <a:pt x="8532" y="5058"/>
                  </a:lnTo>
                  <a:lnTo>
                    <a:pt x="7177" y="5742"/>
                  </a:lnTo>
                  <a:lnTo>
                    <a:pt x="6162" y="6357"/>
                  </a:lnTo>
                  <a:lnTo>
                    <a:pt x="5214" y="6904"/>
                  </a:lnTo>
                  <a:lnTo>
                    <a:pt x="4334" y="7519"/>
                  </a:lnTo>
                  <a:lnTo>
                    <a:pt x="3453" y="8271"/>
                  </a:lnTo>
                  <a:lnTo>
                    <a:pt x="2708" y="9023"/>
                  </a:lnTo>
                  <a:lnTo>
                    <a:pt x="2031" y="9843"/>
                  </a:lnTo>
                  <a:lnTo>
                    <a:pt x="1422" y="10663"/>
                  </a:lnTo>
                  <a:lnTo>
                    <a:pt x="880" y="11620"/>
                  </a:lnTo>
                  <a:lnTo>
                    <a:pt x="474" y="12441"/>
                  </a:lnTo>
                  <a:lnTo>
                    <a:pt x="135" y="13466"/>
                  </a:lnTo>
                  <a:lnTo>
                    <a:pt x="0" y="14354"/>
                  </a:lnTo>
                  <a:lnTo>
                    <a:pt x="0" y="15380"/>
                  </a:lnTo>
                  <a:lnTo>
                    <a:pt x="68" y="15858"/>
                  </a:lnTo>
                  <a:lnTo>
                    <a:pt x="135" y="16405"/>
                  </a:lnTo>
                  <a:lnTo>
                    <a:pt x="271" y="16884"/>
                  </a:lnTo>
                  <a:lnTo>
                    <a:pt x="542" y="17430"/>
                  </a:lnTo>
                  <a:lnTo>
                    <a:pt x="745" y="17977"/>
                  </a:lnTo>
                  <a:lnTo>
                    <a:pt x="1016" y="18456"/>
                  </a:lnTo>
                  <a:lnTo>
                    <a:pt x="1083" y="18661"/>
                  </a:lnTo>
                  <a:lnTo>
                    <a:pt x="1219" y="18729"/>
                  </a:lnTo>
                  <a:lnTo>
                    <a:pt x="1422" y="18797"/>
                  </a:lnTo>
                  <a:lnTo>
                    <a:pt x="1557" y="18797"/>
                  </a:lnTo>
                  <a:lnTo>
                    <a:pt x="2099" y="18661"/>
                  </a:lnTo>
                  <a:lnTo>
                    <a:pt x="2573" y="18387"/>
                  </a:lnTo>
                  <a:lnTo>
                    <a:pt x="3115" y="18114"/>
                  </a:lnTo>
                  <a:lnTo>
                    <a:pt x="3792" y="17909"/>
                  </a:lnTo>
                  <a:lnTo>
                    <a:pt x="4063" y="17704"/>
                  </a:lnTo>
                  <a:lnTo>
                    <a:pt x="4401" y="17635"/>
                  </a:lnTo>
                  <a:lnTo>
                    <a:pt x="5011" y="17635"/>
                  </a:lnTo>
                  <a:lnTo>
                    <a:pt x="5552" y="17772"/>
                  </a:lnTo>
                  <a:lnTo>
                    <a:pt x="6026" y="18046"/>
                  </a:lnTo>
                  <a:lnTo>
                    <a:pt x="6839" y="18592"/>
                  </a:lnTo>
                  <a:lnTo>
                    <a:pt x="7651" y="19208"/>
                  </a:lnTo>
                  <a:lnTo>
                    <a:pt x="8329" y="19891"/>
                  </a:lnTo>
                  <a:lnTo>
                    <a:pt x="9073" y="20506"/>
                  </a:lnTo>
                  <a:lnTo>
                    <a:pt x="9818" y="21053"/>
                  </a:lnTo>
                  <a:lnTo>
                    <a:pt x="10157" y="21327"/>
                  </a:lnTo>
                  <a:lnTo>
                    <a:pt x="11105" y="21600"/>
                  </a:lnTo>
                  <a:lnTo>
                    <a:pt x="11985" y="21600"/>
                  </a:lnTo>
                  <a:lnTo>
                    <a:pt x="13610" y="21190"/>
                  </a:lnTo>
                  <a:lnTo>
                    <a:pt x="14219" y="20916"/>
                  </a:lnTo>
                  <a:lnTo>
                    <a:pt x="15167" y="20643"/>
                  </a:lnTo>
                  <a:lnTo>
                    <a:pt x="15641" y="20575"/>
                  </a:lnTo>
                  <a:lnTo>
                    <a:pt x="16454" y="20301"/>
                  </a:lnTo>
                  <a:lnTo>
                    <a:pt x="17131" y="19959"/>
                  </a:lnTo>
                  <a:lnTo>
                    <a:pt x="17537" y="19618"/>
                  </a:lnTo>
                  <a:lnTo>
                    <a:pt x="17876" y="19208"/>
                  </a:lnTo>
                  <a:lnTo>
                    <a:pt x="18214" y="18729"/>
                  </a:lnTo>
                  <a:lnTo>
                    <a:pt x="18485" y="18251"/>
                  </a:lnTo>
                  <a:lnTo>
                    <a:pt x="18959" y="17704"/>
                  </a:lnTo>
                  <a:lnTo>
                    <a:pt x="19569" y="17089"/>
                  </a:lnTo>
                  <a:lnTo>
                    <a:pt x="19636" y="16952"/>
                  </a:lnTo>
                  <a:lnTo>
                    <a:pt x="19772" y="16747"/>
                  </a:lnTo>
                  <a:lnTo>
                    <a:pt x="19839" y="16610"/>
                  </a:lnTo>
                  <a:lnTo>
                    <a:pt x="19907" y="16405"/>
                  </a:lnTo>
                  <a:lnTo>
                    <a:pt x="19907" y="16200"/>
                  </a:lnTo>
                  <a:lnTo>
                    <a:pt x="19839" y="15927"/>
                  </a:lnTo>
                  <a:lnTo>
                    <a:pt x="19569" y="15380"/>
                  </a:lnTo>
                  <a:lnTo>
                    <a:pt x="19230" y="15038"/>
                  </a:lnTo>
                  <a:lnTo>
                    <a:pt x="18959" y="15038"/>
                  </a:lnTo>
                  <a:lnTo>
                    <a:pt x="18621" y="15106"/>
                  </a:lnTo>
                  <a:lnTo>
                    <a:pt x="18350" y="15175"/>
                  </a:lnTo>
                  <a:lnTo>
                    <a:pt x="17944" y="1517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7" name="Kształt">
              <a:extLst>
                <a:ext uri="{FF2B5EF4-FFF2-40B4-BE49-F238E27FC236}">
                  <a16:creationId xmlns:a16="http://schemas.microsoft.com/office/drawing/2014/main" id="{72733E41-FFA0-8466-1D78-56560732C505}"/>
                </a:ext>
              </a:extLst>
            </p:cNvPr>
            <p:cNvSpPr/>
            <p:nvPr/>
          </p:nvSpPr>
          <p:spPr>
            <a:xfrm>
              <a:off x="1275646" y="618916"/>
              <a:ext cx="31609" cy="47436"/>
            </a:xfrm>
            <a:custGeom>
              <a:avLst/>
              <a:gdLst/>
              <a:ahLst/>
              <a:cxnLst>
                <a:cxn ang="0">
                  <a:pos x="wd2" y="hd2"/>
                </a:cxn>
                <a:cxn ang="5400000">
                  <a:pos x="wd2" y="hd2"/>
                </a:cxn>
                <a:cxn ang="10800000">
                  <a:pos x="wd2" y="hd2"/>
                </a:cxn>
                <a:cxn ang="16200000">
                  <a:pos x="wd2" y="hd2"/>
                </a:cxn>
              </a:cxnLst>
              <a:rect l="0" t="0" r="r" b="b"/>
              <a:pathLst>
                <a:path w="21600" h="21600" extrusionOk="0">
                  <a:moveTo>
                    <a:pt x="7658" y="3260"/>
                  </a:moveTo>
                  <a:lnTo>
                    <a:pt x="7265" y="3125"/>
                  </a:lnTo>
                  <a:lnTo>
                    <a:pt x="6873" y="3125"/>
                  </a:lnTo>
                  <a:lnTo>
                    <a:pt x="6480" y="2853"/>
                  </a:lnTo>
                  <a:lnTo>
                    <a:pt x="6087" y="2717"/>
                  </a:lnTo>
                  <a:lnTo>
                    <a:pt x="5695" y="2445"/>
                  </a:lnTo>
                  <a:lnTo>
                    <a:pt x="4124" y="2445"/>
                  </a:lnTo>
                  <a:lnTo>
                    <a:pt x="3142" y="2717"/>
                  </a:lnTo>
                  <a:lnTo>
                    <a:pt x="2553" y="3125"/>
                  </a:lnTo>
                  <a:lnTo>
                    <a:pt x="2160" y="3668"/>
                  </a:lnTo>
                  <a:lnTo>
                    <a:pt x="1767" y="4483"/>
                  </a:lnTo>
                  <a:lnTo>
                    <a:pt x="1375" y="5162"/>
                  </a:lnTo>
                  <a:lnTo>
                    <a:pt x="785" y="5706"/>
                  </a:lnTo>
                  <a:lnTo>
                    <a:pt x="0" y="6385"/>
                  </a:lnTo>
                  <a:lnTo>
                    <a:pt x="982" y="6657"/>
                  </a:lnTo>
                  <a:lnTo>
                    <a:pt x="1375" y="6928"/>
                  </a:lnTo>
                  <a:lnTo>
                    <a:pt x="1767" y="7336"/>
                  </a:lnTo>
                  <a:lnTo>
                    <a:pt x="2160" y="8015"/>
                  </a:lnTo>
                  <a:lnTo>
                    <a:pt x="2356" y="8423"/>
                  </a:lnTo>
                  <a:lnTo>
                    <a:pt x="2553" y="8966"/>
                  </a:lnTo>
                  <a:lnTo>
                    <a:pt x="2553" y="9509"/>
                  </a:lnTo>
                  <a:lnTo>
                    <a:pt x="2749" y="10053"/>
                  </a:lnTo>
                  <a:lnTo>
                    <a:pt x="3142" y="10596"/>
                  </a:lnTo>
                  <a:lnTo>
                    <a:pt x="3338" y="11275"/>
                  </a:lnTo>
                  <a:lnTo>
                    <a:pt x="3338" y="12362"/>
                  </a:lnTo>
                  <a:lnTo>
                    <a:pt x="3142" y="13449"/>
                  </a:lnTo>
                  <a:lnTo>
                    <a:pt x="2749" y="14808"/>
                  </a:lnTo>
                  <a:lnTo>
                    <a:pt x="2356" y="16030"/>
                  </a:lnTo>
                  <a:lnTo>
                    <a:pt x="2160" y="17253"/>
                  </a:lnTo>
                  <a:lnTo>
                    <a:pt x="2160" y="18611"/>
                  </a:lnTo>
                  <a:lnTo>
                    <a:pt x="2356" y="19155"/>
                  </a:lnTo>
                  <a:lnTo>
                    <a:pt x="2749" y="19698"/>
                  </a:lnTo>
                  <a:lnTo>
                    <a:pt x="3927" y="20785"/>
                  </a:lnTo>
                  <a:lnTo>
                    <a:pt x="4713" y="20921"/>
                  </a:lnTo>
                  <a:lnTo>
                    <a:pt x="5695" y="21057"/>
                  </a:lnTo>
                  <a:lnTo>
                    <a:pt x="7265" y="20921"/>
                  </a:lnTo>
                  <a:lnTo>
                    <a:pt x="8836" y="20513"/>
                  </a:lnTo>
                  <a:lnTo>
                    <a:pt x="10604" y="20106"/>
                  </a:lnTo>
                  <a:lnTo>
                    <a:pt x="12175" y="20106"/>
                  </a:lnTo>
                  <a:lnTo>
                    <a:pt x="13745" y="20377"/>
                  </a:lnTo>
                  <a:lnTo>
                    <a:pt x="14335" y="21057"/>
                  </a:lnTo>
                  <a:lnTo>
                    <a:pt x="15316" y="21600"/>
                  </a:lnTo>
                  <a:lnTo>
                    <a:pt x="16102" y="20921"/>
                  </a:lnTo>
                  <a:lnTo>
                    <a:pt x="16887" y="20785"/>
                  </a:lnTo>
                  <a:lnTo>
                    <a:pt x="18065" y="20785"/>
                  </a:lnTo>
                  <a:lnTo>
                    <a:pt x="18655" y="20921"/>
                  </a:lnTo>
                  <a:lnTo>
                    <a:pt x="19047" y="20921"/>
                  </a:lnTo>
                  <a:lnTo>
                    <a:pt x="19244" y="20513"/>
                  </a:lnTo>
                  <a:lnTo>
                    <a:pt x="19636" y="19970"/>
                  </a:lnTo>
                  <a:lnTo>
                    <a:pt x="20422" y="18747"/>
                  </a:lnTo>
                  <a:lnTo>
                    <a:pt x="20815" y="17525"/>
                  </a:lnTo>
                  <a:lnTo>
                    <a:pt x="21207" y="16166"/>
                  </a:lnTo>
                  <a:lnTo>
                    <a:pt x="21600" y="13449"/>
                  </a:lnTo>
                  <a:lnTo>
                    <a:pt x="21404" y="12226"/>
                  </a:lnTo>
                  <a:lnTo>
                    <a:pt x="21404" y="11004"/>
                  </a:lnTo>
                  <a:lnTo>
                    <a:pt x="21011" y="9645"/>
                  </a:lnTo>
                  <a:lnTo>
                    <a:pt x="20225" y="7200"/>
                  </a:lnTo>
                  <a:lnTo>
                    <a:pt x="19440" y="5977"/>
                  </a:lnTo>
                  <a:lnTo>
                    <a:pt x="18851" y="4891"/>
                  </a:lnTo>
                  <a:lnTo>
                    <a:pt x="17084" y="2445"/>
                  </a:lnTo>
                  <a:lnTo>
                    <a:pt x="15316" y="272"/>
                  </a:lnTo>
                  <a:lnTo>
                    <a:pt x="14531" y="0"/>
                  </a:lnTo>
                  <a:lnTo>
                    <a:pt x="13549" y="0"/>
                  </a:lnTo>
                  <a:lnTo>
                    <a:pt x="12960" y="136"/>
                  </a:lnTo>
                  <a:lnTo>
                    <a:pt x="12567" y="408"/>
                  </a:lnTo>
                  <a:lnTo>
                    <a:pt x="11978" y="543"/>
                  </a:lnTo>
                  <a:lnTo>
                    <a:pt x="11585" y="951"/>
                  </a:lnTo>
                  <a:lnTo>
                    <a:pt x="11389" y="1223"/>
                  </a:lnTo>
                  <a:lnTo>
                    <a:pt x="10996" y="1630"/>
                  </a:lnTo>
                  <a:lnTo>
                    <a:pt x="10800" y="2038"/>
                  </a:lnTo>
                  <a:lnTo>
                    <a:pt x="10800" y="2309"/>
                  </a:lnTo>
                  <a:lnTo>
                    <a:pt x="11389" y="3532"/>
                  </a:lnTo>
                  <a:lnTo>
                    <a:pt x="11978" y="4483"/>
                  </a:lnTo>
                  <a:lnTo>
                    <a:pt x="13156" y="5842"/>
                  </a:lnTo>
                  <a:lnTo>
                    <a:pt x="13156" y="6385"/>
                  </a:lnTo>
                  <a:lnTo>
                    <a:pt x="12960" y="6657"/>
                  </a:lnTo>
                  <a:lnTo>
                    <a:pt x="12567" y="6792"/>
                  </a:lnTo>
                  <a:lnTo>
                    <a:pt x="11978" y="7064"/>
                  </a:lnTo>
                  <a:lnTo>
                    <a:pt x="11585" y="7200"/>
                  </a:lnTo>
                  <a:lnTo>
                    <a:pt x="11193" y="7064"/>
                  </a:lnTo>
                  <a:lnTo>
                    <a:pt x="10996" y="6928"/>
                  </a:lnTo>
                  <a:lnTo>
                    <a:pt x="10407" y="6385"/>
                  </a:lnTo>
                  <a:lnTo>
                    <a:pt x="9818" y="5706"/>
                  </a:lnTo>
                  <a:lnTo>
                    <a:pt x="9425" y="4891"/>
                  </a:lnTo>
                  <a:lnTo>
                    <a:pt x="8640" y="3940"/>
                  </a:lnTo>
                  <a:lnTo>
                    <a:pt x="7855" y="3396"/>
                  </a:lnTo>
                  <a:lnTo>
                    <a:pt x="7265" y="3260"/>
                  </a:lnTo>
                  <a:lnTo>
                    <a:pt x="7069" y="3260"/>
                  </a:lnTo>
                  <a:lnTo>
                    <a:pt x="7658" y="326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8" name="Kształt">
              <a:extLst>
                <a:ext uri="{FF2B5EF4-FFF2-40B4-BE49-F238E27FC236}">
                  <a16:creationId xmlns:a16="http://schemas.microsoft.com/office/drawing/2014/main" id="{27D75532-5AF4-A45D-840E-3C0956A034D0}"/>
                </a:ext>
              </a:extLst>
            </p:cNvPr>
            <p:cNvSpPr/>
            <p:nvPr/>
          </p:nvSpPr>
          <p:spPr>
            <a:xfrm>
              <a:off x="1275646" y="618916"/>
              <a:ext cx="31609" cy="47436"/>
            </a:xfrm>
            <a:custGeom>
              <a:avLst/>
              <a:gdLst/>
              <a:ahLst/>
              <a:cxnLst>
                <a:cxn ang="0">
                  <a:pos x="wd2" y="hd2"/>
                </a:cxn>
                <a:cxn ang="5400000">
                  <a:pos x="wd2" y="hd2"/>
                </a:cxn>
                <a:cxn ang="10800000">
                  <a:pos x="wd2" y="hd2"/>
                </a:cxn>
                <a:cxn ang="16200000">
                  <a:pos x="wd2" y="hd2"/>
                </a:cxn>
              </a:cxnLst>
              <a:rect l="0" t="0" r="r" b="b"/>
              <a:pathLst>
                <a:path w="21600" h="21600" extrusionOk="0">
                  <a:moveTo>
                    <a:pt x="7658" y="3260"/>
                  </a:moveTo>
                  <a:lnTo>
                    <a:pt x="7265" y="3125"/>
                  </a:lnTo>
                  <a:lnTo>
                    <a:pt x="6873" y="3125"/>
                  </a:lnTo>
                  <a:lnTo>
                    <a:pt x="6480" y="2853"/>
                  </a:lnTo>
                  <a:lnTo>
                    <a:pt x="6087" y="2717"/>
                  </a:lnTo>
                  <a:lnTo>
                    <a:pt x="5695" y="2445"/>
                  </a:lnTo>
                  <a:lnTo>
                    <a:pt x="4124" y="2445"/>
                  </a:lnTo>
                  <a:lnTo>
                    <a:pt x="3142" y="2717"/>
                  </a:lnTo>
                  <a:lnTo>
                    <a:pt x="2553" y="3125"/>
                  </a:lnTo>
                  <a:lnTo>
                    <a:pt x="2160" y="3668"/>
                  </a:lnTo>
                  <a:lnTo>
                    <a:pt x="1767" y="4483"/>
                  </a:lnTo>
                  <a:lnTo>
                    <a:pt x="1375" y="5162"/>
                  </a:lnTo>
                  <a:lnTo>
                    <a:pt x="785" y="5706"/>
                  </a:lnTo>
                  <a:lnTo>
                    <a:pt x="0" y="6385"/>
                  </a:lnTo>
                  <a:lnTo>
                    <a:pt x="982" y="6657"/>
                  </a:lnTo>
                  <a:lnTo>
                    <a:pt x="1375" y="6928"/>
                  </a:lnTo>
                  <a:lnTo>
                    <a:pt x="1767" y="7336"/>
                  </a:lnTo>
                  <a:lnTo>
                    <a:pt x="2160" y="8015"/>
                  </a:lnTo>
                  <a:lnTo>
                    <a:pt x="2356" y="8423"/>
                  </a:lnTo>
                  <a:lnTo>
                    <a:pt x="2553" y="8966"/>
                  </a:lnTo>
                  <a:lnTo>
                    <a:pt x="2553" y="9509"/>
                  </a:lnTo>
                  <a:lnTo>
                    <a:pt x="2749" y="10053"/>
                  </a:lnTo>
                  <a:lnTo>
                    <a:pt x="3142" y="10596"/>
                  </a:lnTo>
                  <a:lnTo>
                    <a:pt x="3338" y="11275"/>
                  </a:lnTo>
                  <a:lnTo>
                    <a:pt x="3338" y="12362"/>
                  </a:lnTo>
                  <a:lnTo>
                    <a:pt x="3142" y="13449"/>
                  </a:lnTo>
                  <a:lnTo>
                    <a:pt x="2749" y="14808"/>
                  </a:lnTo>
                  <a:lnTo>
                    <a:pt x="2356" y="16030"/>
                  </a:lnTo>
                  <a:lnTo>
                    <a:pt x="2160" y="17253"/>
                  </a:lnTo>
                  <a:lnTo>
                    <a:pt x="2160" y="18611"/>
                  </a:lnTo>
                  <a:lnTo>
                    <a:pt x="2356" y="19155"/>
                  </a:lnTo>
                  <a:lnTo>
                    <a:pt x="2749" y="19698"/>
                  </a:lnTo>
                  <a:lnTo>
                    <a:pt x="3927" y="20785"/>
                  </a:lnTo>
                  <a:lnTo>
                    <a:pt x="4713" y="20921"/>
                  </a:lnTo>
                  <a:lnTo>
                    <a:pt x="5695" y="21057"/>
                  </a:lnTo>
                  <a:lnTo>
                    <a:pt x="7265" y="20921"/>
                  </a:lnTo>
                  <a:lnTo>
                    <a:pt x="8836" y="20513"/>
                  </a:lnTo>
                  <a:lnTo>
                    <a:pt x="10604" y="20106"/>
                  </a:lnTo>
                  <a:lnTo>
                    <a:pt x="12175" y="20106"/>
                  </a:lnTo>
                  <a:lnTo>
                    <a:pt x="13745" y="20377"/>
                  </a:lnTo>
                  <a:lnTo>
                    <a:pt x="14335" y="21057"/>
                  </a:lnTo>
                  <a:lnTo>
                    <a:pt x="15316" y="21600"/>
                  </a:lnTo>
                  <a:lnTo>
                    <a:pt x="16102" y="20921"/>
                  </a:lnTo>
                  <a:lnTo>
                    <a:pt x="16887" y="20785"/>
                  </a:lnTo>
                  <a:lnTo>
                    <a:pt x="18065" y="20785"/>
                  </a:lnTo>
                  <a:lnTo>
                    <a:pt x="18655" y="20921"/>
                  </a:lnTo>
                  <a:lnTo>
                    <a:pt x="19047" y="20921"/>
                  </a:lnTo>
                  <a:lnTo>
                    <a:pt x="19244" y="20513"/>
                  </a:lnTo>
                  <a:lnTo>
                    <a:pt x="19636" y="19970"/>
                  </a:lnTo>
                  <a:lnTo>
                    <a:pt x="20422" y="18747"/>
                  </a:lnTo>
                  <a:lnTo>
                    <a:pt x="20815" y="17525"/>
                  </a:lnTo>
                  <a:lnTo>
                    <a:pt x="21207" y="16166"/>
                  </a:lnTo>
                  <a:lnTo>
                    <a:pt x="21600" y="13449"/>
                  </a:lnTo>
                  <a:lnTo>
                    <a:pt x="21404" y="12226"/>
                  </a:lnTo>
                  <a:lnTo>
                    <a:pt x="21404" y="11004"/>
                  </a:lnTo>
                  <a:lnTo>
                    <a:pt x="21011" y="9645"/>
                  </a:lnTo>
                  <a:lnTo>
                    <a:pt x="20225" y="7200"/>
                  </a:lnTo>
                  <a:lnTo>
                    <a:pt x="19440" y="5977"/>
                  </a:lnTo>
                  <a:lnTo>
                    <a:pt x="18851" y="4891"/>
                  </a:lnTo>
                  <a:lnTo>
                    <a:pt x="17084" y="2445"/>
                  </a:lnTo>
                  <a:lnTo>
                    <a:pt x="15316" y="272"/>
                  </a:lnTo>
                  <a:lnTo>
                    <a:pt x="14531" y="0"/>
                  </a:lnTo>
                  <a:lnTo>
                    <a:pt x="13549" y="0"/>
                  </a:lnTo>
                  <a:lnTo>
                    <a:pt x="12960" y="136"/>
                  </a:lnTo>
                  <a:lnTo>
                    <a:pt x="12567" y="408"/>
                  </a:lnTo>
                  <a:lnTo>
                    <a:pt x="11978" y="543"/>
                  </a:lnTo>
                  <a:lnTo>
                    <a:pt x="11585" y="951"/>
                  </a:lnTo>
                  <a:lnTo>
                    <a:pt x="11389" y="1223"/>
                  </a:lnTo>
                  <a:lnTo>
                    <a:pt x="10996" y="1630"/>
                  </a:lnTo>
                  <a:lnTo>
                    <a:pt x="10800" y="2038"/>
                  </a:lnTo>
                  <a:lnTo>
                    <a:pt x="10800" y="2309"/>
                  </a:lnTo>
                  <a:lnTo>
                    <a:pt x="11389" y="3532"/>
                  </a:lnTo>
                  <a:lnTo>
                    <a:pt x="11978" y="4483"/>
                  </a:lnTo>
                  <a:lnTo>
                    <a:pt x="13156" y="5842"/>
                  </a:lnTo>
                  <a:lnTo>
                    <a:pt x="13156" y="6385"/>
                  </a:lnTo>
                  <a:lnTo>
                    <a:pt x="12960" y="6657"/>
                  </a:lnTo>
                  <a:lnTo>
                    <a:pt x="12567" y="6792"/>
                  </a:lnTo>
                  <a:lnTo>
                    <a:pt x="11978" y="7064"/>
                  </a:lnTo>
                  <a:lnTo>
                    <a:pt x="11585" y="7200"/>
                  </a:lnTo>
                  <a:lnTo>
                    <a:pt x="11193" y="7064"/>
                  </a:lnTo>
                  <a:lnTo>
                    <a:pt x="10996" y="6928"/>
                  </a:lnTo>
                  <a:lnTo>
                    <a:pt x="10407" y="6385"/>
                  </a:lnTo>
                  <a:lnTo>
                    <a:pt x="9818" y="5706"/>
                  </a:lnTo>
                  <a:lnTo>
                    <a:pt x="9425" y="4891"/>
                  </a:lnTo>
                  <a:lnTo>
                    <a:pt x="8640" y="3940"/>
                  </a:lnTo>
                  <a:lnTo>
                    <a:pt x="7855" y="3396"/>
                  </a:lnTo>
                  <a:lnTo>
                    <a:pt x="7265" y="3260"/>
                  </a:lnTo>
                  <a:lnTo>
                    <a:pt x="7069" y="3260"/>
                  </a:lnTo>
                  <a:lnTo>
                    <a:pt x="7658" y="326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89" name="Kształt">
              <a:extLst>
                <a:ext uri="{FF2B5EF4-FFF2-40B4-BE49-F238E27FC236}">
                  <a16:creationId xmlns:a16="http://schemas.microsoft.com/office/drawing/2014/main" id="{4B9DA5B7-E7F1-9FDC-B282-9441F72FB20F}"/>
                </a:ext>
              </a:extLst>
            </p:cNvPr>
            <p:cNvSpPr/>
            <p:nvPr/>
          </p:nvSpPr>
          <p:spPr>
            <a:xfrm>
              <a:off x="1235006" y="627951"/>
              <a:ext cx="33867" cy="42918"/>
            </a:xfrm>
            <a:custGeom>
              <a:avLst/>
              <a:gdLst/>
              <a:ahLst/>
              <a:cxnLst>
                <a:cxn ang="0">
                  <a:pos x="wd2" y="hd2"/>
                </a:cxn>
                <a:cxn ang="5400000">
                  <a:pos x="wd2" y="hd2"/>
                </a:cxn>
                <a:cxn ang="10800000">
                  <a:pos x="wd2" y="hd2"/>
                </a:cxn>
                <a:cxn ang="16200000">
                  <a:pos x="wd2" y="hd2"/>
                </a:cxn>
              </a:cxnLst>
              <a:rect l="0" t="0" r="r" b="b"/>
              <a:pathLst>
                <a:path w="21600" h="21600" extrusionOk="0">
                  <a:moveTo>
                    <a:pt x="14650" y="21137"/>
                  </a:moveTo>
                  <a:lnTo>
                    <a:pt x="13899" y="20366"/>
                  </a:lnTo>
                  <a:lnTo>
                    <a:pt x="13148" y="19903"/>
                  </a:lnTo>
                  <a:lnTo>
                    <a:pt x="12209" y="19749"/>
                  </a:lnTo>
                  <a:lnTo>
                    <a:pt x="10330" y="19749"/>
                  </a:lnTo>
                  <a:lnTo>
                    <a:pt x="8828" y="20057"/>
                  </a:lnTo>
                  <a:lnTo>
                    <a:pt x="8264" y="19903"/>
                  </a:lnTo>
                  <a:lnTo>
                    <a:pt x="6950" y="19286"/>
                  </a:lnTo>
                  <a:lnTo>
                    <a:pt x="5635" y="18514"/>
                  </a:lnTo>
                  <a:lnTo>
                    <a:pt x="4696" y="17280"/>
                  </a:lnTo>
                  <a:lnTo>
                    <a:pt x="3944" y="16046"/>
                  </a:lnTo>
                  <a:lnTo>
                    <a:pt x="3381" y="14811"/>
                  </a:lnTo>
                  <a:lnTo>
                    <a:pt x="2817" y="13269"/>
                  </a:lnTo>
                  <a:lnTo>
                    <a:pt x="2630" y="11880"/>
                  </a:lnTo>
                  <a:lnTo>
                    <a:pt x="2442" y="10337"/>
                  </a:lnTo>
                  <a:lnTo>
                    <a:pt x="2442" y="10029"/>
                  </a:lnTo>
                  <a:lnTo>
                    <a:pt x="563" y="8486"/>
                  </a:lnTo>
                  <a:lnTo>
                    <a:pt x="563" y="8177"/>
                  </a:lnTo>
                  <a:lnTo>
                    <a:pt x="188" y="6943"/>
                  </a:lnTo>
                  <a:lnTo>
                    <a:pt x="0" y="5400"/>
                  </a:lnTo>
                  <a:lnTo>
                    <a:pt x="0" y="1697"/>
                  </a:lnTo>
                  <a:lnTo>
                    <a:pt x="188" y="1234"/>
                  </a:lnTo>
                  <a:lnTo>
                    <a:pt x="939" y="309"/>
                  </a:lnTo>
                  <a:lnTo>
                    <a:pt x="2066" y="0"/>
                  </a:lnTo>
                  <a:lnTo>
                    <a:pt x="2630" y="154"/>
                  </a:lnTo>
                  <a:lnTo>
                    <a:pt x="3569" y="463"/>
                  </a:lnTo>
                  <a:lnTo>
                    <a:pt x="4696" y="1080"/>
                  </a:lnTo>
                  <a:lnTo>
                    <a:pt x="6010" y="1851"/>
                  </a:lnTo>
                  <a:lnTo>
                    <a:pt x="7137" y="2623"/>
                  </a:lnTo>
                  <a:lnTo>
                    <a:pt x="8077" y="3703"/>
                  </a:lnTo>
                  <a:lnTo>
                    <a:pt x="9767" y="5554"/>
                  </a:lnTo>
                  <a:lnTo>
                    <a:pt x="11457" y="7560"/>
                  </a:lnTo>
                  <a:lnTo>
                    <a:pt x="12772" y="9566"/>
                  </a:lnTo>
                  <a:lnTo>
                    <a:pt x="14275" y="11726"/>
                  </a:lnTo>
                  <a:lnTo>
                    <a:pt x="16341" y="13423"/>
                  </a:lnTo>
                  <a:lnTo>
                    <a:pt x="17280" y="14503"/>
                  </a:lnTo>
                  <a:lnTo>
                    <a:pt x="18219" y="15274"/>
                  </a:lnTo>
                  <a:lnTo>
                    <a:pt x="19722" y="16200"/>
                  </a:lnTo>
                  <a:lnTo>
                    <a:pt x="20661" y="16971"/>
                  </a:lnTo>
                  <a:lnTo>
                    <a:pt x="21224" y="17743"/>
                  </a:lnTo>
                  <a:lnTo>
                    <a:pt x="21600" y="18823"/>
                  </a:lnTo>
                  <a:lnTo>
                    <a:pt x="21600" y="19594"/>
                  </a:lnTo>
                  <a:lnTo>
                    <a:pt x="21412" y="20057"/>
                  </a:lnTo>
                  <a:lnTo>
                    <a:pt x="21224" y="20366"/>
                  </a:lnTo>
                  <a:lnTo>
                    <a:pt x="20849" y="20829"/>
                  </a:lnTo>
                  <a:lnTo>
                    <a:pt x="20285" y="21137"/>
                  </a:lnTo>
                  <a:lnTo>
                    <a:pt x="19158" y="21446"/>
                  </a:lnTo>
                  <a:lnTo>
                    <a:pt x="18407" y="21600"/>
                  </a:lnTo>
                  <a:lnTo>
                    <a:pt x="17656" y="21600"/>
                  </a:lnTo>
                  <a:lnTo>
                    <a:pt x="16717" y="21446"/>
                  </a:lnTo>
                  <a:lnTo>
                    <a:pt x="15965" y="21137"/>
                  </a:lnTo>
                  <a:lnTo>
                    <a:pt x="14838" y="20829"/>
                  </a:lnTo>
                  <a:lnTo>
                    <a:pt x="14087" y="20366"/>
                  </a:lnTo>
                  <a:lnTo>
                    <a:pt x="13148" y="19903"/>
                  </a:lnTo>
                  <a:lnTo>
                    <a:pt x="14650" y="21137"/>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0" name="Linia">
              <a:extLst>
                <a:ext uri="{FF2B5EF4-FFF2-40B4-BE49-F238E27FC236}">
                  <a16:creationId xmlns:a16="http://schemas.microsoft.com/office/drawing/2014/main" id="{A29A8CD2-9062-DD0F-478C-4C113536DC98}"/>
                </a:ext>
              </a:extLst>
            </p:cNvPr>
            <p:cNvSpPr/>
            <p:nvPr/>
          </p:nvSpPr>
          <p:spPr>
            <a:xfrm>
              <a:off x="1235006" y="627951"/>
              <a:ext cx="33867" cy="42918"/>
            </a:xfrm>
            <a:custGeom>
              <a:avLst/>
              <a:gdLst/>
              <a:ahLst/>
              <a:cxnLst>
                <a:cxn ang="0">
                  <a:pos x="wd2" y="hd2"/>
                </a:cxn>
                <a:cxn ang="5400000">
                  <a:pos x="wd2" y="hd2"/>
                </a:cxn>
                <a:cxn ang="10800000">
                  <a:pos x="wd2" y="hd2"/>
                </a:cxn>
                <a:cxn ang="16200000">
                  <a:pos x="wd2" y="hd2"/>
                </a:cxn>
              </a:cxnLst>
              <a:rect l="0" t="0" r="r" b="b"/>
              <a:pathLst>
                <a:path w="21600" h="21600" extrusionOk="0">
                  <a:moveTo>
                    <a:pt x="14650" y="21137"/>
                  </a:moveTo>
                  <a:lnTo>
                    <a:pt x="13899" y="20366"/>
                  </a:lnTo>
                  <a:lnTo>
                    <a:pt x="13148" y="19903"/>
                  </a:lnTo>
                  <a:lnTo>
                    <a:pt x="12209" y="19749"/>
                  </a:lnTo>
                  <a:lnTo>
                    <a:pt x="10330" y="19749"/>
                  </a:lnTo>
                  <a:lnTo>
                    <a:pt x="8828" y="20057"/>
                  </a:lnTo>
                  <a:lnTo>
                    <a:pt x="8264" y="19903"/>
                  </a:lnTo>
                  <a:lnTo>
                    <a:pt x="6950" y="19286"/>
                  </a:lnTo>
                  <a:lnTo>
                    <a:pt x="5635" y="18514"/>
                  </a:lnTo>
                  <a:lnTo>
                    <a:pt x="4696" y="17280"/>
                  </a:lnTo>
                  <a:lnTo>
                    <a:pt x="3944" y="16046"/>
                  </a:lnTo>
                  <a:lnTo>
                    <a:pt x="3381" y="14811"/>
                  </a:lnTo>
                  <a:lnTo>
                    <a:pt x="2817" y="13269"/>
                  </a:lnTo>
                  <a:lnTo>
                    <a:pt x="2630" y="11880"/>
                  </a:lnTo>
                  <a:lnTo>
                    <a:pt x="2442" y="10337"/>
                  </a:lnTo>
                  <a:lnTo>
                    <a:pt x="2442" y="10029"/>
                  </a:lnTo>
                  <a:lnTo>
                    <a:pt x="563" y="8486"/>
                  </a:lnTo>
                  <a:lnTo>
                    <a:pt x="563" y="8177"/>
                  </a:lnTo>
                  <a:lnTo>
                    <a:pt x="188" y="6943"/>
                  </a:lnTo>
                  <a:lnTo>
                    <a:pt x="0" y="5400"/>
                  </a:lnTo>
                  <a:lnTo>
                    <a:pt x="0" y="1697"/>
                  </a:lnTo>
                  <a:lnTo>
                    <a:pt x="188" y="1234"/>
                  </a:lnTo>
                  <a:lnTo>
                    <a:pt x="939" y="309"/>
                  </a:lnTo>
                  <a:lnTo>
                    <a:pt x="2066" y="0"/>
                  </a:lnTo>
                  <a:lnTo>
                    <a:pt x="2630" y="154"/>
                  </a:lnTo>
                  <a:lnTo>
                    <a:pt x="3569" y="463"/>
                  </a:lnTo>
                  <a:lnTo>
                    <a:pt x="4696" y="1080"/>
                  </a:lnTo>
                  <a:lnTo>
                    <a:pt x="6010" y="1851"/>
                  </a:lnTo>
                  <a:lnTo>
                    <a:pt x="7137" y="2623"/>
                  </a:lnTo>
                  <a:lnTo>
                    <a:pt x="8077" y="3703"/>
                  </a:lnTo>
                  <a:lnTo>
                    <a:pt x="9767" y="5554"/>
                  </a:lnTo>
                  <a:lnTo>
                    <a:pt x="11457" y="7560"/>
                  </a:lnTo>
                  <a:lnTo>
                    <a:pt x="12772" y="9566"/>
                  </a:lnTo>
                  <a:lnTo>
                    <a:pt x="14275" y="11726"/>
                  </a:lnTo>
                  <a:lnTo>
                    <a:pt x="16341" y="13423"/>
                  </a:lnTo>
                  <a:lnTo>
                    <a:pt x="17280" y="14503"/>
                  </a:lnTo>
                  <a:lnTo>
                    <a:pt x="18219" y="15274"/>
                  </a:lnTo>
                  <a:lnTo>
                    <a:pt x="19722" y="16200"/>
                  </a:lnTo>
                  <a:lnTo>
                    <a:pt x="20661" y="16971"/>
                  </a:lnTo>
                  <a:lnTo>
                    <a:pt x="21224" y="17743"/>
                  </a:lnTo>
                  <a:lnTo>
                    <a:pt x="21600" y="18823"/>
                  </a:lnTo>
                  <a:lnTo>
                    <a:pt x="21600" y="19594"/>
                  </a:lnTo>
                  <a:lnTo>
                    <a:pt x="21412" y="20057"/>
                  </a:lnTo>
                  <a:lnTo>
                    <a:pt x="21224" y="20366"/>
                  </a:lnTo>
                  <a:lnTo>
                    <a:pt x="20849" y="20829"/>
                  </a:lnTo>
                  <a:lnTo>
                    <a:pt x="20285" y="21137"/>
                  </a:lnTo>
                  <a:lnTo>
                    <a:pt x="19158" y="21446"/>
                  </a:lnTo>
                  <a:lnTo>
                    <a:pt x="18407" y="21600"/>
                  </a:lnTo>
                  <a:lnTo>
                    <a:pt x="17656" y="21600"/>
                  </a:lnTo>
                  <a:lnTo>
                    <a:pt x="16717" y="21446"/>
                  </a:lnTo>
                  <a:lnTo>
                    <a:pt x="15965" y="21137"/>
                  </a:lnTo>
                  <a:lnTo>
                    <a:pt x="14838" y="20829"/>
                  </a:lnTo>
                  <a:lnTo>
                    <a:pt x="14087" y="20366"/>
                  </a:lnTo>
                  <a:lnTo>
                    <a:pt x="13148" y="1990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1" name="Kształt">
              <a:extLst>
                <a:ext uri="{FF2B5EF4-FFF2-40B4-BE49-F238E27FC236}">
                  <a16:creationId xmlns:a16="http://schemas.microsoft.com/office/drawing/2014/main" id="{4121A320-853C-12F6-0136-98D7BD454519}"/>
                </a:ext>
              </a:extLst>
            </p:cNvPr>
            <p:cNvSpPr/>
            <p:nvPr/>
          </p:nvSpPr>
          <p:spPr>
            <a:xfrm>
              <a:off x="1341122" y="664092"/>
              <a:ext cx="36125" cy="38401"/>
            </a:xfrm>
            <a:custGeom>
              <a:avLst/>
              <a:gdLst/>
              <a:ahLst/>
              <a:cxnLst>
                <a:cxn ang="0">
                  <a:pos x="wd2" y="hd2"/>
                </a:cxn>
                <a:cxn ang="5400000">
                  <a:pos x="wd2" y="hd2"/>
                </a:cxn>
                <a:cxn ang="10800000">
                  <a:pos x="wd2" y="hd2"/>
                </a:cxn>
                <a:cxn ang="16200000">
                  <a:pos x="wd2" y="hd2"/>
                </a:cxn>
              </a:cxnLst>
              <a:rect l="0" t="0" r="r" b="b"/>
              <a:pathLst>
                <a:path w="21600" h="21600" extrusionOk="0">
                  <a:moveTo>
                    <a:pt x="5906" y="8013"/>
                  </a:moveTo>
                  <a:lnTo>
                    <a:pt x="6075" y="8710"/>
                  </a:lnTo>
                  <a:lnTo>
                    <a:pt x="5906" y="9232"/>
                  </a:lnTo>
                  <a:lnTo>
                    <a:pt x="4894" y="9929"/>
                  </a:lnTo>
                  <a:lnTo>
                    <a:pt x="4387" y="10103"/>
                  </a:lnTo>
                  <a:lnTo>
                    <a:pt x="3712" y="10452"/>
                  </a:lnTo>
                  <a:lnTo>
                    <a:pt x="3544" y="10800"/>
                  </a:lnTo>
                  <a:lnTo>
                    <a:pt x="3712" y="11148"/>
                  </a:lnTo>
                  <a:lnTo>
                    <a:pt x="4219" y="11671"/>
                  </a:lnTo>
                  <a:lnTo>
                    <a:pt x="5062" y="12368"/>
                  </a:lnTo>
                  <a:lnTo>
                    <a:pt x="6075" y="13413"/>
                  </a:lnTo>
                  <a:lnTo>
                    <a:pt x="7256" y="14458"/>
                  </a:lnTo>
                  <a:lnTo>
                    <a:pt x="9619" y="16200"/>
                  </a:lnTo>
                  <a:lnTo>
                    <a:pt x="11138" y="17245"/>
                  </a:lnTo>
                  <a:lnTo>
                    <a:pt x="11138" y="18116"/>
                  </a:lnTo>
                  <a:lnTo>
                    <a:pt x="10969" y="18639"/>
                  </a:lnTo>
                  <a:lnTo>
                    <a:pt x="10969" y="19858"/>
                  </a:lnTo>
                  <a:lnTo>
                    <a:pt x="11138" y="20381"/>
                  </a:lnTo>
                  <a:lnTo>
                    <a:pt x="11306" y="20729"/>
                  </a:lnTo>
                  <a:lnTo>
                    <a:pt x="11813" y="21426"/>
                  </a:lnTo>
                  <a:lnTo>
                    <a:pt x="12319" y="21600"/>
                  </a:lnTo>
                  <a:lnTo>
                    <a:pt x="12656" y="21426"/>
                  </a:lnTo>
                  <a:lnTo>
                    <a:pt x="13162" y="21252"/>
                  </a:lnTo>
                  <a:lnTo>
                    <a:pt x="14344" y="20032"/>
                  </a:lnTo>
                  <a:lnTo>
                    <a:pt x="15356" y="18639"/>
                  </a:lnTo>
                  <a:lnTo>
                    <a:pt x="16538" y="17245"/>
                  </a:lnTo>
                  <a:lnTo>
                    <a:pt x="17719" y="15503"/>
                  </a:lnTo>
                  <a:lnTo>
                    <a:pt x="18394" y="14981"/>
                  </a:lnTo>
                  <a:lnTo>
                    <a:pt x="18900" y="14458"/>
                  </a:lnTo>
                  <a:lnTo>
                    <a:pt x="19575" y="14284"/>
                  </a:lnTo>
                  <a:lnTo>
                    <a:pt x="20081" y="14110"/>
                  </a:lnTo>
                  <a:lnTo>
                    <a:pt x="20419" y="13935"/>
                  </a:lnTo>
                  <a:lnTo>
                    <a:pt x="20756" y="13413"/>
                  </a:lnTo>
                  <a:lnTo>
                    <a:pt x="21094" y="12716"/>
                  </a:lnTo>
                  <a:lnTo>
                    <a:pt x="21431" y="10974"/>
                  </a:lnTo>
                  <a:lnTo>
                    <a:pt x="21600" y="10452"/>
                  </a:lnTo>
                  <a:lnTo>
                    <a:pt x="21431" y="10103"/>
                  </a:lnTo>
                  <a:lnTo>
                    <a:pt x="21263" y="9929"/>
                  </a:lnTo>
                  <a:lnTo>
                    <a:pt x="21094" y="10103"/>
                  </a:lnTo>
                  <a:lnTo>
                    <a:pt x="20081" y="10277"/>
                  </a:lnTo>
                  <a:lnTo>
                    <a:pt x="19069" y="10277"/>
                  </a:lnTo>
                  <a:lnTo>
                    <a:pt x="18056" y="10103"/>
                  </a:lnTo>
                  <a:lnTo>
                    <a:pt x="17213" y="9929"/>
                  </a:lnTo>
                  <a:lnTo>
                    <a:pt x="15863" y="8884"/>
                  </a:lnTo>
                  <a:lnTo>
                    <a:pt x="15188" y="8013"/>
                  </a:lnTo>
                  <a:lnTo>
                    <a:pt x="14681" y="7316"/>
                  </a:lnTo>
                  <a:lnTo>
                    <a:pt x="13500" y="5748"/>
                  </a:lnTo>
                  <a:lnTo>
                    <a:pt x="12656" y="3658"/>
                  </a:lnTo>
                  <a:lnTo>
                    <a:pt x="11813" y="1916"/>
                  </a:lnTo>
                  <a:lnTo>
                    <a:pt x="11138" y="0"/>
                  </a:lnTo>
                  <a:lnTo>
                    <a:pt x="9450" y="348"/>
                  </a:lnTo>
                  <a:lnTo>
                    <a:pt x="8775" y="348"/>
                  </a:lnTo>
                  <a:lnTo>
                    <a:pt x="7425" y="697"/>
                  </a:lnTo>
                  <a:lnTo>
                    <a:pt x="6750" y="1045"/>
                  </a:lnTo>
                  <a:lnTo>
                    <a:pt x="6244" y="1394"/>
                  </a:lnTo>
                  <a:lnTo>
                    <a:pt x="5906" y="1916"/>
                  </a:lnTo>
                  <a:lnTo>
                    <a:pt x="5400" y="3135"/>
                  </a:lnTo>
                  <a:lnTo>
                    <a:pt x="5231" y="4529"/>
                  </a:lnTo>
                  <a:lnTo>
                    <a:pt x="5231" y="9755"/>
                  </a:lnTo>
                  <a:lnTo>
                    <a:pt x="5062" y="10626"/>
                  </a:lnTo>
                  <a:lnTo>
                    <a:pt x="4894" y="11323"/>
                  </a:lnTo>
                  <a:lnTo>
                    <a:pt x="4725" y="11671"/>
                  </a:lnTo>
                  <a:lnTo>
                    <a:pt x="4894" y="11671"/>
                  </a:lnTo>
                  <a:lnTo>
                    <a:pt x="5062" y="11497"/>
                  </a:lnTo>
                  <a:lnTo>
                    <a:pt x="5062" y="11323"/>
                  </a:lnTo>
                  <a:lnTo>
                    <a:pt x="5231" y="11148"/>
                  </a:lnTo>
                  <a:lnTo>
                    <a:pt x="5062" y="11148"/>
                  </a:lnTo>
                  <a:lnTo>
                    <a:pt x="4894" y="11323"/>
                  </a:lnTo>
                  <a:lnTo>
                    <a:pt x="4556" y="11497"/>
                  </a:lnTo>
                  <a:lnTo>
                    <a:pt x="5231" y="11497"/>
                  </a:lnTo>
                  <a:lnTo>
                    <a:pt x="5400" y="11323"/>
                  </a:lnTo>
                  <a:lnTo>
                    <a:pt x="4894" y="11323"/>
                  </a:lnTo>
                  <a:lnTo>
                    <a:pt x="4894" y="11148"/>
                  </a:lnTo>
                  <a:lnTo>
                    <a:pt x="3375" y="11148"/>
                  </a:lnTo>
                  <a:lnTo>
                    <a:pt x="3206" y="10974"/>
                  </a:lnTo>
                  <a:lnTo>
                    <a:pt x="3544" y="10800"/>
                  </a:lnTo>
                  <a:lnTo>
                    <a:pt x="4556" y="10800"/>
                  </a:lnTo>
                  <a:lnTo>
                    <a:pt x="3881" y="10626"/>
                  </a:lnTo>
                  <a:lnTo>
                    <a:pt x="3375" y="10452"/>
                  </a:lnTo>
                  <a:lnTo>
                    <a:pt x="1856" y="9406"/>
                  </a:lnTo>
                  <a:lnTo>
                    <a:pt x="1181" y="9058"/>
                  </a:lnTo>
                  <a:lnTo>
                    <a:pt x="0" y="9058"/>
                  </a:lnTo>
                  <a:lnTo>
                    <a:pt x="5906" y="801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2" name="Linia">
              <a:extLst>
                <a:ext uri="{FF2B5EF4-FFF2-40B4-BE49-F238E27FC236}">
                  <a16:creationId xmlns:a16="http://schemas.microsoft.com/office/drawing/2014/main" id="{10CE92C5-793D-106D-9A9D-CBBB349ECC4F}"/>
                </a:ext>
              </a:extLst>
            </p:cNvPr>
            <p:cNvSpPr/>
            <p:nvPr/>
          </p:nvSpPr>
          <p:spPr>
            <a:xfrm>
              <a:off x="1341122" y="664092"/>
              <a:ext cx="36125" cy="38401"/>
            </a:xfrm>
            <a:custGeom>
              <a:avLst/>
              <a:gdLst/>
              <a:ahLst/>
              <a:cxnLst>
                <a:cxn ang="0">
                  <a:pos x="wd2" y="hd2"/>
                </a:cxn>
                <a:cxn ang="5400000">
                  <a:pos x="wd2" y="hd2"/>
                </a:cxn>
                <a:cxn ang="10800000">
                  <a:pos x="wd2" y="hd2"/>
                </a:cxn>
                <a:cxn ang="16200000">
                  <a:pos x="wd2" y="hd2"/>
                </a:cxn>
              </a:cxnLst>
              <a:rect l="0" t="0" r="r" b="b"/>
              <a:pathLst>
                <a:path w="21600" h="21600" extrusionOk="0">
                  <a:moveTo>
                    <a:pt x="5906" y="8013"/>
                  </a:moveTo>
                  <a:lnTo>
                    <a:pt x="6075" y="8710"/>
                  </a:lnTo>
                  <a:lnTo>
                    <a:pt x="5906" y="9232"/>
                  </a:lnTo>
                  <a:lnTo>
                    <a:pt x="4894" y="9929"/>
                  </a:lnTo>
                  <a:lnTo>
                    <a:pt x="4387" y="10103"/>
                  </a:lnTo>
                  <a:lnTo>
                    <a:pt x="3712" y="10452"/>
                  </a:lnTo>
                  <a:lnTo>
                    <a:pt x="3544" y="10800"/>
                  </a:lnTo>
                  <a:lnTo>
                    <a:pt x="3712" y="11148"/>
                  </a:lnTo>
                  <a:lnTo>
                    <a:pt x="4219" y="11671"/>
                  </a:lnTo>
                  <a:lnTo>
                    <a:pt x="5062" y="12368"/>
                  </a:lnTo>
                  <a:lnTo>
                    <a:pt x="6075" y="13413"/>
                  </a:lnTo>
                  <a:lnTo>
                    <a:pt x="7256" y="14458"/>
                  </a:lnTo>
                  <a:lnTo>
                    <a:pt x="9619" y="16200"/>
                  </a:lnTo>
                  <a:lnTo>
                    <a:pt x="11138" y="17245"/>
                  </a:lnTo>
                  <a:lnTo>
                    <a:pt x="11138" y="18116"/>
                  </a:lnTo>
                  <a:lnTo>
                    <a:pt x="10969" y="18639"/>
                  </a:lnTo>
                  <a:lnTo>
                    <a:pt x="10969" y="19858"/>
                  </a:lnTo>
                  <a:lnTo>
                    <a:pt x="11138" y="20381"/>
                  </a:lnTo>
                  <a:lnTo>
                    <a:pt x="11306" y="20729"/>
                  </a:lnTo>
                  <a:lnTo>
                    <a:pt x="11813" y="21426"/>
                  </a:lnTo>
                  <a:lnTo>
                    <a:pt x="12319" y="21600"/>
                  </a:lnTo>
                  <a:lnTo>
                    <a:pt x="12656" y="21426"/>
                  </a:lnTo>
                  <a:lnTo>
                    <a:pt x="13162" y="21252"/>
                  </a:lnTo>
                  <a:lnTo>
                    <a:pt x="14344" y="20032"/>
                  </a:lnTo>
                  <a:lnTo>
                    <a:pt x="15356" y="18639"/>
                  </a:lnTo>
                  <a:lnTo>
                    <a:pt x="16538" y="17245"/>
                  </a:lnTo>
                  <a:lnTo>
                    <a:pt x="17719" y="15503"/>
                  </a:lnTo>
                  <a:lnTo>
                    <a:pt x="18394" y="14981"/>
                  </a:lnTo>
                  <a:lnTo>
                    <a:pt x="18900" y="14458"/>
                  </a:lnTo>
                  <a:lnTo>
                    <a:pt x="19575" y="14284"/>
                  </a:lnTo>
                  <a:lnTo>
                    <a:pt x="20081" y="14110"/>
                  </a:lnTo>
                  <a:lnTo>
                    <a:pt x="20419" y="13935"/>
                  </a:lnTo>
                  <a:lnTo>
                    <a:pt x="20756" y="13413"/>
                  </a:lnTo>
                  <a:lnTo>
                    <a:pt x="21094" y="12716"/>
                  </a:lnTo>
                  <a:lnTo>
                    <a:pt x="21431" y="10974"/>
                  </a:lnTo>
                  <a:lnTo>
                    <a:pt x="21600" y="10452"/>
                  </a:lnTo>
                  <a:lnTo>
                    <a:pt x="21431" y="10103"/>
                  </a:lnTo>
                  <a:lnTo>
                    <a:pt x="21263" y="9929"/>
                  </a:lnTo>
                  <a:lnTo>
                    <a:pt x="21094" y="10103"/>
                  </a:lnTo>
                  <a:lnTo>
                    <a:pt x="20081" y="10277"/>
                  </a:lnTo>
                  <a:lnTo>
                    <a:pt x="19069" y="10277"/>
                  </a:lnTo>
                  <a:lnTo>
                    <a:pt x="18056" y="10103"/>
                  </a:lnTo>
                  <a:lnTo>
                    <a:pt x="17213" y="9929"/>
                  </a:lnTo>
                  <a:lnTo>
                    <a:pt x="15863" y="8884"/>
                  </a:lnTo>
                  <a:lnTo>
                    <a:pt x="15188" y="8013"/>
                  </a:lnTo>
                  <a:lnTo>
                    <a:pt x="14681" y="7316"/>
                  </a:lnTo>
                  <a:lnTo>
                    <a:pt x="13500" y="5748"/>
                  </a:lnTo>
                  <a:lnTo>
                    <a:pt x="12656" y="3658"/>
                  </a:lnTo>
                  <a:lnTo>
                    <a:pt x="11813" y="1916"/>
                  </a:lnTo>
                  <a:lnTo>
                    <a:pt x="11138" y="0"/>
                  </a:lnTo>
                  <a:lnTo>
                    <a:pt x="9450" y="348"/>
                  </a:lnTo>
                  <a:lnTo>
                    <a:pt x="8775" y="348"/>
                  </a:lnTo>
                  <a:lnTo>
                    <a:pt x="7425" y="697"/>
                  </a:lnTo>
                  <a:lnTo>
                    <a:pt x="6750" y="1045"/>
                  </a:lnTo>
                  <a:lnTo>
                    <a:pt x="6244" y="1394"/>
                  </a:lnTo>
                  <a:lnTo>
                    <a:pt x="5906" y="1916"/>
                  </a:lnTo>
                  <a:lnTo>
                    <a:pt x="5400" y="3135"/>
                  </a:lnTo>
                  <a:lnTo>
                    <a:pt x="5231" y="4529"/>
                  </a:lnTo>
                  <a:lnTo>
                    <a:pt x="5231" y="9755"/>
                  </a:lnTo>
                  <a:lnTo>
                    <a:pt x="5062" y="10626"/>
                  </a:lnTo>
                  <a:lnTo>
                    <a:pt x="4894" y="11323"/>
                  </a:lnTo>
                  <a:lnTo>
                    <a:pt x="4725" y="11671"/>
                  </a:lnTo>
                  <a:lnTo>
                    <a:pt x="4894" y="11671"/>
                  </a:lnTo>
                  <a:lnTo>
                    <a:pt x="5062" y="11497"/>
                  </a:lnTo>
                  <a:lnTo>
                    <a:pt x="5062" y="11323"/>
                  </a:lnTo>
                  <a:lnTo>
                    <a:pt x="5231" y="11148"/>
                  </a:lnTo>
                  <a:lnTo>
                    <a:pt x="5062" y="11148"/>
                  </a:lnTo>
                  <a:lnTo>
                    <a:pt x="4894" y="11323"/>
                  </a:lnTo>
                  <a:lnTo>
                    <a:pt x="4556" y="11497"/>
                  </a:lnTo>
                  <a:lnTo>
                    <a:pt x="5231" y="11497"/>
                  </a:lnTo>
                  <a:lnTo>
                    <a:pt x="5400" y="11323"/>
                  </a:lnTo>
                  <a:lnTo>
                    <a:pt x="4894" y="11323"/>
                  </a:lnTo>
                  <a:lnTo>
                    <a:pt x="4894" y="11148"/>
                  </a:lnTo>
                  <a:lnTo>
                    <a:pt x="3375" y="11148"/>
                  </a:lnTo>
                  <a:lnTo>
                    <a:pt x="3206" y="10974"/>
                  </a:lnTo>
                  <a:lnTo>
                    <a:pt x="3544" y="10800"/>
                  </a:lnTo>
                  <a:lnTo>
                    <a:pt x="4556" y="10800"/>
                  </a:lnTo>
                  <a:lnTo>
                    <a:pt x="3881" y="10626"/>
                  </a:lnTo>
                  <a:lnTo>
                    <a:pt x="3375" y="10452"/>
                  </a:lnTo>
                  <a:lnTo>
                    <a:pt x="1856" y="9406"/>
                  </a:lnTo>
                  <a:lnTo>
                    <a:pt x="1181" y="9058"/>
                  </a:lnTo>
                  <a:lnTo>
                    <a:pt x="0" y="905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3" name="Kształt">
              <a:extLst>
                <a:ext uri="{FF2B5EF4-FFF2-40B4-BE49-F238E27FC236}">
                  <a16:creationId xmlns:a16="http://schemas.microsoft.com/office/drawing/2014/main" id="{E90E63FE-7785-184B-6B3E-826D06AE7069}"/>
                </a:ext>
              </a:extLst>
            </p:cNvPr>
            <p:cNvSpPr/>
            <p:nvPr/>
          </p:nvSpPr>
          <p:spPr>
            <a:xfrm>
              <a:off x="1384019" y="657316"/>
              <a:ext cx="20321" cy="27106"/>
            </a:xfrm>
            <a:custGeom>
              <a:avLst/>
              <a:gdLst/>
              <a:ahLst/>
              <a:cxnLst>
                <a:cxn ang="0">
                  <a:pos x="wd2" y="hd2"/>
                </a:cxn>
                <a:cxn ang="5400000">
                  <a:pos x="wd2" y="hd2"/>
                </a:cxn>
                <a:cxn ang="10800000">
                  <a:pos x="wd2" y="hd2"/>
                </a:cxn>
                <a:cxn ang="16200000">
                  <a:pos x="wd2" y="hd2"/>
                </a:cxn>
              </a:cxnLst>
              <a:rect l="0" t="0" r="r" b="b"/>
              <a:pathLst>
                <a:path w="21600" h="21600" extrusionOk="0">
                  <a:moveTo>
                    <a:pt x="3900" y="21363"/>
                  </a:moveTo>
                  <a:lnTo>
                    <a:pt x="5700" y="21600"/>
                  </a:lnTo>
                  <a:lnTo>
                    <a:pt x="6900" y="21363"/>
                  </a:lnTo>
                  <a:lnTo>
                    <a:pt x="7800" y="21125"/>
                  </a:lnTo>
                  <a:lnTo>
                    <a:pt x="9600" y="19701"/>
                  </a:lnTo>
                  <a:lnTo>
                    <a:pt x="10500" y="17565"/>
                  </a:lnTo>
                  <a:lnTo>
                    <a:pt x="12000" y="12818"/>
                  </a:lnTo>
                  <a:lnTo>
                    <a:pt x="12900" y="8545"/>
                  </a:lnTo>
                  <a:lnTo>
                    <a:pt x="14100" y="5222"/>
                  </a:lnTo>
                  <a:lnTo>
                    <a:pt x="15300" y="2611"/>
                  </a:lnTo>
                  <a:lnTo>
                    <a:pt x="17100" y="475"/>
                  </a:lnTo>
                  <a:lnTo>
                    <a:pt x="18000" y="0"/>
                  </a:lnTo>
                  <a:lnTo>
                    <a:pt x="19800" y="0"/>
                  </a:lnTo>
                  <a:lnTo>
                    <a:pt x="20700" y="475"/>
                  </a:lnTo>
                  <a:lnTo>
                    <a:pt x="21600" y="1187"/>
                  </a:lnTo>
                  <a:lnTo>
                    <a:pt x="20100" y="237"/>
                  </a:lnTo>
                  <a:lnTo>
                    <a:pt x="18300" y="0"/>
                  </a:lnTo>
                  <a:lnTo>
                    <a:pt x="16800" y="0"/>
                  </a:lnTo>
                  <a:lnTo>
                    <a:pt x="15300" y="237"/>
                  </a:lnTo>
                  <a:lnTo>
                    <a:pt x="13800" y="1187"/>
                  </a:lnTo>
                  <a:lnTo>
                    <a:pt x="12600" y="2136"/>
                  </a:lnTo>
                  <a:lnTo>
                    <a:pt x="10800" y="3323"/>
                  </a:lnTo>
                  <a:lnTo>
                    <a:pt x="9300" y="4510"/>
                  </a:lnTo>
                  <a:lnTo>
                    <a:pt x="6900" y="7833"/>
                  </a:lnTo>
                  <a:lnTo>
                    <a:pt x="4500" y="11393"/>
                  </a:lnTo>
                  <a:lnTo>
                    <a:pt x="1800" y="14954"/>
                  </a:lnTo>
                  <a:lnTo>
                    <a:pt x="0" y="18277"/>
                  </a:lnTo>
                  <a:lnTo>
                    <a:pt x="0" y="18514"/>
                  </a:lnTo>
                  <a:lnTo>
                    <a:pt x="600" y="19464"/>
                  </a:lnTo>
                  <a:lnTo>
                    <a:pt x="1500" y="19701"/>
                  </a:lnTo>
                  <a:lnTo>
                    <a:pt x="2400" y="20176"/>
                  </a:lnTo>
                  <a:lnTo>
                    <a:pt x="3300" y="20413"/>
                  </a:lnTo>
                  <a:lnTo>
                    <a:pt x="6000" y="20413"/>
                  </a:lnTo>
                  <a:lnTo>
                    <a:pt x="5700" y="20651"/>
                  </a:lnTo>
                  <a:lnTo>
                    <a:pt x="5100" y="20651"/>
                  </a:lnTo>
                  <a:lnTo>
                    <a:pt x="4500" y="21125"/>
                  </a:lnTo>
                  <a:lnTo>
                    <a:pt x="3900" y="21125"/>
                  </a:lnTo>
                  <a:lnTo>
                    <a:pt x="3900" y="21363"/>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4" name="Kształt">
              <a:extLst>
                <a:ext uri="{FF2B5EF4-FFF2-40B4-BE49-F238E27FC236}">
                  <a16:creationId xmlns:a16="http://schemas.microsoft.com/office/drawing/2014/main" id="{0D857618-E35C-4886-9B0B-BE87B9FE8F53}"/>
                </a:ext>
              </a:extLst>
            </p:cNvPr>
            <p:cNvSpPr/>
            <p:nvPr/>
          </p:nvSpPr>
          <p:spPr>
            <a:xfrm>
              <a:off x="1384019" y="657316"/>
              <a:ext cx="20321" cy="27106"/>
            </a:xfrm>
            <a:custGeom>
              <a:avLst/>
              <a:gdLst/>
              <a:ahLst/>
              <a:cxnLst>
                <a:cxn ang="0">
                  <a:pos x="wd2" y="hd2"/>
                </a:cxn>
                <a:cxn ang="5400000">
                  <a:pos x="wd2" y="hd2"/>
                </a:cxn>
                <a:cxn ang="10800000">
                  <a:pos x="wd2" y="hd2"/>
                </a:cxn>
                <a:cxn ang="16200000">
                  <a:pos x="wd2" y="hd2"/>
                </a:cxn>
              </a:cxnLst>
              <a:rect l="0" t="0" r="r" b="b"/>
              <a:pathLst>
                <a:path w="21600" h="21600" extrusionOk="0">
                  <a:moveTo>
                    <a:pt x="3900" y="21363"/>
                  </a:moveTo>
                  <a:lnTo>
                    <a:pt x="5700" y="21600"/>
                  </a:lnTo>
                  <a:lnTo>
                    <a:pt x="6900" y="21363"/>
                  </a:lnTo>
                  <a:lnTo>
                    <a:pt x="7800" y="21125"/>
                  </a:lnTo>
                  <a:lnTo>
                    <a:pt x="9600" y="19701"/>
                  </a:lnTo>
                  <a:lnTo>
                    <a:pt x="10500" y="17565"/>
                  </a:lnTo>
                  <a:lnTo>
                    <a:pt x="12000" y="12818"/>
                  </a:lnTo>
                  <a:lnTo>
                    <a:pt x="12900" y="8545"/>
                  </a:lnTo>
                  <a:lnTo>
                    <a:pt x="14100" y="5222"/>
                  </a:lnTo>
                  <a:lnTo>
                    <a:pt x="15300" y="2611"/>
                  </a:lnTo>
                  <a:lnTo>
                    <a:pt x="17100" y="475"/>
                  </a:lnTo>
                  <a:lnTo>
                    <a:pt x="18000" y="0"/>
                  </a:lnTo>
                  <a:lnTo>
                    <a:pt x="19800" y="0"/>
                  </a:lnTo>
                  <a:lnTo>
                    <a:pt x="20700" y="475"/>
                  </a:lnTo>
                  <a:lnTo>
                    <a:pt x="21600" y="1187"/>
                  </a:lnTo>
                  <a:lnTo>
                    <a:pt x="20100" y="237"/>
                  </a:lnTo>
                  <a:lnTo>
                    <a:pt x="18300" y="0"/>
                  </a:lnTo>
                  <a:lnTo>
                    <a:pt x="16800" y="0"/>
                  </a:lnTo>
                  <a:lnTo>
                    <a:pt x="15300" y="237"/>
                  </a:lnTo>
                  <a:lnTo>
                    <a:pt x="13800" y="1187"/>
                  </a:lnTo>
                  <a:lnTo>
                    <a:pt x="12600" y="2136"/>
                  </a:lnTo>
                  <a:lnTo>
                    <a:pt x="10800" y="3323"/>
                  </a:lnTo>
                  <a:lnTo>
                    <a:pt x="9300" y="4510"/>
                  </a:lnTo>
                  <a:lnTo>
                    <a:pt x="6900" y="7833"/>
                  </a:lnTo>
                  <a:lnTo>
                    <a:pt x="4500" y="11393"/>
                  </a:lnTo>
                  <a:lnTo>
                    <a:pt x="1800" y="14954"/>
                  </a:lnTo>
                  <a:lnTo>
                    <a:pt x="0" y="18277"/>
                  </a:lnTo>
                  <a:lnTo>
                    <a:pt x="0" y="18514"/>
                  </a:lnTo>
                  <a:lnTo>
                    <a:pt x="600" y="19464"/>
                  </a:lnTo>
                  <a:lnTo>
                    <a:pt x="1500" y="19701"/>
                  </a:lnTo>
                  <a:lnTo>
                    <a:pt x="2400" y="20176"/>
                  </a:lnTo>
                  <a:lnTo>
                    <a:pt x="3300" y="20413"/>
                  </a:lnTo>
                  <a:lnTo>
                    <a:pt x="6000" y="20413"/>
                  </a:lnTo>
                  <a:lnTo>
                    <a:pt x="5700" y="20651"/>
                  </a:lnTo>
                  <a:lnTo>
                    <a:pt x="5100" y="20651"/>
                  </a:lnTo>
                  <a:lnTo>
                    <a:pt x="4500" y="21125"/>
                  </a:lnTo>
                  <a:lnTo>
                    <a:pt x="3900" y="21125"/>
                  </a:lnTo>
                  <a:lnTo>
                    <a:pt x="3900" y="21363"/>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5" name="Kształt">
              <a:extLst>
                <a:ext uri="{FF2B5EF4-FFF2-40B4-BE49-F238E27FC236}">
                  <a16:creationId xmlns:a16="http://schemas.microsoft.com/office/drawing/2014/main" id="{67BC00FF-D122-CC3A-9330-0839D3255FF1}"/>
                </a:ext>
              </a:extLst>
            </p:cNvPr>
            <p:cNvSpPr/>
            <p:nvPr/>
          </p:nvSpPr>
          <p:spPr>
            <a:xfrm>
              <a:off x="1368215" y="636986"/>
              <a:ext cx="22578" cy="31623"/>
            </a:xfrm>
            <a:custGeom>
              <a:avLst/>
              <a:gdLst/>
              <a:ahLst/>
              <a:cxnLst>
                <a:cxn ang="0">
                  <a:pos x="wd2" y="hd2"/>
                </a:cxn>
                <a:cxn ang="5400000">
                  <a:pos x="wd2" y="hd2"/>
                </a:cxn>
                <a:cxn ang="10800000">
                  <a:pos x="wd2" y="hd2"/>
                </a:cxn>
                <a:cxn ang="16200000">
                  <a:pos x="wd2" y="hd2"/>
                </a:cxn>
              </a:cxnLst>
              <a:rect l="0" t="0" r="r" b="b"/>
              <a:pathLst>
                <a:path w="21600" h="21600" extrusionOk="0">
                  <a:moveTo>
                    <a:pt x="5867" y="8028"/>
                  </a:moveTo>
                  <a:lnTo>
                    <a:pt x="5067" y="8793"/>
                  </a:lnTo>
                  <a:lnTo>
                    <a:pt x="3467" y="9940"/>
                  </a:lnTo>
                  <a:lnTo>
                    <a:pt x="2400" y="10896"/>
                  </a:lnTo>
                  <a:lnTo>
                    <a:pt x="1333" y="11660"/>
                  </a:lnTo>
                  <a:lnTo>
                    <a:pt x="533" y="12616"/>
                  </a:lnTo>
                  <a:lnTo>
                    <a:pt x="0" y="13572"/>
                  </a:lnTo>
                  <a:lnTo>
                    <a:pt x="0" y="13954"/>
                  </a:lnTo>
                  <a:lnTo>
                    <a:pt x="267" y="14719"/>
                  </a:lnTo>
                  <a:lnTo>
                    <a:pt x="533" y="15101"/>
                  </a:lnTo>
                  <a:lnTo>
                    <a:pt x="1067" y="15483"/>
                  </a:lnTo>
                  <a:lnTo>
                    <a:pt x="2667" y="16439"/>
                  </a:lnTo>
                  <a:lnTo>
                    <a:pt x="5333" y="18733"/>
                  </a:lnTo>
                  <a:lnTo>
                    <a:pt x="6400" y="20071"/>
                  </a:lnTo>
                  <a:lnTo>
                    <a:pt x="7200" y="21027"/>
                  </a:lnTo>
                  <a:lnTo>
                    <a:pt x="7733" y="21409"/>
                  </a:lnTo>
                  <a:lnTo>
                    <a:pt x="8267" y="21600"/>
                  </a:lnTo>
                  <a:lnTo>
                    <a:pt x="9067" y="21027"/>
                  </a:lnTo>
                  <a:lnTo>
                    <a:pt x="9333" y="20644"/>
                  </a:lnTo>
                  <a:lnTo>
                    <a:pt x="11733" y="17395"/>
                  </a:lnTo>
                  <a:lnTo>
                    <a:pt x="13067" y="14719"/>
                  </a:lnTo>
                  <a:lnTo>
                    <a:pt x="14400" y="11851"/>
                  </a:lnTo>
                  <a:lnTo>
                    <a:pt x="15200" y="9366"/>
                  </a:lnTo>
                  <a:lnTo>
                    <a:pt x="16267" y="7073"/>
                  </a:lnTo>
                  <a:lnTo>
                    <a:pt x="17600" y="4779"/>
                  </a:lnTo>
                  <a:lnTo>
                    <a:pt x="19467" y="2676"/>
                  </a:lnTo>
                  <a:lnTo>
                    <a:pt x="21600" y="191"/>
                  </a:lnTo>
                  <a:lnTo>
                    <a:pt x="20267" y="0"/>
                  </a:lnTo>
                  <a:lnTo>
                    <a:pt x="18933" y="0"/>
                  </a:lnTo>
                  <a:lnTo>
                    <a:pt x="17600" y="191"/>
                  </a:lnTo>
                  <a:lnTo>
                    <a:pt x="16267" y="573"/>
                  </a:lnTo>
                  <a:lnTo>
                    <a:pt x="14133" y="1338"/>
                  </a:lnTo>
                  <a:lnTo>
                    <a:pt x="12267" y="2294"/>
                  </a:lnTo>
                  <a:lnTo>
                    <a:pt x="10133" y="3441"/>
                  </a:lnTo>
                  <a:lnTo>
                    <a:pt x="8533" y="5161"/>
                  </a:lnTo>
                  <a:lnTo>
                    <a:pt x="7200" y="6499"/>
                  </a:lnTo>
                  <a:lnTo>
                    <a:pt x="5867" y="8028"/>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6" name="Kształt">
              <a:extLst>
                <a:ext uri="{FF2B5EF4-FFF2-40B4-BE49-F238E27FC236}">
                  <a16:creationId xmlns:a16="http://schemas.microsoft.com/office/drawing/2014/main" id="{C56F073E-3AAE-C440-F746-B5A3A0D03DDB}"/>
                </a:ext>
              </a:extLst>
            </p:cNvPr>
            <p:cNvSpPr/>
            <p:nvPr/>
          </p:nvSpPr>
          <p:spPr>
            <a:xfrm>
              <a:off x="1368215" y="636986"/>
              <a:ext cx="22578" cy="31623"/>
            </a:xfrm>
            <a:custGeom>
              <a:avLst/>
              <a:gdLst/>
              <a:ahLst/>
              <a:cxnLst>
                <a:cxn ang="0">
                  <a:pos x="wd2" y="hd2"/>
                </a:cxn>
                <a:cxn ang="5400000">
                  <a:pos x="wd2" y="hd2"/>
                </a:cxn>
                <a:cxn ang="10800000">
                  <a:pos x="wd2" y="hd2"/>
                </a:cxn>
                <a:cxn ang="16200000">
                  <a:pos x="wd2" y="hd2"/>
                </a:cxn>
              </a:cxnLst>
              <a:rect l="0" t="0" r="r" b="b"/>
              <a:pathLst>
                <a:path w="21600" h="21600" extrusionOk="0">
                  <a:moveTo>
                    <a:pt x="5867" y="8028"/>
                  </a:moveTo>
                  <a:lnTo>
                    <a:pt x="5067" y="8793"/>
                  </a:lnTo>
                  <a:lnTo>
                    <a:pt x="3467" y="9940"/>
                  </a:lnTo>
                  <a:lnTo>
                    <a:pt x="2400" y="10896"/>
                  </a:lnTo>
                  <a:lnTo>
                    <a:pt x="1333" y="11660"/>
                  </a:lnTo>
                  <a:lnTo>
                    <a:pt x="533" y="12616"/>
                  </a:lnTo>
                  <a:lnTo>
                    <a:pt x="0" y="13572"/>
                  </a:lnTo>
                  <a:lnTo>
                    <a:pt x="0" y="13954"/>
                  </a:lnTo>
                  <a:lnTo>
                    <a:pt x="267" y="14719"/>
                  </a:lnTo>
                  <a:lnTo>
                    <a:pt x="533" y="15101"/>
                  </a:lnTo>
                  <a:lnTo>
                    <a:pt x="1067" y="15483"/>
                  </a:lnTo>
                  <a:lnTo>
                    <a:pt x="2667" y="16439"/>
                  </a:lnTo>
                  <a:lnTo>
                    <a:pt x="5333" y="18733"/>
                  </a:lnTo>
                  <a:lnTo>
                    <a:pt x="6400" y="20071"/>
                  </a:lnTo>
                  <a:lnTo>
                    <a:pt x="7200" y="21027"/>
                  </a:lnTo>
                  <a:lnTo>
                    <a:pt x="7733" y="21409"/>
                  </a:lnTo>
                  <a:lnTo>
                    <a:pt x="8267" y="21600"/>
                  </a:lnTo>
                  <a:lnTo>
                    <a:pt x="9067" y="21027"/>
                  </a:lnTo>
                  <a:lnTo>
                    <a:pt x="9333" y="20644"/>
                  </a:lnTo>
                  <a:lnTo>
                    <a:pt x="11733" y="17395"/>
                  </a:lnTo>
                  <a:lnTo>
                    <a:pt x="13067" y="14719"/>
                  </a:lnTo>
                  <a:lnTo>
                    <a:pt x="14400" y="11851"/>
                  </a:lnTo>
                  <a:lnTo>
                    <a:pt x="15200" y="9366"/>
                  </a:lnTo>
                  <a:lnTo>
                    <a:pt x="16267" y="7073"/>
                  </a:lnTo>
                  <a:lnTo>
                    <a:pt x="17600" y="4779"/>
                  </a:lnTo>
                  <a:lnTo>
                    <a:pt x="19467" y="2676"/>
                  </a:lnTo>
                  <a:lnTo>
                    <a:pt x="21600" y="191"/>
                  </a:lnTo>
                  <a:lnTo>
                    <a:pt x="20267" y="0"/>
                  </a:lnTo>
                  <a:lnTo>
                    <a:pt x="18933" y="0"/>
                  </a:lnTo>
                  <a:lnTo>
                    <a:pt x="17600" y="191"/>
                  </a:lnTo>
                  <a:lnTo>
                    <a:pt x="16267" y="573"/>
                  </a:lnTo>
                  <a:lnTo>
                    <a:pt x="14133" y="1338"/>
                  </a:lnTo>
                  <a:lnTo>
                    <a:pt x="12267" y="2294"/>
                  </a:lnTo>
                  <a:lnTo>
                    <a:pt x="10133" y="3441"/>
                  </a:lnTo>
                  <a:lnTo>
                    <a:pt x="8533" y="5161"/>
                  </a:lnTo>
                  <a:lnTo>
                    <a:pt x="7200" y="6499"/>
                  </a:lnTo>
                  <a:lnTo>
                    <a:pt x="5867" y="8028"/>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7" name="Kształt">
              <a:extLst>
                <a:ext uri="{FF2B5EF4-FFF2-40B4-BE49-F238E27FC236}">
                  <a16:creationId xmlns:a16="http://schemas.microsoft.com/office/drawing/2014/main" id="{2DC1BACA-2707-1476-9A48-90B00624B43A}"/>
                </a:ext>
              </a:extLst>
            </p:cNvPr>
            <p:cNvSpPr/>
            <p:nvPr/>
          </p:nvSpPr>
          <p:spPr>
            <a:xfrm>
              <a:off x="1447237" y="720563"/>
              <a:ext cx="18062" cy="27106"/>
            </a:xfrm>
            <a:custGeom>
              <a:avLst/>
              <a:gdLst/>
              <a:ahLst/>
              <a:cxnLst>
                <a:cxn ang="0">
                  <a:pos x="wd2" y="hd2"/>
                </a:cxn>
                <a:cxn ang="5400000">
                  <a:pos x="wd2" y="hd2"/>
                </a:cxn>
                <a:cxn ang="10800000">
                  <a:pos x="wd2" y="hd2"/>
                </a:cxn>
                <a:cxn ang="16200000">
                  <a:pos x="wd2" y="hd2"/>
                </a:cxn>
              </a:cxnLst>
              <a:rect l="0" t="0" r="r" b="b"/>
              <a:pathLst>
                <a:path w="21600" h="21600" extrusionOk="0">
                  <a:moveTo>
                    <a:pt x="3724" y="21600"/>
                  </a:moveTo>
                  <a:lnTo>
                    <a:pt x="3724" y="20413"/>
                  </a:lnTo>
                  <a:lnTo>
                    <a:pt x="3352" y="19938"/>
                  </a:lnTo>
                  <a:lnTo>
                    <a:pt x="2979" y="19226"/>
                  </a:lnTo>
                  <a:lnTo>
                    <a:pt x="2607" y="18752"/>
                  </a:lnTo>
                  <a:lnTo>
                    <a:pt x="2234" y="18514"/>
                  </a:lnTo>
                  <a:lnTo>
                    <a:pt x="1117" y="18277"/>
                  </a:lnTo>
                  <a:lnTo>
                    <a:pt x="0" y="18514"/>
                  </a:lnTo>
                  <a:lnTo>
                    <a:pt x="1490" y="9969"/>
                  </a:lnTo>
                  <a:lnTo>
                    <a:pt x="2234" y="5222"/>
                  </a:lnTo>
                  <a:lnTo>
                    <a:pt x="2234" y="3798"/>
                  </a:lnTo>
                  <a:lnTo>
                    <a:pt x="2607" y="3086"/>
                  </a:lnTo>
                  <a:lnTo>
                    <a:pt x="2607" y="2611"/>
                  </a:lnTo>
                  <a:lnTo>
                    <a:pt x="2979" y="2611"/>
                  </a:lnTo>
                  <a:lnTo>
                    <a:pt x="4841" y="2848"/>
                  </a:lnTo>
                  <a:lnTo>
                    <a:pt x="7448" y="3086"/>
                  </a:lnTo>
                  <a:lnTo>
                    <a:pt x="10055" y="3086"/>
                  </a:lnTo>
                  <a:lnTo>
                    <a:pt x="13034" y="2611"/>
                  </a:lnTo>
                  <a:lnTo>
                    <a:pt x="16386" y="1662"/>
                  </a:lnTo>
                  <a:lnTo>
                    <a:pt x="20855" y="0"/>
                  </a:lnTo>
                  <a:lnTo>
                    <a:pt x="21228" y="1899"/>
                  </a:lnTo>
                  <a:lnTo>
                    <a:pt x="21600" y="3560"/>
                  </a:lnTo>
                  <a:lnTo>
                    <a:pt x="20855" y="6409"/>
                  </a:lnTo>
                  <a:lnTo>
                    <a:pt x="20110" y="8070"/>
                  </a:lnTo>
                  <a:lnTo>
                    <a:pt x="17876" y="10444"/>
                  </a:lnTo>
                  <a:lnTo>
                    <a:pt x="16014" y="11631"/>
                  </a:lnTo>
                  <a:lnTo>
                    <a:pt x="13034" y="14242"/>
                  </a:lnTo>
                  <a:lnTo>
                    <a:pt x="6331" y="18989"/>
                  </a:lnTo>
                  <a:lnTo>
                    <a:pt x="3724" y="2160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8" name="Kształt">
              <a:extLst>
                <a:ext uri="{FF2B5EF4-FFF2-40B4-BE49-F238E27FC236}">
                  <a16:creationId xmlns:a16="http://schemas.microsoft.com/office/drawing/2014/main" id="{C917F699-9B73-FDF0-7AA5-C7CAD6D3D1DC}"/>
                </a:ext>
              </a:extLst>
            </p:cNvPr>
            <p:cNvSpPr/>
            <p:nvPr/>
          </p:nvSpPr>
          <p:spPr>
            <a:xfrm>
              <a:off x="1447237" y="720563"/>
              <a:ext cx="18062" cy="27106"/>
            </a:xfrm>
            <a:custGeom>
              <a:avLst/>
              <a:gdLst/>
              <a:ahLst/>
              <a:cxnLst>
                <a:cxn ang="0">
                  <a:pos x="wd2" y="hd2"/>
                </a:cxn>
                <a:cxn ang="5400000">
                  <a:pos x="wd2" y="hd2"/>
                </a:cxn>
                <a:cxn ang="10800000">
                  <a:pos x="wd2" y="hd2"/>
                </a:cxn>
                <a:cxn ang="16200000">
                  <a:pos x="wd2" y="hd2"/>
                </a:cxn>
              </a:cxnLst>
              <a:rect l="0" t="0" r="r" b="b"/>
              <a:pathLst>
                <a:path w="21600" h="21600" extrusionOk="0">
                  <a:moveTo>
                    <a:pt x="3724" y="21600"/>
                  </a:moveTo>
                  <a:lnTo>
                    <a:pt x="3724" y="20413"/>
                  </a:lnTo>
                  <a:lnTo>
                    <a:pt x="3352" y="19938"/>
                  </a:lnTo>
                  <a:lnTo>
                    <a:pt x="2979" y="19226"/>
                  </a:lnTo>
                  <a:lnTo>
                    <a:pt x="2607" y="18752"/>
                  </a:lnTo>
                  <a:lnTo>
                    <a:pt x="2234" y="18514"/>
                  </a:lnTo>
                  <a:lnTo>
                    <a:pt x="1117" y="18277"/>
                  </a:lnTo>
                  <a:lnTo>
                    <a:pt x="0" y="18514"/>
                  </a:lnTo>
                  <a:lnTo>
                    <a:pt x="1490" y="9969"/>
                  </a:lnTo>
                  <a:lnTo>
                    <a:pt x="2234" y="5222"/>
                  </a:lnTo>
                  <a:lnTo>
                    <a:pt x="2234" y="3798"/>
                  </a:lnTo>
                  <a:lnTo>
                    <a:pt x="2607" y="3086"/>
                  </a:lnTo>
                  <a:lnTo>
                    <a:pt x="2607" y="2611"/>
                  </a:lnTo>
                  <a:lnTo>
                    <a:pt x="2979" y="2611"/>
                  </a:lnTo>
                  <a:lnTo>
                    <a:pt x="4841" y="2848"/>
                  </a:lnTo>
                  <a:lnTo>
                    <a:pt x="7448" y="3086"/>
                  </a:lnTo>
                  <a:lnTo>
                    <a:pt x="10055" y="3086"/>
                  </a:lnTo>
                  <a:lnTo>
                    <a:pt x="13034" y="2611"/>
                  </a:lnTo>
                  <a:lnTo>
                    <a:pt x="16386" y="1662"/>
                  </a:lnTo>
                  <a:lnTo>
                    <a:pt x="20855" y="0"/>
                  </a:lnTo>
                  <a:lnTo>
                    <a:pt x="21228" y="1899"/>
                  </a:lnTo>
                  <a:lnTo>
                    <a:pt x="21600" y="3560"/>
                  </a:lnTo>
                  <a:lnTo>
                    <a:pt x="20855" y="6409"/>
                  </a:lnTo>
                  <a:lnTo>
                    <a:pt x="20110" y="8070"/>
                  </a:lnTo>
                  <a:lnTo>
                    <a:pt x="17876" y="10444"/>
                  </a:lnTo>
                  <a:lnTo>
                    <a:pt x="16014" y="11631"/>
                  </a:lnTo>
                  <a:lnTo>
                    <a:pt x="13034" y="14242"/>
                  </a:lnTo>
                  <a:lnTo>
                    <a:pt x="6331" y="18989"/>
                  </a:lnTo>
                  <a:lnTo>
                    <a:pt x="3724" y="21600"/>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399" name="Kształt">
              <a:extLst>
                <a:ext uri="{FF2B5EF4-FFF2-40B4-BE49-F238E27FC236}">
                  <a16:creationId xmlns:a16="http://schemas.microsoft.com/office/drawing/2014/main" id="{47EB2C23-85F9-99C9-7D7E-8726D4DFE6B0}"/>
                </a:ext>
              </a:extLst>
            </p:cNvPr>
            <p:cNvSpPr/>
            <p:nvPr/>
          </p:nvSpPr>
          <p:spPr>
            <a:xfrm>
              <a:off x="1393050" y="736374"/>
              <a:ext cx="33867" cy="31623"/>
            </a:xfrm>
            <a:custGeom>
              <a:avLst/>
              <a:gdLst/>
              <a:ahLst/>
              <a:cxnLst>
                <a:cxn ang="0">
                  <a:pos x="wd2" y="hd2"/>
                </a:cxn>
                <a:cxn ang="5400000">
                  <a:pos x="wd2" y="hd2"/>
                </a:cxn>
                <a:cxn ang="10800000">
                  <a:pos x="wd2" y="hd2"/>
                </a:cxn>
                <a:cxn ang="16200000">
                  <a:pos x="wd2" y="hd2"/>
                </a:cxn>
              </a:cxnLst>
              <a:rect l="0" t="0" r="r" b="b"/>
              <a:pathLst>
                <a:path w="21600" h="21600" extrusionOk="0">
                  <a:moveTo>
                    <a:pt x="17432" y="195"/>
                  </a:moveTo>
                  <a:lnTo>
                    <a:pt x="15158" y="1751"/>
                  </a:lnTo>
                  <a:lnTo>
                    <a:pt x="9853" y="4865"/>
                  </a:lnTo>
                  <a:lnTo>
                    <a:pt x="7389" y="6227"/>
                  </a:lnTo>
                  <a:lnTo>
                    <a:pt x="4926" y="7784"/>
                  </a:lnTo>
                  <a:lnTo>
                    <a:pt x="2084" y="10703"/>
                  </a:lnTo>
                  <a:lnTo>
                    <a:pt x="1326" y="11870"/>
                  </a:lnTo>
                  <a:lnTo>
                    <a:pt x="568" y="13232"/>
                  </a:lnTo>
                  <a:lnTo>
                    <a:pt x="0" y="14789"/>
                  </a:lnTo>
                  <a:lnTo>
                    <a:pt x="758" y="14984"/>
                  </a:lnTo>
                  <a:lnTo>
                    <a:pt x="1705" y="15178"/>
                  </a:lnTo>
                  <a:lnTo>
                    <a:pt x="2463" y="15568"/>
                  </a:lnTo>
                  <a:lnTo>
                    <a:pt x="3032" y="15762"/>
                  </a:lnTo>
                  <a:lnTo>
                    <a:pt x="5305" y="16930"/>
                  </a:lnTo>
                  <a:lnTo>
                    <a:pt x="7200" y="17708"/>
                  </a:lnTo>
                  <a:lnTo>
                    <a:pt x="7958" y="18097"/>
                  </a:lnTo>
                  <a:lnTo>
                    <a:pt x="8526" y="18876"/>
                  </a:lnTo>
                  <a:lnTo>
                    <a:pt x="9284" y="19265"/>
                  </a:lnTo>
                  <a:lnTo>
                    <a:pt x="10042" y="19849"/>
                  </a:lnTo>
                  <a:lnTo>
                    <a:pt x="10989" y="20238"/>
                  </a:lnTo>
                  <a:lnTo>
                    <a:pt x="11747" y="20627"/>
                  </a:lnTo>
                  <a:lnTo>
                    <a:pt x="12695" y="21016"/>
                  </a:lnTo>
                  <a:lnTo>
                    <a:pt x="14211" y="21405"/>
                  </a:lnTo>
                  <a:lnTo>
                    <a:pt x="15537" y="21600"/>
                  </a:lnTo>
                  <a:lnTo>
                    <a:pt x="16674" y="21405"/>
                  </a:lnTo>
                  <a:lnTo>
                    <a:pt x="17432" y="21016"/>
                  </a:lnTo>
                  <a:lnTo>
                    <a:pt x="18000" y="20432"/>
                  </a:lnTo>
                  <a:lnTo>
                    <a:pt x="18758" y="18876"/>
                  </a:lnTo>
                  <a:lnTo>
                    <a:pt x="18947" y="17708"/>
                  </a:lnTo>
                  <a:lnTo>
                    <a:pt x="19326" y="15568"/>
                  </a:lnTo>
                  <a:lnTo>
                    <a:pt x="20084" y="13427"/>
                  </a:lnTo>
                  <a:lnTo>
                    <a:pt x="20653" y="11286"/>
                  </a:lnTo>
                  <a:lnTo>
                    <a:pt x="21032" y="8951"/>
                  </a:lnTo>
                  <a:lnTo>
                    <a:pt x="21411" y="6811"/>
                  </a:lnTo>
                  <a:lnTo>
                    <a:pt x="21600" y="4670"/>
                  </a:lnTo>
                  <a:lnTo>
                    <a:pt x="21600" y="2335"/>
                  </a:lnTo>
                  <a:lnTo>
                    <a:pt x="21221" y="195"/>
                  </a:lnTo>
                  <a:lnTo>
                    <a:pt x="21032" y="0"/>
                  </a:lnTo>
                  <a:lnTo>
                    <a:pt x="18000" y="0"/>
                  </a:lnTo>
                  <a:lnTo>
                    <a:pt x="17432" y="195"/>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400" name="Kształt">
              <a:extLst>
                <a:ext uri="{FF2B5EF4-FFF2-40B4-BE49-F238E27FC236}">
                  <a16:creationId xmlns:a16="http://schemas.microsoft.com/office/drawing/2014/main" id="{00AD4F0A-62C2-69A7-43B0-05D68494D166}"/>
                </a:ext>
              </a:extLst>
            </p:cNvPr>
            <p:cNvSpPr/>
            <p:nvPr/>
          </p:nvSpPr>
          <p:spPr>
            <a:xfrm>
              <a:off x="1393050" y="736374"/>
              <a:ext cx="33867" cy="31623"/>
            </a:xfrm>
            <a:custGeom>
              <a:avLst/>
              <a:gdLst/>
              <a:ahLst/>
              <a:cxnLst>
                <a:cxn ang="0">
                  <a:pos x="wd2" y="hd2"/>
                </a:cxn>
                <a:cxn ang="5400000">
                  <a:pos x="wd2" y="hd2"/>
                </a:cxn>
                <a:cxn ang="10800000">
                  <a:pos x="wd2" y="hd2"/>
                </a:cxn>
                <a:cxn ang="16200000">
                  <a:pos x="wd2" y="hd2"/>
                </a:cxn>
              </a:cxnLst>
              <a:rect l="0" t="0" r="r" b="b"/>
              <a:pathLst>
                <a:path w="21600" h="21600" extrusionOk="0">
                  <a:moveTo>
                    <a:pt x="17432" y="195"/>
                  </a:moveTo>
                  <a:lnTo>
                    <a:pt x="15158" y="1751"/>
                  </a:lnTo>
                  <a:lnTo>
                    <a:pt x="9853" y="4865"/>
                  </a:lnTo>
                  <a:lnTo>
                    <a:pt x="7389" y="6227"/>
                  </a:lnTo>
                  <a:lnTo>
                    <a:pt x="4926" y="7784"/>
                  </a:lnTo>
                  <a:lnTo>
                    <a:pt x="2084" y="10703"/>
                  </a:lnTo>
                  <a:lnTo>
                    <a:pt x="1326" y="11870"/>
                  </a:lnTo>
                  <a:lnTo>
                    <a:pt x="568" y="13232"/>
                  </a:lnTo>
                  <a:lnTo>
                    <a:pt x="0" y="14789"/>
                  </a:lnTo>
                  <a:lnTo>
                    <a:pt x="758" y="14984"/>
                  </a:lnTo>
                  <a:lnTo>
                    <a:pt x="1705" y="15178"/>
                  </a:lnTo>
                  <a:lnTo>
                    <a:pt x="2463" y="15568"/>
                  </a:lnTo>
                  <a:lnTo>
                    <a:pt x="3032" y="15762"/>
                  </a:lnTo>
                  <a:lnTo>
                    <a:pt x="5305" y="16930"/>
                  </a:lnTo>
                  <a:lnTo>
                    <a:pt x="7200" y="17708"/>
                  </a:lnTo>
                  <a:lnTo>
                    <a:pt x="7958" y="18097"/>
                  </a:lnTo>
                  <a:lnTo>
                    <a:pt x="8526" y="18876"/>
                  </a:lnTo>
                  <a:lnTo>
                    <a:pt x="9284" y="19265"/>
                  </a:lnTo>
                  <a:lnTo>
                    <a:pt x="10042" y="19849"/>
                  </a:lnTo>
                  <a:lnTo>
                    <a:pt x="10989" y="20238"/>
                  </a:lnTo>
                  <a:lnTo>
                    <a:pt x="11747" y="20627"/>
                  </a:lnTo>
                  <a:lnTo>
                    <a:pt x="12695" y="21016"/>
                  </a:lnTo>
                  <a:lnTo>
                    <a:pt x="14211" y="21405"/>
                  </a:lnTo>
                  <a:lnTo>
                    <a:pt x="15537" y="21600"/>
                  </a:lnTo>
                  <a:lnTo>
                    <a:pt x="16674" y="21405"/>
                  </a:lnTo>
                  <a:lnTo>
                    <a:pt x="17432" y="21016"/>
                  </a:lnTo>
                  <a:lnTo>
                    <a:pt x="18000" y="20432"/>
                  </a:lnTo>
                  <a:lnTo>
                    <a:pt x="18758" y="18876"/>
                  </a:lnTo>
                  <a:lnTo>
                    <a:pt x="18947" y="17708"/>
                  </a:lnTo>
                  <a:lnTo>
                    <a:pt x="19326" y="15568"/>
                  </a:lnTo>
                  <a:lnTo>
                    <a:pt x="20084" y="13427"/>
                  </a:lnTo>
                  <a:lnTo>
                    <a:pt x="20653" y="11286"/>
                  </a:lnTo>
                  <a:lnTo>
                    <a:pt x="21032" y="8951"/>
                  </a:lnTo>
                  <a:lnTo>
                    <a:pt x="21411" y="6811"/>
                  </a:lnTo>
                  <a:lnTo>
                    <a:pt x="21600" y="4670"/>
                  </a:lnTo>
                  <a:lnTo>
                    <a:pt x="21600" y="2335"/>
                  </a:lnTo>
                  <a:lnTo>
                    <a:pt x="21221" y="195"/>
                  </a:lnTo>
                  <a:lnTo>
                    <a:pt x="21032" y="0"/>
                  </a:lnTo>
                  <a:lnTo>
                    <a:pt x="18000" y="0"/>
                  </a:lnTo>
                  <a:lnTo>
                    <a:pt x="17432" y="19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401" name="Kształt">
              <a:extLst>
                <a:ext uri="{FF2B5EF4-FFF2-40B4-BE49-F238E27FC236}">
                  <a16:creationId xmlns:a16="http://schemas.microsoft.com/office/drawing/2014/main" id="{8CDB2BFA-D349-36E3-B928-7BF4DC5D051C}"/>
                </a:ext>
              </a:extLst>
            </p:cNvPr>
            <p:cNvSpPr/>
            <p:nvPr/>
          </p:nvSpPr>
          <p:spPr>
            <a:xfrm>
              <a:off x="1246295" y="1240092"/>
              <a:ext cx="128693" cy="115199"/>
            </a:xfrm>
            <a:custGeom>
              <a:avLst/>
              <a:gdLst/>
              <a:ahLst/>
              <a:cxnLst>
                <a:cxn ang="0">
                  <a:pos x="wd2" y="hd2"/>
                </a:cxn>
                <a:cxn ang="5400000">
                  <a:pos x="wd2" y="hd2"/>
                </a:cxn>
                <a:cxn ang="10800000">
                  <a:pos x="wd2" y="hd2"/>
                </a:cxn>
                <a:cxn ang="16200000">
                  <a:pos x="wd2" y="hd2"/>
                </a:cxn>
              </a:cxnLst>
              <a:rect l="0" t="0" r="r" b="b"/>
              <a:pathLst>
                <a:path w="21600" h="21600" extrusionOk="0">
                  <a:moveTo>
                    <a:pt x="10774" y="4806"/>
                  </a:moveTo>
                  <a:lnTo>
                    <a:pt x="10620" y="4917"/>
                  </a:lnTo>
                  <a:lnTo>
                    <a:pt x="10364" y="4917"/>
                  </a:lnTo>
                  <a:lnTo>
                    <a:pt x="10107" y="4861"/>
                  </a:lnTo>
                  <a:lnTo>
                    <a:pt x="9748" y="4806"/>
                  </a:lnTo>
                  <a:lnTo>
                    <a:pt x="9440" y="4751"/>
                  </a:lnTo>
                  <a:lnTo>
                    <a:pt x="8927" y="4640"/>
                  </a:lnTo>
                  <a:lnTo>
                    <a:pt x="8773" y="4696"/>
                  </a:lnTo>
                  <a:lnTo>
                    <a:pt x="8414" y="4751"/>
                  </a:lnTo>
                  <a:lnTo>
                    <a:pt x="8209" y="4696"/>
                  </a:lnTo>
                  <a:lnTo>
                    <a:pt x="8004" y="4530"/>
                  </a:lnTo>
                  <a:lnTo>
                    <a:pt x="7850" y="4309"/>
                  </a:lnTo>
                  <a:lnTo>
                    <a:pt x="7593" y="3701"/>
                  </a:lnTo>
                  <a:lnTo>
                    <a:pt x="7286" y="2983"/>
                  </a:lnTo>
                  <a:lnTo>
                    <a:pt x="7080" y="2265"/>
                  </a:lnTo>
                  <a:lnTo>
                    <a:pt x="6772" y="1713"/>
                  </a:lnTo>
                  <a:lnTo>
                    <a:pt x="6619" y="1547"/>
                  </a:lnTo>
                  <a:lnTo>
                    <a:pt x="6362" y="1326"/>
                  </a:lnTo>
                  <a:lnTo>
                    <a:pt x="6105" y="1271"/>
                  </a:lnTo>
                  <a:lnTo>
                    <a:pt x="5746" y="1381"/>
                  </a:lnTo>
                  <a:lnTo>
                    <a:pt x="6208" y="1215"/>
                  </a:lnTo>
                  <a:lnTo>
                    <a:pt x="6465" y="1160"/>
                  </a:lnTo>
                  <a:lnTo>
                    <a:pt x="6567" y="1160"/>
                  </a:lnTo>
                  <a:lnTo>
                    <a:pt x="6259" y="1436"/>
                  </a:lnTo>
                  <a:lnTo>
                    <a:pt x="5592" y="1934"/>
                  </a:lnTo>
                  <a:lnTo>
                    <a:pt x="4720" y="2541"/>
                  </a:lnTo>
                  <a:lnTo>
                    <a:pt x="3745" y="3370"/>
                  </a:lnTo>
                  <a:lnTo>
                    <a:pt x="2668" y="4254"/>
                  </a:lnTo>
                  <a:lnTo>
                    <a:pt x="1693" y="5193"/>
                  </a:lnTo>
                  <a:lnTo>
                    <a:pt x="1488" y="5469"/>
                  </a:lnTo>
                  <a:lnTo>
                    <a:pt x="1231" y="5856"/>
                  </a:lnTo>
                  <a:lnTo>
                    <a:pt x="1026" y="6187"/>
                  </a:lnTo>
                  <a:lnTo>
                    <a:pt x="770" y="6519"/>
                  </a:lnTo>
                  <a:lnTo>
                    <a:pt x="359" y="7292"/>
                  </a:lnTo>
                  <a:lnTo>
                    <a:pt x="51" y="8065"/>
                  </a:lnTo>
                  <a:lnTo>
                    <a:pt x="51" y="8342"/>
                  </a:lnTo>
                  <a:lnTo>
                    <a:pt x="0" y="8563"/>
                  </a:lnTo>
                  <a:lnTo>
                    <a:pt x="51" y="8839"/>
                  </a:lnTo>
                  <a:lnTo>
                    <a:pt x="154" y="9281"/>
                  </a:lnTo>
                  <a:lnTo>
                    <a:pt x="257" y="9447"/>
                  </a:lnTo>
                  <a:lnTo>
                    <a:pt x="410" y="9668"/>
                  </a:lnTo>
                  <a:lnTo>
                    <a:pt x="616" y="9778"/>
                  </a:lnTo>
                  <a:lnTo>
                    <a:pt x="872" y="9944"/>
                  </a:lnTo>
                  <a:lnTo>
                    <a:pt x="1180" y="9999"/>
                  </a:lnTo>
                  <a:lnTo>
                    <a:pt x="1693" y="9999"/>
                  </a:lnTo>
                  <a:lnTo>
                    <a:pt x="1950" y="9888"/>
                  </a:lnTo>
                  <a:lnTo>
                    <a:pt x="2155" y="9778"/>
                  </a:lnTo>
                  <a:lnTo>
                    <a:pt x="2463" y="9668"/>
                  </a:lnTo>
                  <a:lnTo>
                    <a:pt x="2668" y="9447"/>
                  </a:lnTo>
                  <a:lnTo>
                    <a:pt x="3130" y="9060"/>
                  </a:lnTo>
                  <a:lnTo>
                    <a:pt x="3591" y="8618"/>
                  </a:lnTo>
                  <a:lnTo>
                    <a:pt x="4002" y="8121"/>
                  </a:lnTo>
                  <a:lnTo>
                    <a:pt x="4361" y="7734"/>
                  </a:lnTo>
                  <a:lnTo>
                    <a:pt x="4464" y="7955"/>
                  </a:lnTo>
                  <a:lnTo>
                    <a:pt x="4566" y="8121"/>
                  </a:lnTo>
                  <a:lnTo>
                    <a:pt x="4618" y="8397"/>
                  </a:lnTo>
                  <a:lnTo>
                    <a:pt x="4823" y="8728"/>
                  </a:lnTo>
                  <a:lnTo>
                    <a:pt x="4823" y="8894"/>
                  </a:lnTo>
                  <a:lnTo>
                    <a:pt x="4720" y="9005"/>
                  </a:lnTo>
                  <a:lnTo>
                    <a:pt x="4669" y="9115"/>
                  </a:lnTo>
                  <a:lnTo>
                    <a:pt x="4156" y="9778"/>
                  </a:lnTo>
                  <a:lnTo>
                    <a:pt x="3643" y="10330"/>
                  </a:lnTo>
                  <a:lnTo>
                    <a:pt x="3027" y="10828"/>
                  </a:lnTo>
                  <a:lnTo>
                    <a:pt x="2514" y="11380"/>
                  </a:lnTo>
                  <a:lnTo>
                    <a:pt x="1950" y="11932"/>
                  </a:lnTo>
                  <a:lnTo>
                    <a:pt x="1488" y="12485"/>
                  </a:lnTo>
                  <a:lnTo>
                    <a:pt x="1334" y="12761"/>
                  </a:lnTo>
                  <a:lnTo>
                    <a:pt x="1180" y="13093"/>
                  </a:lnTo>
                  <a:lnTo>
                    <a:pt x="1026" y="13369"/>
                  </a:lnTo>
                  <a:lnTo>
                    <a:pt x="924" y="13755"/>
                  </a:lnTo>
                  <a:lnTo>
                    <a:pt x="821" y="14253"/>
                  </a:lnTo>
                  <a:lnTo>
                    <a:pt x="718" y="14695"/>
                  </a:lnTo>
                  <a:lnTo>
                    <a:pt x="667" y="15247"/>
                  </a:lnTo>
                  <a:lnTo>
                    <a:pt x="667" y="15744"/>
                  </a:lnTo>
                  <a:lnTo>
                    <a:pt x="718" y="16186"/>
                  </a:lnTo>
                  <a:lnTo>
                    <a:pt x="770" y="16739"/>
                  </a:lnTo>
                  <a:lnTo>
                    <a:pt x="821" y="17236"/>
                  </a:lnTo>
                  <a:lnTo>
                    <a:pt x="924" y="17733"/>
                  </a:lnTo>
                  <a:lnTo>
                    <a:pt x="1283" y="18672"/>
                  </a:lnTo>
                  <a:lnTo>
                    <a:pt x="1642" y="19666"/>
                  </a:lnTo>
                  <a:lnTo>
                    <a:pt x="2155" y="20606"/>
                  </a:lnTo>
                  <a:lnTo>
                    <a:pt x="2719" y="21490"/>
                  </a:lnTo>
                  <a:lnTo>
                    <a:pt x="2822" y="21600"/>
                  </a:lnTo>
                  <a:lnTo>
                    <a:pt x="2976" y="21600"/>
                  </a:lnTo>
                  <a:lnTo>
                    <a:pt x="3284" y="21379"/>
                  </a:lnTo>
                  <a:lnTo>
                    <a:pt x="3591" y="20937"/>
                  </a:lnTo>
                  <a:lnTo>
                    <a:pt x="3694" y="20716"/>
                  </a:lnTo>
                  <a:lnTo>
                    <a:pt x="3694" y="20550"/>
                  </a:lnTo>
                  <a:lnTo>
                    <a:pt x="4053" y="19225"/>
                  </a:lnTo>
                  <a:lnTo>
                    <a:pt x="4412" y="18009"/>
                  </a:lnTo>
                  <a:lnTo>
                    <a:pt x="5438" y="15689"/>
                  </a:lnTo>
                  <a:lnTo>
                    <a:pt x="5952" y="14639"/>
                  </a:lnTo>
                  <a:lnTo>
                    <a:pt x="6619" y="13645"/>
                  </a:lnTo>
                  <a:lnTo>
                    <a:pt x="7234" y="12651"/>
                  </a:lnTo>
                  <a:lnTo>
                    <a:pt x="7952" y="11712"/>
                  </a:lnTo>
                  <a:lnTo>
                    <a:pt x="8722" y="10772"/>
                  </a:lnTo>
                  <a:lnTo>
                    <a:pt x="9492" y="9888"/>
                  </a:lnTo>
                  <a:lnTo>
                    <a:pt x="10313" y="9005"/>
                  </a:lnTo>
                  <a:lnTo>
                    <a:pt x="11185" y="8121"/>
                  </a:lnTo>
                  <a:lnTo>
                    <a:pt x="12929" y="6408"/>
                  </a:lnTo>
                  <a:lnTo>
                    <a:pt x="14725" y="4696"/>
                  </a:lnTo>
                  <a:lnTo>
                    <a:pt x="15187" y="4364"/>
                  </a:lnTo>
                  <a:lnTo>
                    <a:pt x="15597" y="4088"/>
                  </a:lnTo>
                  <a:lnTo>
                    <a:pt x="16008" y="3867"/>
                  </a:lnTo>
                  <a:lnTo>
                    <a:pt x="16469" y="3646"/>
                  </a:lnTo>
                  <a:lnTo>
                    <a:pt x="17342" y="3315"/>
                  </a:lnTo>
                  <a:lnTo>
                    <a:pt x="18265" y="3038"/>
                  </a:lnTo>
                  <a:lnTo>
                    <a:pt x="19189" y="2707"/>
                  </a:lnTo>
                  <a:lnTo>
                    <a:pt x="20061" y="2375"/>
                  </a:lnTo>
                  <a:lnTo>
                    <a:pt x="20471" y="2154"/>
                  </a:lnTo>
                  <a:lnTo>
                    <a:pt x="20830" y="1878"/>
                  </a:lnTo>
                  <a:lnTo>
                    <a:pt x="21190" y="1547"/>
                  </a:lnTo>
                  <a:lnTo>
                    <a:pt x="21600" y="1160"/>
                  </a:lnTo>
                  <a:lnTo>
                    <a:pt x="21549" y="1105"/>
                  </a:lnTo>
                  <a:lnTo>
                    <a:pt x="21446" y="1050"/>
                  </a:lnTo>
                  <a:lnTo>
                    <a:pt x="21343" y="884"/>
                  </a:lnTo>
                  <a:lnTo>
                    <a:pt x="20574" y="387"/>
                  </a:lnTo>
                  <a:lnTo>
                    <a:pt x="19856" y="0"/>
                  </a:lnTo>
                  <a:lnTo>
                    <a:pt x="19907" y="0"/>
                  </a:lnTo>
                  <a:lnTo>
                    <a:pt x="19907" y="55"/>
                  </a:lnTo>
                  <a:lnTo>
                    <a:pt x="19753" y="221"/>
                  </a:lnTo>
                  <a:lnTo>
                    <a:pt x="19445" y="442"/>
                  </a:lnTo>
                  <a:lnTo>
                    <a:pt x="19035" y="608"/>
                  </a:lnTo>
                  <a:lnTo>
                    <a:pt x="17855" y="1160"/>
                  </a:lnTo>
                  <a:lnTo>
                    <a:pt x="16418" y="1823"/>
                  </a:lnTo>
                  <a:lnTo>
                    <a:pt x="14776" y="2541"/>
                  </a:lnTo>
                  <a:lnTo>
                    <a:pt x="13237" y="3315"/>
                  </a:lnTo>
                  <a:lnTo>
                    <a:pt x="12519" y="3701"/>
                  </a:lnTo>
                  <a:lnTo>
                    <a:pt x="11852" y="4033"/>
                  </a:lnTo>
                  <a:lnTo>
                    <a:pt x="11287" y="4475"/>
                  </a:lnTo>
                  <a:lnTo>
                    <a:pt x="10774" y="4806"/>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402" name="Kształt">
              <a:extLst>
                <a:ext uri="{FF2B5EF4-FFF2-40B4-BE49-F238E27FC236}">
                  <a16:creationId xmlns:a16="http://schemas.microsoft.com/office/drawing/2014/main" id="{C5AFF319-F728-F489-8354-F8598C8B4E9D}"/>
                </a:ext>
              </a:extLst>
            </p:cNvPr>
            <p:cNvSpPr/>
            <p:nvPr/>
          </p:nvSpPr>
          <p:spPr>
            <a:xfrm>
              <a:off x="1246295" y="1240092"/>
              <a:ext cx="128693" cy="115199"/>
            </a:xfrm>
            <a:custGeom>
              <a:avLst/>
              <a:gdLst/>
              <a:ahLst/>
              <a:cxnLst>
                <a:cxn ang="0">
                  <a:pos x="wd2" y="hd2"/>
                </a:cxn>
                <a:cxn ang="5400000">
                  <a:pos x="wd2" y="hd2"/>
                </a:cxn>
                <a:cxn ang="10800000">
                  <a:pos x="wd2" y="hd2"/>
                </a:cxn>
                <a:cxn ang="16200000">
                  <a:pos x="wd2" y="hd2"/>
                </a:cxn>
              </a:cxnLst>
              <a:rect l="0" t="0" r="r" b="b"/>
              <a:pathLst>
                <a:path w="21600" h="21600" extrusionOk="0">
                  <a:moveTo>
                    <a:pt x="10774" y="4806"/>
                  </a:moveTo>
                  <a:lnTo>
                    <a:pt x="10620" y="4917"/>
                  </a:lnTo>
                  <a:lnTo>
                    <a:pt x="10364" y="4917"/>
                  </a:lnTo>
                  <a:lnTo>
                    <a:pt x="10107" y="4861"/>
                  </a:lnTo>
                  <a:lnTo>
                    <a:pt x="9748" y="4806"/>
                  </a:lnTo>
                  <a:lnTo>
                    <a:pt x="9440" y="4751"/>
                  </a:lnTo>
                  <a:lnTo>
                    <a:pt x="8927" y="4640"/>
                  </a:lnTo>
                  <a:lnTo>
                    <a:pt x="8773" y="4696"/>
                  </a:lnTo>
                  <a:lnTo>
                    <a:pt x="8414" y="4751"/>
                  </a:lnTo>
                  <a:lnTo>
                    <a:pt x="8209" y="4696"/>
                  </a:lnTo>
                  <a:lnTo>
                    <a:pt x="8004" y="4530"/>
                  </a:lnTo>
                  <a:lnTo>
                    <a:pt x="7850" y="4309"/>
                  </a:lnTo>
                  <a:lnTo>
                    <a:pt x="7593" y="3701"/>
                  </a:lnTo>
                  <a:lnTo>
                    <a:pt x="7286" y="2983"/>
                  </a:lnTo>
                  <a:lnTo>
                    <a:pt x="7080" y="2265"/>
                  </a:lnTo>
                  <a:lnTo>
                    <a:pt x="6772" y="1713"/>
                  </a:lnTo>
                  <a:lnTo>
                    <a:pt x="6619" y="1547"/>
                  </a:lnTo>
                  <a:lnTo>
                    <a:pt x="6362" y="1326"/>
                  </a:lnTo>
                  <a:lnTo>
                    <a:pt x="6105" y="1271"/>
                  </a:lnTo>
                  <a:lnTo>
                    <a:pt x="5746" y="1381"/>
                  </a:lnTo>
                  <a:lnTo>
                    <a:pt x="6208" y="1215"/>
                  </a:lnTo>
                  <a:lnTo>
                    <a:pt x="6465" y="1160"/>
                  </a:lnTo>
                  <a:lnTo>
                    <a:pt x="6567" y="1160"/>
                  </a:lnTo>
                  <a:lnTo>
                    <a:pt x="6259" y="1436"/>
                  </a:lnTo>
                  <a:lnTo>
                    <a:pt x="5592" y="1934"/>
                  </a:lnTo>
                  <a:lnTo>
                    <a:pt x="4720" y="2541"/>
                  </a:lnTo>
                  <a:lnTo>
                    <a:pt x="3745" y="3370"/>
                  </a:lnTo>
                  <a:lnTo>
                    <a:pt x="2668" y="4254"/>
                  </a:lnTo>
                  <a:lnTo>
                    <a:pt x="1693" y="5193"/>
                  </a:lnTo>
                  <a:lnTo>
                    <a:pt x="1488" y="5469"/>
                  </a:lnTo>
                  <a:lnTo>
                    <a:pt x="1231" y="5856"/>
                  </a:lnTo>
                  <a:lnTo>
                    <a:pt x="1026" y="6187"/>
                  </a:lnTo>
                  <a:lnTo>
                    <a:pt x="770" y="6519"/>
                  </a:lnTo>
                  <a:lnTo>
                    <a:pt x="359" y="7292"/>
                  </a:lnTo>
                  <a:lnTo>
                    <a:pt x="51" y="8065"/>
                  </a:lnTo>
                  <a:lnTo>
                    <a:pt x="51" y="8342"/>
                  </a:lnTo>
                  <a:lnTo>
                    <a:pt x="0" y="8563"/>
                  </a:lnTo>
                  <a:lnTo>
                    <a:pt x="51" y="8839"/>
                  </a:lnTo>
                  <a:lnTo>
                    <a:pt x="154" y="9281"/>
                  </a:lnTo>
                  <a:lnTo>
                    <a:pt x="257" y="9447"/>
                  </a:lnTo>
                  <a:lnTo>
                    <a:pt x="410" y="9668"/>
                  </a:lnTo>
                  <a:lnTo>
                    <a:pt x="616" y="9778"/>
                  </a:lnTo>
                  <a:lnTo>
                    <a:pt x="872" y="9944"/>
                  </a:lnTo>
                  <a:lnTo>
                    <a:pt x="1180" y="9999"/>
                  </a:lnTo>
                  <a:lnTo>
                    <a:pt x="1693" y="9999"/>
                  </a:lnTo>
                  <a:lnTo>
                    <a:pt x="1950" y="9888"/>
                  </a:lnTo>
                  <a:lnTo>
                    <a:pt x="2155" y="9778"/>
                  </a:lnTo>
                  <a:lnTo>
                    <a:pt x="2463" y="9668"/>
                  </a:lnTo>
                  <a:lnTo>
                    <a:pt x="2668" y="9447"/>
                  </a:lnTo>
                  <a:lnTo>
                    <a:pt x="3130" y="9060"/>
                  </a:lnTo>
                  <a:lnTo>
                    <a:pt x="3591" y="8618"/>
                  </a:lnTo>
                  <a:lnTo>
                    <a:pt x="4002" y="8121"/>
                  </a:lnTo>
                  <a:lnTo>
                    <a:pt x="4361" y="7734"/>
                  </a:lnTo>
                  <a:lnTo>
                    <a:pt x="4464" y="7955"/>
                  </a:lnTo>
                  <a:lnTo>
                    <a:pt x="4566" y="8121"/>
                  </a:lnTo>
                  <a:lnTo>
                    <a:pt x="4618" y="8397"/>
                  </a:lnTo>
                  <a:lnTo>
                    <a:pt x="4823" y="8728"/>
                  </a:lnTo>
                  <a:lnTo>
                    <a:pt x="4823" y="8894"/>
                  </a:lnTo>
                  <a:lnTo>
                    <a:pt x="4720" y="9005"/>
                  </a:lnTo>
                  <a:lnTo>
                    <a:pt x="4669" y="9115"/>
                  </a:lnTo>
                  <a:lnTo>
                    <a:pt x="4156" y="9778"/>
                  </a:lnTo>
                  <a:lnTo>
                    <a:pt x="3643" y="10330"/>
                  </a:lnTo>
                  <a:lnTo>
                    <a:pt x="3027" y="10828"/>
                  </a:lnTo>
                  <a:lnTo>
                    <a:pt x="2514" y="11380"/>
                  </a:lnTo>
                  <a:lnTo>
                    <a:pt x="1950" y="11932"/>
                  </a:lnTo>
                  <a:lnTo>
                    <a:pt x="1488" y="12485"/>
                  </a:lnTo>
                  <a:lnTo>
                    <a:pt x="1334" y="12761"/>
                  </a:lnTo>
                  <a:lnTo>
                    <a:pt x="1180" y="13093"/>
                  </a:lnTo>
                  <a:lnTo>
                    <a:pt x="1026" y="13369"/>
                  </a:lnTo>
                  <a:lnTo>
                    <a:pt x="924" y="13755"/>
                  </a:lnTo>
                  <a:lnTo>
                    <a:pt x="821" y="14253"/>
                  </a:lnTo>
                  <a:lnTo>
                    <a:pt x="718" y="14695"/>
                  </a:lnTo>
                  <a:lnTo>
                    <a:pt x="667" y="15247"/>
                  </a:lnTo>
                  <a:lnTo>
                    <a:pt x="667" y="15744"/>
                  </a:lnTo>
                  <a:lnTo>
                    <a:pt x="718" y="16186"/>
                  </a:lnTo>
                  <a:lnTo>
                    <a:pt x="770" y="16739"/>
                  </a:lnTo>
                  <a:lnTo>
                    <a:pt x="821" y="17236"/>
                  </a:lnTo>
                  <a:lnTo>
                    <a:pt x="924" y="17733"/>
                  </a:lnTo>
                  <a:lnTo>
                    <a:pt x="1283" y="18672"/>
                  </a:lnTo>
                  <a:lnTo>
                    <a:pt x="1642" y="19666"/>
                  </a:lnTo>
                  <a:lnTo>
                    <a:pt x="2155" y="20606"/>
                  </a:lnTo>
                  <a:lnTo>
                    <a:pt x="2719" y="21490"/>
                  </a:lnTo>
                  <a:lnTo>
                    <a:pt x="2822" y="21600"/>
                  </a:lnTo>
                  <a:lnTo>
                    <a:pt x="2976" y="21600"/>
                  </a:lnTo>
                  <a:lnTo>
                    <a:pt x="3284" y="21379"/>
                  </a:lnTo>
                  <a:lnTo>
                    <a:pt x="3591" y="20937"/>
                  </a:lnTo>
                  <a:lnTo>
                    <a:pt x="3694" y="20716"/>
                  </a:lnTo>
                  <a:lnTo>
                    <a:pt x="3694" y="20550"/>
                  </a:lnTo>
                  <a:lnTo>
                    <a:pt x="4053" y="19225"/>
                  </a:lnTo>
                  <a:lnTo>
                    <a:pt x="4412" y="18009"/>
                  </a:lnTo>
                  <a:lnTo>
                    <a:pt x="5438" y="15689"/>
                  </a:lnTo>
                  <a:lnTo>
                    <a:pt x="5952" y="14639"/>
                  </a:lnTo>
                  <a:lnTo>
                    <a:pt x="6619" y="13645"/>
                  </a:lnTo>
                  <a:lnTo>
                    <a:pt x="7234" y="12651"/>
                  </a:lnTo>
                  <a:lnTo>
                    <a:pt x="7952" y="11712"/>
                  </a:lnTo>
                  <a:lnTo>
                    <a:pt x="8722" y="10772"/>
                  </a:lnTo>
                  <a:lnTo>
                    <a:pt x="9492" y="9888"/>
                  </a:lnTo>
                  <a:lnTo>
                    <a:pt x="10313" y="9005"/>
                  </a:lnTo>
                  <a:lnTo>
                    <a:pt x="11185" y="8121"/>
                  </a:lnTo>
                  <a:lnTo>
                    <a:pt x="12929" y="6408"/>
                  </a:lnTo>
                  <a:lnTo>
                    <a:pt x="14725" y="4696"/>
                  </a:lnTo>
                  <a:lnTo>
                    <a:pt x="15187" y="4364"/>
                  </a:lnTo>
                  <a:lnTo>
                    <a:pt x="15597" y="4088"/>
                  </a:lnTo>
                  <a:lnTo>
                    <a:pt x="16008" y="3867"/>
                  </a:lnTo>
                  <a:lnTo>
                    <a:pt x="16469" y="3646"/>
                  </a:lnTo>
                  <a:lnTo>
                    <a:pt x="17342" y="3315"/>
                  </a:lnTo>
                  <a:lnTo>
                    <a:pt x="18265" y="3038"/>
                  </a:lnTo>
                  <a:lnTo>
                    <a:pt x="19189" y="2707"/>
                  </a:lnTo>
                  <a:lnTo>
                    <a:pt x="20061" y="2375"/>
                  </a:lnTo>
                  <a:lnTo>
                    <a:pt x="20471" y="2154"/>
                  </a:lnTo>
                  <a:lnTo>
                    <a:pt x="20830" y="1878"/>
                  </a:lnTo>
                  <a:lnTo>
                    <a:pt x="21190" y="1547"/>
                  </a:lnTo>
                  <a:lnTo>
                    <a:pt x="21600" y="1160"/>
                  </a:lnTo>
                  <a:lnTo>
                    <a:pt x="21549" y="1105"/>
                  </a:lnTo>
                  <a:lnTo>
                    <a:pt x="21446" y="1050"/>
                  </a:lnTo>
                  <a:lnTo>
                    <a:pt x="21343" y="884"/>
                  </a:lnTo>
                  <a:lnTo>
                    <a:pt x="20574" y="387"/>
                  </a:lnTo>
                  <a:lnTo>
                    <a:pt x="19856" y="0"/>
                  </a:lnTo>
                  <a:lnTo>
                    <a:pt x="19907" y="0"/>
                  </a:lnTo>
                  <a:lnTo>
                    <a:pt x="19907" y="55"/>
                  </a:lnTo>
                  <a:lnTo>
                    <a:pt x="19753" y="221"/>
                  </a:lnTo>
                  <a:lnTo>
                    <a:pt x="19445" y="442"/>
                  </a:lnTo>
                  <a:lnTo>
                    <a:pt x="19035" y="608"/>
                  </a:lnTo>
                  <a:lnTo>
                    <a:pt x="17855" y="1160"/>
                  </a:lnTo>
                  <a:lnTo>
                    <a:pt x="16418" y="1823"/>
                  </a:lnTo>
                  <a:lnTo>
                    <a:pt x="14776" y="2541"/>
                  </a:lnTo>
                  <a:lnTo>
                    <a:pt x="13237" y="3315"/>
                  </a:lnTo>
                  <a:lnTo>
                    <a:pt x="12519" y="3701"/>
                  </a:lnTo>
                  <a:lnTo>
                    <a:pt x="11852" y="4033"/>
                  </a:lnTo>
                  <a:lnTo>
                    <a:pt x="11287" y="4475"/>
                  </a:lnTo>
                  <a:lnTo>
                    <a:pt x="10774" y="4806"/>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403" name="Kształt">
              <a:extLst>
                <a:ext uri="{FF2B5EF4-FFF2-40B4-BE49-F238E27FC236}">
                  <a16:creationId xmlns:a16="http://schemas.microsoft.com/office/drawing/2014/main" id="{F1162E4B-8987-0ACD-85AC-BE3CB77A50D6}"/>
                </a:ext>
              </a:extLst>
            </p:cNvPr>
            <p:cNvSpPr/>
            <p:nvPr/>
          </p:nvSpPr>
          <p:spPr>
            <a:xfrm>
              <a:off x="1011486" y="799621"/>
              <a:ext cx="121920" cy="155859"/>
            </a:xfrm>
            <a:custGeom>
              <a:avLst/>
              <a:gdLst/>
              <a:ahLst/>
              <a:cxnLst>
                <a:cxn ang="0">
                  <a:pos x="wd2" y="hd2"/>
                </a:cxn>
                <a:cxn ang="5400000">
                  <a:pos x="wd2" y="hd2"/>
                </a:cxn>
                <a:cxn ang="10800000">
                  <a:pos x="wd2" y="hd2"/>
                </a:cxn>
                <a:cxn ang="16200000">
                  <a:pos x="wd2" y="hd2"/>
                </a:cxn>
              </a:cxnLst>
              <a:rect l="0" t="0" r="r" b="b"/>
              <a:pathLst>
                <a:path w="21600" h="21600" extrusionOk="0">
                  <a:moveTo>
                    <a:pt x="5494" y="8820"/>
                  </a:moveTo>
                  <a:lnTo>
                    <a:pt x="5117" y="9228"/>
                  </a:lnTo>
                  <a:lnTo>
                    <a:pt x="4740" y="9677"/>
                  </a:lnTo>
                  <a:lnTo>
                    <a:pt x="4363" y="10085"/>
                  </a:lnTo>
                  <a:lnTo>
                    <a:pt x="4094" y="10575"/>
                  </a:lnTo>
                  <a:lnTo>
                    <a:pt x="3824" y="11025"/>
                  </a:lnTo>
                  <a:lnTo>
                    <a:pt x="3609" y="11515"/>
                  </a:lnTo>
                  <a:lnTo>
                    <a:pt x="3394" y="11964"/>
                  </a:lnTo>
                  <a:lnTo>
                    <a:pt x="3232" y="12454"/>
                  </a:lnTo>
                  <a:lnTo>
                    <a:pt x="2909" y="13066"/>
                  </a:lnTo>
                  <a:lnTo>
                    <a:pt x="2532" y="13719"/>
                  </a:lnTo>
                  <a:lnTo>
                    <a:pt x="2155" y="14332"/>
                  </a:lnTo>
                  <a:lnTo>
                    <a:pt x="1670" y="14904"/>
                  </a:lnTo>
                  <a:lnTo>
                    <a:pt x="1293" y="15516"/>
                  </a:lnTo>
                  <a:lnTo>
                    <a:pt x="862" y="16088"/>
                  </a:lnTo>
                  <a:lnTo>
                    <a:pt x="431" y="16741"/>
                  </a:lnTo>
                  <a:lnTo>
                    <a:pt x="108" y="17353"/>
                  </a:lnTo>
                  <a:lnTo>
                    <a:pt x="0" y="17517"/>
                  </a:lnTo>
                  <a:lnTo>
                    <a:pt x="0" y="18088"/>
                  </a:lnTo>
                  <a:lnTo>
                    <a:pt x="215" y="18538"/>
                  </a:lnTo>
                  <a:lnTo>
                    <a:pt x="539" y="18946"/>
                  </a:lnTo>
                  <a:lnTo>
                    <a:pt x="916" y="19436"/>
                  </a:lnTo>
                  <a:lnTo>
                    <a:pt x="1347" y="19803"/>
                  </a:lnTo>
                  <a:lnTo>
                    <a:pt x="1831" y="20171"/>
                  </a:lnTo>
                  <a:lnTo>
                    <a:pt x="2208" y="20498"/>
                  </a:lnTo>
                  <a:lnTo>
                    <a:pt x="2586" y="20743"/>
                  </a:lnTo>
                  <a:lnTo>
                    <a:pt x="3070" y="21028"/>
                  </a:lnTo>
                  <a:lnTo>
                    <a:pt x="3717" y="21314"/>
                  </a:lnTo>
                  <a:lnTo>
                    <a:pt x="4417" y="21518"/>
                  </a:lnTo>
                  <a:lnTo>
                    <a:pt x="4794" y="21559"/>
                  </a:lnTo>
                  <a:lnTo>
                    <a:pt x="5117" y="21600"/>
                  </a:lnTo>
                  <a:lnTo>
                    <a:pt x="5440" y="21600"/>
                  </a:lnTo>
                  <a:lnTo>
                    <a:pt x="5764" y="21559"/>
                  </a:lnTo>
                  <a:lnTo>
                    <a:pt x="6141" y="21478"/>
                  </a:lnTo>
                  <a:lnTo>
                    <a:pt x="6410" y="21355"/>
                  </a:lnTo>
                  <a:lnTo>
                    <a:pt x="6949" y="20865"/>
                  </a:lnTo>
                  <a:lnTo>
                    <a:pt x="8403" y="19477"/>
                  </a:lnTo>
                  <a:lnTo>
                    <a:pt x="9965" y="18129"/>
                  </a:lnTo>
                  <a:lnTo>
                    <a:pt x="11473" y="16823"/>
                  </a:lnTo>
                  <a:lnTo>
                    <a:pt x="13035" y="15516"/>
                  </a:lnTo>
                  <a:lnTo>
                    <a:pt x="14544" y="14169"/>
                  </a:lnTo>
                  <a:lnTo>
                    <a:pt x="15944" y="12821"/>
                  </a:lnTo>
                  <a:lnTo>
                    <a:pt x="16644" y="12127"/>
                  </a:lnTo>
                  <a:lnTo>
                    <a:pt x="17937" y="10657"/>
                  </a:lnTo>
                  <a:lnTo>
                    <a:pt x="18476" y="9840"/>
                  </a:lnTo>
                  <a:lnTo>
                    <a:pt x="18961" y="8942"/>
                  </a:lnTo>
                  <a:lnTo>
                    <a:pt x="19392" y="8044"/>
                  </a:lnTo>
                  <a:lnTo>
                    <a:pt x="20038" y="6166"/>
                  </a:lnTo>
                  <a:lnTo>
                    <a:pt x="20361" y="5186"/>
                  </a:lnTo>
                  <a:lnTo>
                    <a:pt x="21115" y="3389"/>
                  </a:lnTo>
                  <a:lnTo>
                    <a:pt x="21546" y="2491"/>
                  </a:lnTo>
                  <a:lnTo>
                    <a:pt x="21600" y="2246"/>
                  </a:lnTo>
                  <a:lnTo>
                    <a:pt x="21600" y="1878"/>
                  </a:lnTo>
                  <a:lnTo>
                    <a:pt x="21492" y="1552"/>
                  </a:lnTo>
                  <a:lnTo>
                    <a:pt x="21438" y="1429"/>
                  </a:lnTo>
                  <a:lnTo>
                    <a:pt x="21385" y="1225"/>
                  </a:lnTo>
                  <a:lnTo>
                    <a:pt x="21277" y="1102"/>
                  </a:lnTo>
                  <a:lnTo>
                    <a:pt x="20846" y="776"/>
                  </a:lnTo>
                  <a:lnTo>
                    <a:pt x="20307" y="449"/>
                  </a:lnTo>
                  <a:lnTo>
                    <a:pt x="19822" y="204"/>
                  </a:lnTo>
                  <a:lnTo>
                    <a:pt x="19284" y="82"/>
                  </a:lnTo>
                  <a:lnTo>
                    <a:pt x="18691" y="0"/>
                  </a:lnTo>
                  <a:lnTo>
                    <a:pt x="18153" y="0"/>
                  </a:lnTo>
                  <a:lnTo>
                    <a:pt x="17560" y="82"/>
                  </a:lnTo>
                  <a:lnTo>
                    <a:pt x="17021" y="245"/>
                  </a:lnTo>
                  <a:lnTo>
                    <a:pt x="17075" y="245"/>
                  </a:lnTo>
                  <a:lnTo>
                    <a:pt x="16914" y="490"/>
                  </a:lnTo>
                  <a:lnTo>
                    <a:pt x="15836" y="1307"/>
                  </a:lnTo>
                  <a:lnTo>
                    <a:pt x="14113" y="2654"/>
                  </a:lnTo>
                  <a:lnTo>
                    <a:pt x="12012" y="4206"/>
                  </a:lnTo>
                  <a:lnTo>
                    <a:pt x="9750" y="5880"/>
                  </a:lnTo>
                  <a:lnTo>
                    <a:pt x="7757" y="7472"/>
                  </a:lnTo>
                  <a:lnTo>
                    <a:pt x="6141" y="8738"/>
                  </a:lnTo>
                  <a:lnTo>
                    <a:pt x="5171" y="9555"/>
                  </a:lnTo>
                  <a:lnTo>
                    <a:pt x="5494" y="8820"/>
                  </a:lnTo>
                  <a:close/>
                </a:path>
              </a:pathLst>
            </a:custGeom>
            <a:solidFill>
              <a:srgbClr val="FFFFFF"/>
            </a:solidFill>
            <a:ln w="12700" cap="flat">
              <a:noFill/>
              <a:miter lim="400000"/>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sp>
          <p:nvSpPr>
            <p:cNvPr id="404" name="Linia">
              <a:extLst>
                <a:ext uri="{FF2B5EF4-FFF2-40B4-BE49-F238E27FC236}">
                  <a16:creationId xmlns:a16="http://schemas.microsoft.com/office/drawing/2014/main" id="{E294EB24-785B-B76E-45A0-33644CD8ACA2}"/>
                </a:ext>
              </a:extLst>
            </p:cNvPr>
            <p:cNvSpPr/>
            <p:nvPr/>
          </p:nvSpPr>
          <p:spPr>
            <a:xfrm>
              <a:off x="1011486" y="799621"/>
              <a:ext cx="121920" cy="155859"/>
            </a:xfrm>
            <a:custGeom>
              <a:avLst/>
              <a:gdLst/>
              <a:ahLst/>
              <a:cxnLst>
                <a:cxn ang="0">
                  <a:pos x="wd2" y="hd2"/>
                </a:cxn>
                <a:cxn ang="5400000">
                  <a:pos x="wd2" y="hd2"/>
                </a:cxn>
                <a:cxn ang="10800000">
                  <a:pos x="wd2" y="hd2"/>
                </a:cxn>
                <a:cxn ang="16200000">
                  <a:pos x="wd2" y="hd2"/>
                </a:cxn>
              </a:cxnLst>
              <a:rect l="0" t="0" r="r" b="b"/>
              <a:pathLst>
                <a:path w="21600" h="21600" extrusionOk="0">
                  <a:moveTo>
                    <a:pt x="5494" y="8820"/>
                  </a:moveTo>
                  <a:lnTo>
                    <a:pt x="5117" y="9228"/>
                  </a:lnTo>
                  <a:lnTo>
                    <a:pt x="4740" y="9677"/>
                  </a:lnTo>
                  <a:lnTo>
                    <a:pt x="4363" y="10085"/>
                  </a:lnTo>
                  <a:lnTo>
                    <a:pt x="4094" y="10575"/>
                  </a:lnTo>
                  <a:lnTo>
                    <a:pt x="3824" y="11025"/>
                  </a:lnTo>
                  <a:lnTo>
                    <a:pt x="3609" y="11515"/>
                  </a:lnTo>
                  <a:lnTo>
                    <a:pt x="3394" y="11964"/>
                  </a:lnTo>
                  <a:lnTo>
                    <a:pt x="3232" y="12454"/>
                  </a:lnTo>
                  <a:lnTo>
                    <a:pt x="2909" y="13066"/>
                  </a:lnTo>
                  <a:lnTo>
                    <a:pt x="2532" y="13719"/>
                  </a:lnTo>
                  <a:lnTo>
                    <a:pt x="2155" y="14332"/>
                  </a:lnTo>
                  <a:lnTo>
                    <a:pt x="1670" y="14904"/>
                  </a:lnTo>
                  <a:lnTo>
                    <a:pt x="1293" y="15516"/>
                  </a:lnTo>
                  <a:lnTo>
                    <a:pt x="862" y="16088"/>
                  </a:lnTo>
                  <a:lnTo>
                    <a:pt x="431" y="16741"/>
                  </a:lnTo>
                  <a:lnTo>
                    <a:pt x="108" y="17353"/>
                  </a:lnTo>
                  <a:lnTo>
                    <a:pt x="0" y="17517"/>
                  </a:lnTo>
                  <a:lnTo>
                    <a:pt x="0" y="18088"/>
                  </a:lnTo>
                  <a:lnTo>
                    <a:pt x="215" y="18538"/>
                  </a:lnTo>
                  <a:lnTo>
                    <a:pt x="539" y="18946"/>
                  </a:lnTo>
                  <a:lnTo>
                    <a:pt x="916" y="19436"/>
                  </a:lnTo>
                  <a:lnTo>
                    <a:pt x="1347" y="19803"/>
                  </a:lnTo>
                  <a:lnTo>
                    <a:pt x="1831" y="20171"/>
                  </a:lnTo>
                  <a:lnTo>
                    <a:pt x="2208" y="20498"/>
                  </a:lnTo>
                  <a:lnTo>
                    <a:pt x="2586" y="20743"/>
                  </a:lnTo>
                  <a:lnTo>
                    <a:pt x="3070" y="21028"/>
                  </a:lnTo>
                  <a:lnTo>
                    <a:pt x="3717" y="21314"/>
                  </a:lnTo>
                  <a:lnTo>
                    <a:pt x="4417" y="21518"/>
                  </a:lnTo>
                  <a:lnTo>
                    <a:pt x="4794" y="21559"/>
                  </a:lnTo>
                  <a:lnTo>
                    <a:pt x="5117" y="21600"/>
                  </a:lnTo>
                  <a:lnTo>
                    <a:pt x="5440" y="21600"/>
                  </a:lnTo>
                  <a:lnTo>
                    <a:pt x="5764" y="21559"/>
                  </a:lnTo>
                  <a:lnTo>
                    <a:pt x="6141" y="21478"/>
                  </a:lnTo>
                  <a:lnTo>
                    <a:pt x="6410" y="21355"/>
                  </a:lnTo>
                  <a:lnTo>
                    <a:pt x="6949" y="20865"/>
                  </a:lnTo>
                  <a:lnTo>
                    <a:pt x="8403" y="19477"/>
                  </a:lnTo>
                  <a:lnTo>
                    <a:pt x="9965" y="18129"/>
                  </a:lnTo>
                  <a:lnTo>
                    <a:pt x="11473" y="16823"/>
                  </a:lnTo>
                  <a:lnTo>
                    <a:pt x="13035" y="15516"/>
                  </a:lnTo>
                  <a:lnTo>
                    <a:pt x="14544" y="14169"/>
                  </a:lnTo>
                  <a:lnTo>
                    <a:pt x="15944" y="12821"/>
                  </a:lnTo>
                  <a:lnTo>
                    <a:pt x="16644" y="12127"/>
                  </a:lnTo>
                  <a:lnTo>
                    <a:pt x="17937" y="10657"/>
                  </a:lnTo>
                  <a:lnTo>
                    <a:pt x="18476" y="9840"/>
                  </a:lnTo>
                  <a:lnTo>
                    <a:pt x="18961" y="8942"/>
                  </a:lnTo>
                  <a:lnTo>
                    <a:pt x="19392" y="8044"/>
                  </a:lnTo>
                  <a:lnTo>
                    <a:pt x="20038" y="6166"/>
                  </a:lnTo>
                  <a:lnTo>
                    <a:pt x="20361" y="5186"/>
                  </a:lnTo>
                  <a:lnTo>
                    <a:pt x="21115" y="3389"/>
                  </a:lnTo>
                  <a:lnTo>
                    <a:pt x="21546" y="2491"/>
                  </a:lnTo>
                  <a:lnTo>
                    <a:pt x="21600" y="2246"/>
                  </a:lnTo>
                  <a:lnTo>
                    <a:pt x="21600" y="1878"/>
                  </a:lnTo>
                  <a:lnTo>
                    <a:pt x="21492" y="1552"/>
                  </a:lnTo>
                  <a:lnTo>
                    <a:pt x="21438" y="1429"/>
                  </a:lnTo>
                  <a:lnTo>
                    <a:pt x="21385" y="1225"/>
                  </a:lnTo>
                  <a:lnTo>
                    <a:pt x="21277" y="1102"/>
                  </a:lnTo>
                  <a:lnTo>
                    <a:pt x="20846" y="776"/>
                  </a:lnTo>
                  <a:lnTo>
                    <a:pt x="20307" y="449"/>
                  </a:lnTo>
                  <a:lnTo>
                    <a:pt x="19822" y="204"/>
                  </a:lnTo>
                  <a:lnTo>
                    <a:pt x="19284" y="82"/>
                  </a:lnTo>
                  <a:lnTo>
                    <a:pt x="18691" y="0"/>
                  </a:lnTo>
                  <a:lnTo>
                    <a:pt x="18153" y="0"/>
                  </a:lnTo>
                  <a:lnTo>
                    <a:pt x="17560" y="82"/>
                  </a:lnTo>
                  <a:lnTo>
                    <a:pt x="17021" y="245"/>
                  </a:lnTo>
                  <a:lnTo>
                    <a:pt x="17075" y="245"/>
                  </a:lnTo>
                  <a:lnTo>
                    <a:pt x="16914" y="490"/>
                  </a:lnTo>
                  <a:lnTo>
                    <a:pt x="15836" y="1307"/>
                  </a:lnTo>
                  <a:lnTo>
                    <a:pt x="14113" y="2654"/>
                  </a:lnTo>
                  <a:lnTo>
                    <a:pt x="12012" y="4206"/>
                  </a:lnTo>
                  <a:lnTo>
                    <a:pt x="9750" y="5880"/>
                  </a:lnTo>
                  <a:lnTo>
                    <a:pt x="7757" y="7472"/>
                  </a:lnTo>
                  <a:lnTo>
                    <a:pt x="6141" y="8738"/>
                  </a:lnTo>
                  <a:lnTo>
                    <a:pt x="5171" y="9555"/>
                  </a:lnTo>
                </a:path>
              </a:pathLst>
            </a:custGeom>
            <a:solidFill>
              <a:srgbClr val="FFFFFF"/>
            </a:solidFill>
            <a:ln w="3175" cap="flat">
              <a:solidFill>
                <a:srgbClr val="1F1A17"/>
              </a:solidFill>
              <a:prstDash val="solid"/>
              <a:round/>
            </a:ln>
            <a:effectLst/>
          </p:spPr>
          <p:txBody>
            <a:bodyPr lIns="35719" tIns="35719" rIns="35719" bIns="35719"/>
            <a:lstStyle/>
            <a:p>
              <a:pPr defTabSz="914367">
                <a:defRPr sz="3400">
                  <a:solidFill>
                    <a:srgbClr val="FFFF99"/>
                  </a:solidFill>
                  <a:latin typeface="Times New Roman PL"/>
                  <a:ea typeface="Times New Roman PL"/>
                  <a:cs typeface="Times New Roman PL"/>
                  <a:sym typeface="Times New Roman PL"/>
                </a:defRPr>
              </a:pPr>
              <a:endParaRPr sz="2391">
                <a:solidFill>
                  <a:srgbClr val="FFFF99"/>
                </a:solidFill>
                <a:latin typeface="Times New Roman PL"/>
                <a:ea typeface="Times New Roman PL"/>
                <a:cs typeface="Times New Roman PL"/>
                <a:sym typeface="Times New Roman PL"/>
              </a:endParaRPr>
            </a:p>
          </p:txBody>
        </p:sp>
      </p:grpSp>
      <p:sp>
        <p:nvSpPr>
          <p:cNvPr id="410" name="Rumień…">
            <a:extLst>
              <a:ext uri="{FF2B5EF4-FFF2-40B4-BE49-F238E27FC236}">
                <a16:creationId xmlns:a16="http://schemas.microsoft.com/office/drawing/2014/main" id="{ABFC99B8-0AD0-1DC3-B999-C836D93C9108}"/>
              </a:ext>
            </a:extLst>
          </p:cNvPr>
          <p:cNvSpPr txBox="1"/>
          <p:nvPr/>
        </p:nvSpPr>
        <p:spPr>
          <a:xfrm>
            <a:off x="4383088" y="1584326"/>
            <a:ext cx="1625600" cy="1066957"/>
          </a:xfrm>
          <a:prstGeom prst="rect">
            <a:avLst/>
          </a:prstGeom>
          <a:ln w="12700">
            <a:miter lim="400000"/>
          </a:ln>
        </p:spPr>
        <p:txBody>
          <a:bodyPr lIns="40639" tIns="40639" rIns="40639" bIns="40639">
            <a:spAutoFit/>
          </a:bodyPr>
          <a:lstStyle>
            <a:lvl1pPr defTabSz="912813">
              <a:defRPr>
                <a:solidFill>
                  <a:schemeClr val="tx1"/>
                </a:solidFill>
                <a:latin typeface="Tw Cen MT" panose="020B0602020104020603" pitchFamily="34" charset="-18"/>
              </a:defRPr>
            </a:lvl1pPr>
            <a:lvl2pPr marL="742950" indent="-285750" defTabSz="912813">
              <a:defRPr>
                <a:solidFill>
                  <a:schemeClr val="tx1"/>
                </a:solidFill>
                <a:latin typeface="Tw Cen MT" panose="020B0602020104020603" pitchFamily="34" charset="-18"/>
              </a:defRPr>
            </a:lvl2pPr>
            <a:lvl3pPr marL="1143000" indent="-228600" defTabSz="912813">
              <a:defRPr>
                <a:solidFill>
                  <a:schemeClr val="tx1"/>
                </a:solidFill>
                <a:latin typeface="Tw Cen MT" panose="020B0602020104020603" pitchFamily="34" charset="-18"/>
              </a:defRPr>
            </a:lvl3pPr>
            <a:lvl4pPr marL="1600200" indent="-228600" defTabSz="912813">
              <a:defRPr>
                <a:solidFill>
                  <a:schemeClr val="tx1"/>
                </a:solidFill>
                <a:latin typeface="Tw Cen MT" panose="020B0602020104020603" pitchFamily="34" charset="-18"/>
              </a:defRPr>
            </a:lvl4pPr>
            <a:lvl5pPr marL="2057400" indent="-228600" defTabSz="912813">
              <a:defRPr>
                <a:solidFill>
                  <a:schemeClr val="tx1"/>
                </a:solidFill>
                <a:latin typeface="Tw Cen MT" panose="020B0602020104020603" pitchFamily="34" charset="-18"/>
              </a:defRPr>
            </a:lvl5pPr>
            <a:lvl6pPr marL="2514600" indent="-228600" defTabSz="912813" fontAlgn="base">
              <a:spcBef>
                <a:spcPct val="0"/>
              </a:spcBef>
              <a:spcAft>
                <a:spcPct val="0"/>
              </a:spcAft>
              <a:defRPr>
                <a:solidFill>
                  <a:schemeClr val="tx1"/>
                </a:solidFill>
                <a:latin typeface="Tw Cen MT" panose="020B0602020104020603" pitchFamily="34" charset="-18"/>
              </a:defRPr>
            </a:lvl6pPr>
            <a:lvl7pPr marL="2971800" indent="-228600" defTabSz="912813" fontAlgn="base">
              <a:spcBef>
                <a:spcPct val="0"/>
              </a:spcBef>
              <a:spcAft>
                <a:spcPct val="0"/>
              </a:spcAft>
              <a:defRPr>
                <a:solidFill>
                  <a:schemeClr val="tx1"/>
                </a:solidFill>
                <a:latin typeface="Tw Cen MT" panose="020B0602020104020603" pitchFamily="34" charset="-18"/>
              </a:defRPr>
            </a:lvl7pPr>
            <a:lvl8pPr marL="3429000" indent="-228600" defTabSz="912813" fontAlgn="base">
              <a:spcBef>
                <a:spcPct val="0"/>
              </a:spcBef>
              <a:spcAft>
                <a:spcPct val="0"/>
              </a:spcAft>
              <a:defRPr>
                <a:solidFill>
                  <a:schemeClr val="tx1"/>
                </a:solidFill>
                <a:latin typeface="Tw Cen MT" panose="020B0602020104020603" pitchFamily="34" charset="-18"/>
              </a:defRPr>
            </a:lvl8pPr>
            <a:lvl9pPr marL="3886200" indent="-228600" defTabSz="91281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Rumień </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Świąd</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Pokrzywka </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Obrzęk</a:t>
            </a:r>
          </a:p>
        </p:txBody>
      </p:sp>
      <p:sp>
        <p:nvSpPr>
          <p:cNvPr id="411" name="Mrowienie…">
            <a:extLst>
              <a:ext uri="{FF2B5EF4-FFF2-40B4-BE49-F238E27FC236}">
                <a16:creationId xmlns:a16="http://schemas.microsoft.com/office/drawing/2014/main" id="{B8514749-3B8E-0908-B7DE-2738E709C5CE}"/>
              </a:ext>
            </a:extLst>
          </p:cNvPr>
          <p:cNvSpPr txBox="1"/>
          <p:nvPr/>
        </p:nvSpPr>
        <p:spPr>
          <a:xfrm>
            <a:off x="4371976" y="2863850"/>
            <a:ext cx="1144863" cy="1313178"/>
          </a:xfrm>
          <a:prstGeom prst="rect">
            <a:avLst/>
          </a:prstGeom>
          <a:ln w="12700">
            <a:miter lim="400000"/>
          </a:ln>
        </p:spPr>
        <p:txBody>
          <a:bodyPr wrap="none" lIns="40639" tIns="40639" rIns="40639" bIns="40639">
            <a:spAutoFit/>
          </a:bodyPr>
          <a:lstStyle>
            <a:lvl1pPr defTabSz="912813">
              <a:defRPr>
                <a:solidFill>
                  <a:schemeClr val="tx1"/>
                </a:solidFill>
                <a:latin typeface="Tw Cen MT" panose="020B0602020104020603" pitchFamily="34" charset="-18"/>
              </a:defRPr>
            </a:lvl1pPr>
            <a:lvl2pPr marL="742950" indent="-285750" defTabSz="912813">
              <a:defRPr>
                <a:solidFill>
                  <a:schemeClr val="tx1"/>
                </a:solidFill>
                <a:latin typeface="Tw Cen MT" panose="020B0602020104020603" pitchFamily="34" charset="-18"/>
              </a:defRPr>
            </a:lvl2pPr>
            <a:lvl3pPr marL="1143000" indent="-228600" defTabSz="912813">
              <a:defRPr>
                <a:solidFill>
                  <a:schemeClr val="tx1"/>
                </a:solidFill>
                <a:latin typeface="Tw Cen MT" panose="020B0602020104020603" pitchFamily="34" charset="-18"/>
              </a:defRPr>
            </a:lvl3pPr>
            <a:lvl4pPr marL="1600200" indent="-228600" defTabSz="912813">
              <a:defRPr>
                <a:solidFill>
                  <a:schemeClr val="tx1"/>
                </a:solidFill>
                <a:latin typeface="Tw Cen MT" panose="020B0602020104020603" pitchFamily="34" charset="-18"/>
              </a:defRPr>
            </a:lvl4pPr>
            <a:lvl5pPr marL="2057400" indent="-228600" defTabSz="912813">
              <a:defRPr>
                <a:solidFill>
                  <a:schemeClr val="tx1"/>
                </a:solidFill>
                <a:latin typeface="Tw Cen MT" panose="020B0602020104020603" pitchFamily="34" charset="-18"/>
              </a:defRPr>
            </a:lvl5pPr>
            <a:lvl6pPr marL="2514600" indent="-228600" defTabSz="912813" fontAlgn="base">
              <a:spcBef>
                <a:spcPct val="0"/>
              </a:spcBef>
              <a:spcAft>
                <a:spcPct val="0"/>
              </a:spcAft>
              <a:defRPr>
                <a:solidFill>
                  <a:schemeClr val="tx1"/>
                </a:solidFill>
                <a:latin typeface="Tw Cen MT" panose="020B0602020104020603" pitchFamily="34" charset="-18"/>
              </a:defRPr>
            </a:lvl6pPr>
            <a:lvl7pPr marL="2971800" indent="-228600" defTabSz="912813" fontAlgn="base">
              <a:spcBef>
                <a:spcPct val="0"/>
              </a:spcBef>
              <a:spcAft>
                <a:spcPct val="0"/>
              </a:spcAft>
              <a:defRPr>
                <a:solidFill>
                  <a:schemeClr val="tx1"/>
                </a:solidFill>
                <a:latin typeface="Tw Cen MT" panose="020B0602020104020603" pitchFamily="34" charset="-18"/>
              </a:defRPr>
            </a:lvl7pPr>
            <a:lvl8pPr marL="3429000" indent="-228600" defTabSz="912813" fontAlgn="base">
              <a:spcBef>
                <a:spcPct val="0"/>
              </a:spcBef>
              <a:spcAft>
                <a:spcPct val="0"/>
              </a:spcAft>
              <a:defRPr>
                <a:solidFill>
                  <a:schemeClr val="tx1"/>
                </a:solidFill>
                <a:latin typeface="Tw Cen MT" panose="020B0602020104020603" pitchFamily="34" charset="-18"/>
              </a:defRPr>
            </a:lvl8pPr>
            <a:lvl9pPr marL="3886200" indent="-228600" defTabSz="91281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Mrowienie </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świąd</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Obrzęk </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Chrypka</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Stridor</a:t>
            </a:r>
          </a:p>
        </p:txBody>
      </p:sp>
      <p:sp>
        <p:nvSpPr>
          <p:cNvPr id="412" name="Świąd…">
            <a:extLst>
              <a:ext uri="{FF2B5EF4-FFF2-40B4-BE49-F238E27FC236}">
                <a16:creationId xmlns:a16="http://schemas.microsoft.com/office/drawing/2014/main" id="{C1DD699A-3D54-AB42-BB4F-D44E2C863C8A}"/>
              </a:ext>
            </a:extLst>
          </p:cNvPr>
          <p:cNvSpPr txBox="1"/>
          <p:nvPr/>
        </p:nvSpPr>
        <p:spPr>
          <a:xfrm>
            <a:off x="4422775" y="5238751"/>
            <a:ext cx="1557338" cy="1066957"/>
          </a:xfrm>
          <a:prstGeom prst="rect">
            <a:avLst/>
          </a:prstGeom>
          <a:ln w="12700">
            <a:miter lim="400000"/>
          </a:ln>
        </p:spPr>
        <p:txBody>
          <a:bodyPr lIns="40639" tIns="40639" rIns="40639" bIns="40639">
            <a:spAutoFit/>
          </a:bodyPr>
          <a:lstStyle>
            <a:lvl1pPr defTabSz="912813">
              <a:defRPr>
                <a:solidFill>
                  <a:schemeClr val="tx1"/>
                </a:solidFill>
                <a:latin typeface="Tw Cen MT" panose="020B0602020104020603" pitchFamily="34" charset="-18"/>
              </a:defRPr>
            </a:lvl1pPr>
            <a:lvl2pPr marL="742950" indent="-285750" defTabSz="912813">
              <a:defRPr>
                <a:solidFill>
                  <a:schemeClr val="tx1"/>
                </a:solidFill>
                <a:latin typeface="Tw Cen MT" panose="020B0602020104020603" pitchFamily="34" charset="-18"/>
              </a:defRPr>
            </a:lvl2pPr>
            <a:lvl3pPr marL="1143000" indent="-228600" defTabSz="912813">
              <a:defRPr>
                <a:solidFill>
                  <a:schemeClr val="tx1"/>
                </a:solidFill>
                <a:latin typeface="Tw Cen MT" panose="020B0602020104020603" pitchFamily="34" charset="-18"/>
              </a:defRPr>
            </a:lvl3pPr>
            <a:lvl4pPr marL="1600200" indent="-228600" defTabSz="912813">
              <a:defRPr>
                <a:solidFill>
                  <a:schemeClr val="tx1"/>
                </a:solidFill>
                <a:latin typeface="Tw Cen MT" panose="020B0602020104020603" pitchFamily="34" charset="-18"/>
              </a:defRPr>
            </a:lvl4pPr>
            <a:lvl5pPr marL="2057400" indent="-228600" defTabSz="912813">
              <a:defRPr>
                <a:solidFill>
                  <a:schemeClr val="tx1"/>
                </a:solidFill>
                <a:latin typeface="Tw Cen MT" panose="020B0602020104020603" pitchFamily="34" charset="-18"/>
              </a:defRPr>
            </a:lvl5pPr>
            <a:lvl6pPr marL="2514600" indent="-228600" defTabSz="912813" fontAlgn="base">
              <a:spcBef>
                <a:spcPct val="0"/>
              </a:spcBef>
              <a:spcAft>
                <a:spcPct val="0"/>
              </a:spcAft>
              <a:defRPr>
                <a:solidFill>
                  <a:schemeClr val="tx1"/>
                </a:solidFill>
                <a:latin typeface="Tw Cen MT" panose="020B0602020104020603" pitchFamily="34" charset="-18"/>
              </a:defRPr>
            </a:lvl6pPr>
            <a:lvl7pPr marL="2971800" indent="-228600" defTabSz="912813" fontAlgn="base">
              <a:spcBef>
                <a:spcPct val="0"/>
              </a:spcBef>
              <a:spcAft>
                <a:spcPct val="0"/>
              </a:spcAft>
              <a:defRPr>
                <a:solidFill>
                  <a:schemeClr val="tx1"/>
                </a:solidFill>
                <a:latin typeface="Tw Cen MT" panose="020B0602020104020603" pitchFamily="34" charset="-18"/>
              </a:defRPr>
            </a:lvl7pPr>
            <a:lvl8pPr marL="3429000" indent="-228600" defTabSz="912813" fontAlgn="base">
              <a:spcBef>
                <a:spcPct val="0"/>
              </a:spcBef>
              <a:spcAft>
                <a:spcPct val="0"/>
              </a:spcAft>
              <a:defRPr>
                <a:solidFill>
                  <a:schemeClr val="tx1"/>
                </a:solidFill>
                <a:latin typeface="Tw Cen MT" panose="020B0602020104020603" pitchFamily="34" charset="-18"/>
              </a:defRPr>
            </a:lvl8pPr>
            <a:lvl9pPr marL="3886200" indent="-228600" defTabSz="91281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Świąd</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Kichanie</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Wyciek </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Obrzęk</a:t>
            </a:r>
          </a:p>
        </p:txBody>
      </p:sp>
      <p:sp>
        <p:nvSpPr>
          <p:cNvPr id="414" name="Rumień…">
            <a:extLst>
              <a:ext uri="{FF2B5EF4-FFF2-40B4-BE49-F238E27FC236}">
                <a16:creationId xmlns:a16="http://schemas.microsoft.com/office/drawing/2014/main" id="{B7A44091-3C84-6FD8-CF15-E3D82C0D3C71}"/>
              </a:ext>
            </a:extLst>
          </p:cNvPr>
          <p:cNvSpPr txBox="1"/>
          <p:nvPr/>
        </p:nvSpPr>
        <p:spPr>
          <a:xfrm>
            <a:off x="4370388" y="4349751"/>
            <a:ext cx="1287462" cy="820735"/>
          </a:xfrm>
          <a:prstGeom prst="rect">
            <a:avLst/>
          </a:prstGeom>
          <a:ln w="12700">
            <a:miter lim="400000"/>
          </a:ln>
        </p:spPr>
        <p:txBody>
          <a:bodyPr lIns="40639" tIns="40639" rIns="40639" bIns="40639">
            <a:spAutoFit/>
          </a:bodyPr>
          <a:lstStyle>
            <a:lvl1pPr defTabSz="912813">
              <a:defRPr>
                <a:solidFill>
                  <a:schemeClr val="tx1"/>
                </a:solidFill>
                <a:latin typeface="Tw Cen MT" panose="020B0602020104020603" pitchFamily="34" charset="-18"/>
              </a:defRPr>
            </a:lvl1pPr>
            <a:lvl2pPr marL="742950" indent="-285750" defTabSz="912813">
              <a:defRPr>
                <a:solidFill>
                  <a:schemeClr val="tx1"/>
                </a:solidFill>
                <a:latin typeface="Tw Cen MT" panose="020B0602020104020603" pitchFamily="34" charset="-18"/>
              </a:defRPr>
            </a:lvl2pPr>
            <a:lvl3pPr marL="1143000" indent="-228600" defTabSz="912813">
              <a:defRPr>
                <a:solidFill>
                  <a:schemeClr val="tx1"/>
                </a:solidFill>
                <a:latin typeface="Tw Cen MT" panose="020B0602020104020603" pitchFamily="34" charset="-18"/>
              </a:defRPr>
            </a:lvl3pPr>
            <a:lvl4pPr marL="1600200" indent="-228600" defTabSz="912813">
              <a:defRPr>
                <a:solidFill>
                  <a:schemeClr val="tx1"/>
                </a:solidFill>
                <a:latin typeface="Tw Cen MT" panose="020B0602020104020603" pitchFamily="34" charset="-18"/>
              </a:defRPr>
            </a:lvl4pPr>
            <a:lvl5pPr marL="2057400" indent="-228600" defTabSz="912813">
              <a:defRPr>
                <a:solidFill>
                  <a:schemeClr val="tx1"/>
                </a:solidFill>
                <a:latin typeface="Tw Cen MT" panose="020B0602020104020603" pitchFamily="34" charset="-18"/>
              </a:defRPr>
            </a:lvl5pPr>
            <a:lvl6pPr marL="2514600" indent="-228600" defTabSz="912813" fontAlgn="base">
              <a:spcBef>
                <a:spcPct val="0"/>
              </a:spcBef>
              <a:spcAft>
                <a:spcPct val="0"/>
              </a:spcAft>
              <a:defRPr>
                <a:solidFill>
                  <a:schemeClr val="tx1"/>
                </a:solidFill>
                <a:latin typeface="Tw Cen MT" panose="020B0602020104020603" pitchFamily="34" charset="-18"/>
              </a:defRPr>
            </a:lvl6pPr>
            <a:lvl7pPr marL="2971800" indent="-228600" defTabSz="912813" fontAlgn="base">
              <a:spcBef>
                <a:spcPct val="0"/>
              </a:spcBef>
              <a:spcAft>
                <a:spcPct val="0"/>
              </a:spcAft>
              <a:defRPr>
                <a:solidFill>
                  <a:schemeClr val="tx1"/>
                </a:solidFill>
                <a:latin typeface="Tw Cen MT" panose="020B0602020104020603" pitchFamily="34" charset="-18"/>
              </a:defRPr>
            </a:lvl7pPr>
            <a:lvl8pPr marL="3429000" indent="-228600" defTabSz="912813" fontAlgn="base">
              <a:spcBef>
                <a:spcPct val="0"/>
              </a:spcBef>
              <a:spcAft>
                <a:spcPct val="0"/>
              </a:spcAft>
              <a:defRPr>
                <a:solidFill>
                  <a:schemeClr val="tx1"/>
                </a:solidFill>
                <a:latin typeface="Tw Cen MT" panose="020B0602020104020603" pitchFamily="34" charset="-18"/>
              </a:defRPr>
            </a:lvl8pPr>
            <a:lvl9pPr marL="3886200" indent="-228600" defTabSz="91281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Rumień</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Świąd</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Łzawienie</a:t>
            </a:r>
          </a:p>
        </p:txBody>
      </p:sp>
      <p:pic>
        <p:nvPicPr>
          <p:cNvPr id="26637" name="image.pdf" descr="image.pdf">
            <a:extLst>
              <a:ext uri="{FF2B5EF4-FFF2-40B4-BE49-F238E27FC236}">
                <a16:creationId xmlns:a16="http://schemas.microsoft.com/office/drawing/2014/main" id="{D42B45E2-32CC-7B49-CE37-FEE22CF58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588" y="1636714"/>
            <a:ext cx="1625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6" name="Niepokój, lęk…">
            <a:extLst>
              <a:ext uri="{FF2B5EF4-FFF2-40B4-BE49-F238E27FC236}">
                <a16:creationId xmlns:a16="http://schemas.microsoft.com/office/drawing/2014/main" id="{DBE14CF5-39FD-7EE9-1F31-5BDDAAEE3ADC}"/>
              </a:ext>
            </a:extLst>
          </p:cNvPr>
          <p:cNvSpPr txBox="1"/>
          <p:nvPr/>
        </p:nvSpPr>
        <p:spPr>
          <a:xfrm>
            <a:off x="7443789" y="1428750"/>
            <a:ext cx="2581275" cy="1313178"/>
          </a:xfrm>
          <a:prstGeom prst="rect">
            <a:avLst/>
          </a:prstGeom>
          <a:ln w="12700">
            <a:miter lim="400000"/>
          </a:ln>
        </p:spPr>
        <p:txBody>
          <a:bodyPr lIns="40639" tIns="40639" rIns="40639" bIns="40639">
            <a:spAutoFit/>
          </a:bodyPr>
          <a:lstStyle>
            <a:lvl1pPr defTabSz="912813">
              <a:defRPr>
                <a:solidFill>
                  <a:schemeClr val="tx1"/>
                </a:solidFill>
                <a:latin typeface="Tw Cen MT" panose="020B0602020104020603" pitchFamily="34" charset="-18"/>
              </a:defRPr>
            </a:lvl1pPr>
            <a:lvl2pPr marL="742950" indent="-285750" defTabSz="912813">
              <a:defRPr>
                <a:solidFill>
                  <a:schemeClr val="tx1"/>
                </a:solidFill>
                <a:latin typeface="Tw Cen MT" panose="020B0602020104020603" pitchFamily="34" charset="-18"/>
              </a:defRPr>
            </a:lvl2pPr>
            <a:lvl3pPr marL="1143000" indent="-228600" defTabSz="912813">
              <a:defRPr>
                <a:solidFill>
                  <a:schemeClr val="tx1"/>
                </a:solidFill>
                <a:latin typeface="Tw Cen MT" panose="020B0602020104020603" pitchFamily="34" charset="-18"/>
              </a:defRPr>
            </a:lvl3pPr>
            <a:lvl4pPr marL="1600200" indent="-228600" defTabSz="912813">
              <a:defRPr>
                <a:solidFill>
                  <a:schemeClr val="tx1"/>
                </a:solidFill>
                <a:latin typeface="Tw Cen MT" panose="020B0602020104020603" pitchFamily="34" charset="-18"/>
              </a:defRPr>
            </a:lvl4pPr>
            <a:lvl5pPr marL="2057400" indent="-228600" defTabSz="912813">
              <a:defRPr>
                <a:solidFill>
                  <a:schemeClr val="tx1"/>
                </a:solidFill>
                <a:latin typeface="Tw Cen MT" panose="020B0602020104020603" pitchFamily="34" charset="-18"/>
              </a:defRPr>
            </a:lvl5pPr>
            <a:lvl6pPr marL="2514600" indent="-228600" defTabSz="912813" fontAlgn="base">
              <a:spcBef>
                <a:spcPct val="0"/>
              </a:spcBef>
              <a:spcAft>
                <a:spcPct val="0"/>
              </a:spcAft>
              <a:defRPr>
                <a:solidFill>
                  <a:schemeClr val="tx1"/>
                </a:solidFill>
                <a:latin typeface="Tw Cen MT" panose="020B0602020104020603" pitchFamily="34" charset="-18"/>
              </a:defRPr>
            </a:lvl6pPr>
            <a:lvl7pPr marL="2971800" indent="-228600" defTabSz="912813" fontAlgn="base">
              <a:spcBef>
                <a:spcPct val="0"/>
              </a:spcBef>
              <a:spcAft>
                <a:spcPct val="0"/>
              </a:spcAft>
              <a:defRPr>
                <a:solidFill>
                  <a:schemeClr val="tx1"/>
                </a:solidFill>
                <a:latin typeface="Tw Cen MT" panose="020B0602020104020603" pitchFamily="34" charset="-18"/>
              </a:defRPr>
            </a:lvl7pPr>
            <a:lvl8pPr marL="3429000" indent="-228600" defTabSz="912813" fontAlgn="base">
              <a:spcBef>
                <a:spcPct val="0"/>
              </a:spcBef>
              <a:spcAft>
                <a:spcPct val="0"/>
              </a:spcAft>
              <a:defRPr>
                <a:solidFill>
                  <a:schemeClr val="tx1"/>
                </a:solidFill>
                <a:latin typeface="Tw Cen MT" panose="020B0602020104020603" pitchFamily="34" charset="-18"/>
              </a:defRPr>
            </a:lvl8pPr>
            <a:lvl9pPr marL="3886200" indent="-228600" defTabSz="91281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Niepokój, lęk</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Zawroty głowy</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Poczucie osłabienia</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Utrata świadomości</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Oddanie moczu/stolca</a:t>
            </a:r>
          </a:p>
        </p:txBody>
      </p:sp>
      <p:sp>
        <p:nvSpPr>
          <p:cNvPr id="417" name="Tachypnoe…">
            <a:extLst>
              <a:ext uri="{FF2B5EF4-FFF2-40B4-BE49-F238E27FC236}">
                <a16:creationId xmlns:a16="http://schemas.microsoft.com/office/drawing/2014/main" id="{96B6272E-764C-AAFF-7582-AA060E89FC0A}"/>
              </a:ext>
            </a:extLst>
          </p:cNvPr>
          <p:cNvSpPr txBox="1"/>
          <p:nvPr/>
        </p:nvSpPr>
        <p:spPr>
          <a:xfrm>
            <a:off x="7443789" y="2813050"/>
            <a:ext cx="2230437" cy="1313178"/>
          </a:xfrm>
          <a:prstGeom prst="rect">
            <a:avLst/>
          </a:prstGeom>
          <a:ln w="12700">
            <a:miter lim="400000"/>
          </a:ln>
        </p:spPr>
        <p:txBody>
          <a:bodyPr lIns="40639" tIns="40639" rIns="40639" bIns="40639">
            <a:spAutoFit/>
          </a:bodyPr>
          <a:lstStyle>
            <a:lvl1pPr defTabSz="912813">
              <a:defRPr>
                <a:solidFill>
                  <a:schemeClr val="tx1"/>
                </a:solidFill>
                <a:latin typeface="Tw Cen MT" panose="020B0602020104020603" pitchFamily="34" charset="-18"/>
              </a:defRPr>
            </a:lvl1pPr>
            <a:lvl2pPr marL="742950" indent="-285750" defTabSz="912813">
              <a:defRPr>
                <a:solidFill>
                  <a:schemeClr val="tx1"/>
                </a:solidFill>
                <a:latin typeface="Tw Cen MT" panose="020B0602020104020603" pitchFamily="34" charset="-18"/>
              </a:defRPr>
            </a:lvl2pPr>
            <a:lvl3pPr marL="1143000" indent="-228600" defTabSz="912813">
              <a:defRPr>
                <a:solidFill>
                  <a:schemeClr val="tx1"/>
                </a:solidFill>
                <a:latin typeface="Tw Cen MT" panose="020B0602020104020603" pitchFamily="34" charset="-18"/>
              </a:defRPr>
            </a:lvl3pPr>
            <a:lvl4pPr marL="1600200" indent="-228600" defTabSz="912813">
              <a:defRPr>
                <a:solidFill>
                  <a:schemeClr val="tx1"/>
                </a:solidFill>
                <a:latin typeface="Tw Cen MT" panose="020B0602020104020603" pitchFamily="34" charset="-18"/>
              </a:defRPr>
            </a:lvl4pPr>
            <a:lvl5pPr marL="2057400" indent="-228600" defTabSz="912813">
              <a:defRPr>
                <a:solidFill>
                  <a:schemeClr val="tx1"/>
                </a:solidFill>
                <a:latin typeface="Tw Cen MT" panose="020B0602020104020603" pitchFamily="34" charset="-18"/>
              </a:defRPr>
            </a:lvl5pPr>
            <a:lvl6pPr marL="2514600" indent="-228600" defTabSz="912813" fontAlgn="base">
              <a:spcBef>
                <a:spcPct val="0"/>
              </a:spcBef>
              <a:spcAft>
                <a:spcPct val="0"/>
              </a:spcAft>
              <a:defRPr>
                <a:solidFill>
                  <a:schemeClr val="tx1"/>
                </a:solidFill>
                <a:latin typeface="Tw Cen MT" panose="020B0602020104020603" pitchFamily="34" charset="-18"/>
              </a:defRPr>
            </a:lvl6pPr>
            <a:lvl7pPr marL="2971800" indent="-228600" defTabSz="912813" fontAlgn="base">
              <a:spcBef>
                <a:spcPct val="0"/>
              </a:spcBef>
              <a:spcAft>
                <a:spcPct val="0"/>
              </a:spcAft>
              <a:defRPr>
                <a:solidFill>
                  <a:schemeClr val="tx1"/>
                </a:solidFill>
                <a:latin typeface="Tw Cen MT" panose="020B0602020104020603" pitchFamily="34" charset="-18"/>
              </a:defRPr>
            </a:lvl7pPr>
            <a:lvl8pPr marL="3429000" indent="-228600" defTabSz="912813" fontAlgn="base">
              <a:spcBef>
                <a:spcPct val="0"/>
              </a:spcBef>
              <a:spcAft>
                <a:spcPct val="0"/>
              </a:spcAft>
              <a:defRPr>
                <a:solidFill>
                  <a:schemeClr val="tx1"/>
                </a:solidFill>
                <a:latin typeface="Tw Cen MT" panose="020B0602020104020603" pitchFamily="34" charset="-18"/>
              </a:defRPr>
            </a:lvl8pPr>
            <a:lvl9pPr marL="3886200" indent="-228600" defTabSz="91281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Tachypnoe</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Duszność</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Ciężar w piersiach</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Świszczący oddech</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Bezdech</a:t>
            </a:r>
          </a:p>
        </p:txBody>
      </p:sp>
      <p:pic>
        <p:nvPicPr>
          <p:cNvPr id="26640" name="image.png" descr="image.png">
            <a:extLst>
              <a:ext uri="{FF2B5EF4-FFF2-40B4-BE49-F238E27FC236}">
                <a16:creationId xmlns:a16="http://schemas.microsoft.com/office/drawing/2014/main" id="{3DBDA140-8540-730F-0CE8-AFFEA6E88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988" y="4425950"/>
            <a:ext cx="16002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9" name="Tachykardia  Arytmie…">
            <a:extLst>
              <a:ext uri="{FF2B5EF4-FFF2-40B4-BE49-F238E27FC236}">
                <a16:creationId xmlns:a16="http://schemas.microsoft.com/office/drawing/2014/main" id="{944918CE-3AC8-065C-A934-5684E26EB8DA}"/>
              </a:ext>
            </a:extLst>
          </p:cNvPr>
          <p:cNvSpPr txBox="1"/>
          <p:nvPr/>
        </p:nvSpPr>
        <p:spPr>
          <a:xfrm>
            <a:off x="7508876" y="4195763"/>
            <a:ext cx="2081213" cy="1313178"/>
          </a:xfrm>
          <a:prstGeom prst="rect">
            <a:avLst/>
          </a:prstGeom>
          <a:ln w="12700">
            <a:miter lim="400000"/>
          </a:ln>
        </p:spPr>
        <p:txBody>
          <a:bodyPr lIns="40639" tIns="40639" rIns="40639" bIns="40639">
            <a:spAutoFit/>
          </a:bodyPr>
          <a:lstStyle>
            <a:lvl1pPr defTabSz="912813">
              <a:defRPr>
                <a:solidFill>
                  <a:schemeClr val="tx1"/>
                </a:solidFill>
                <a:latin typeface="Tw Cen MT" panose="020B0602020104020603" pitchFamily="34" charset="-18"/>
              </a:defRPr>
            </a:lvl1pPr>
            <a:lvl2pPr marL="742950" indent="-285750" defTabSz="912813">
              <a:defRPr>
                <a:solidFill>
                  <a:schemeClr val="tx1"/>
                </a:solidFill>
                <a:latin typeface="Tw Cen MT" panose="020B0602020104020603" pitchFamily="34" charset="-18"/>
              </a:defRPr>
            </a:lvl2pPr>
            <a:lvl3pPr marL="1143000" indent="-228600" defTabSz="912813">
              <a:defRPr>
                <a:solidFill>
                  <a:schemeClr val="tx1"/>
                </a:solidFill>
                <a:latin typeface="Tw Cen MT" panose="020B0602020104020603" pitchFamily="34" charset="-18"/>
              </a:defRPr>
            </a:lvl3pPr>
            <a:lvl4pPr marL="1600200" indent="-228600" defTabSz="912813">
              <a:defRPr>
                <a:solidFill>
                  <a:schemeClr val="tx1"/>
                </a:solidFill>
                <a:latin typeface="Tw Cen MT" panose="020B0602020104020603" pitchFamily="34" charset="-18"/>
              </a:defRPr>
            </a:lvl4pPr>
            <a:lvl5pPr marL="2057400" indent="-228600" defTabSz="912813">
              <a:defRPr>
                <a:solidFill>
                  <a:schemeClr val="tx1"/>
                </a:solidFill>
                <a:latin typeface="Tw Cen MT" panose="020B0602020104020603" pitchFamily="34" charset="-18"/>
              </a:defRPr>
            </a:lvl5pPr>
            <a:lvl6pPr marL="2514600" indent="-228600" defTabSz="912813" fontAlgn="base">
              <a:spcBef>
                <a:spcPct val="0"/>
              </a:spcBef>
              <a:spcAft>
                <a:spcPct val="0"/>
              </a:spcAft>
              <a:defRPr>
                <a:solidFill>
                  <a:schemeClr val="tx1"/>
                </a:solidFill>
                <a:latin typeface="Tw Cen MT" panose="020B0602020104020603" pitchFamily="34" charset="-18"/>
              </a:defRPr>
            </a:lvl6pPr>
            <a:lvl7pPr marL="2971800" indent="-228600" defTabSz="912813" fontAlgn="base">
              <a:spcBef>
                <a:spcPct val="0"/>
              </a:spcBef>
              <a:spcAft>
                <a:spcPct val="0"/>
              </a:spcAft>
              <a:defRPr>
                <a:solidFill>
                  <a:schemeClr val="tx1"/>
                </a:solidFill>
                <a:latin typeface="Tw Cen MT" panose="020B0602020104020603" pitchFamily="34" charset="-18"/>
              </a:defRPr>
            </a:lvl7pPr>
            <a:lvl8pPr marL="3429000" indent="-228600" defTabSz="912813" fontAlgn="base">
              <a:spcBef>
                <a:spcPct val="0"/>
              </a:spcBef>
              <a:spcAft>
                <a:spcPct val="0"/>
              </a:spcAft>
              <a:defRPr>
                <a:solidFill>
                  <a:schemeClr val="tx1"/>
                </a:solidFill>
                <a:latin typeface="Tw Cen MT" panose="020B0602020104020603" pitchFamily="34" charset="-18"/>
              </a:defRPr>
            </a:lvl8pPr>
            <a:lvl9pPr marL="3886200" indent="-228600" defTabSz="91281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Tachykardia  Arytmie</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Hipotonia</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Zapaść</a:t>
            </a:r>
          </a:p>
          <a:p>
            <a:pPr eaLnBrk="1" hangingPunct="1">
              <a:defRPr/>
            </a:pPr>
            <a:r>
              <a:rPr lang="pl-PL" altLang="pl-PL" sz="1600" b="1">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Zatrzymanie serca</a:t>
            </a:r>
          </a:p>
        </p:txBody>
      </p:sp>
      <p:pic>
        <p:nvPicPr>
          <p:cNvPr id="26642" name="image.pdf" descr="image.pdf">
            <a:extLst>
              <a:ext uri="{FF2B5EF4-FFF2-40B4-BE49-F238E27FC236}">
                <a16:creationId xmlns:a16="http://schemas.microsoft.com/office/drawing/2014/main" id="{13CE3A3B-25CF-8790-9E01-7F968F7F0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4" y="5207001"/>
            <a:ext cx="75723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21" name="Wymioty…">
            <a:extLst>
              <a:ext uri="{FF2B5EF4-FFF2-40B4-BE49-F238E27FC236}">
                <a16:creationId xmlns:a16="http://schemas.microsoft.com/office/drawing/2014/main" id="{E6B5C780-0DCF-B27F-822E-550A07664CC8}"/>
              </a:ext>
            </a:extLst>
          </p:cNvPr>
          <p:cNvSpPr txBox="1"/>
          <p:nvPr/>
        </p:nvSpPr>
        <p:spPr>
          <a:xfrm>
            <a:off x="7608889" y="5507038"/>
            <a:ext cx="1760537" cy="862012"/>
          </a:xfrm>
          <a:prstGeom prst="rect">
            <a:avLst/>
          </a:prstGeom>
          <a:ln w="12700">
            <a:miter lim="400000"/>
          </a:ln>
        </p:spPr>
        <p:txBody>
          <a:bodyPr lIns="40639" tIns="40639" rIns="40639" bIns="40639">
            <a:spAutoFit/>
          </a:bodyPr>
          <a:lstStyle/>
          <a:p>
            <a:pPr defTabSz="914367">
              <a:defRPr sz="2400" b="1">
                <a:solidFill>
                  <a:srgbClr val="333333"/>
                </a:solidFill>
                <a:effectLst>
                  <a:outerShdw blurRad="12700" dist="25400" dir="2700000" rotWithShape="0">
                    <a:srgbClr val="DDDDDD"/>
                  </a:outerShdw>
                </a:effectLst>
                <a:latin typeface="Arial"/>
                <a:ea typeface="Arial"/>
                <a:cs typeface="Arial"/>
                <a:sym typeface="Arial"/>
              </a:defRPr>
            </a:pPr>
            <a:r>
              <a:rPr sz="1687" b="1">
                <a:solidFill>
                  <a:srgbClr val="333333"/>
                </a:solidFill>
                <a:effectLst>
                  <a:outerShdw blurRad="12700" dist="25400" dir="2700000" rotWithShape="0">
                    <a:srgbClr val="DDDDDD"/>
                  </a:outerShdw>
                </a:effectLst>
                <a:latin typeface="Arial"/>
                <a:ea typeface="Arial"/>
                <a:cs typeface="Arial"/>
                <a:sym typeface="Arial"/>
              </a:rPr>
              <a:t>Wymioty</a:t>
            </a:r>
          </a:p>
          <a:p>
            <a:pPr defTabSz="914367">
              <a:defRPr sz="2400" b="1">
                <a:solidFill>
                  <a:srgbClr val="333333"/>
                </a:solidFill>
                <a:effectLst>
                  <a:outerShdw blurRad="12700" dist="25400" dir="2700000" rotWithShape="0">
                    <a:srgbClr val="DDDDDD"/>
                  </a:outerShdw>
                </a:effectLst>
                <a:latin typeface="Arial"/>
                <a:ea typeface="Arial"/>
                <a:cs typeface="Arial"/>
                <a:sym typeface="Arial"/>
              </a:defRPr>
            </a:pPr>
            <a:r>
              <a:rPr sz="1687" b="1">
                <a:solidFill>
                  <a:srgbClr val="333333"/>
                </a:solidFill>
                <a:effectLst>
                  <a:outerShdw blurRad="12700" dist="25400" dir="2700000" rotWithShape="0">
                    <a:srgbClr val="DDDDDD"/>
                  </a:outerShdw>
                </a:effectLst>
                <a:latin typeface="Arial"/>
                <a:ea typeface="Arial"/>
                <a:cs typeface="Arial"/>
                <a:sym typeface="Arial"/>
              </a:rPr>
              <a:t>Bóle brzucha</a:t>
            </a:r>
          </a:p>
          <a:p>
            <a:pPr defTabSz="914367">
              <a:defRPr sz="2400" b="1">
                <a:solidFill>
                  <a:srgbClr val="333333"/>
                </a:solidFill>
                <a:effectLst>
                  <a:outerShdw blurRad="12700" dist="25400" dir="2700000" rotWithShape="0">
                    <a:srgbClr val="DDDDDD"/>
                  </a:outerShdw>
                </a:effectLst>
                <a:latin typeface="Arial"/>
                <a:ea typeface="Arial"/>
                <a:cs typeface="Arial"/>
                <a:sym typeface="Arial"/>
              </a:defRPr>
            </a:pPr>
            <a:r>
              <a:rPr sz="1687" b="1">
                <a:solidFill>
                  <a:srgbClr val="333333"/>
                </a:solidFill>
                <a:effectLst>
                  <a:outerShdw blurRad="12700" dist="25400" dir="2700000" rotWithShape="0">
                    <a:srgbClr val="DDDDDD"/>
                  </a:outerShdw>
                </a:effectLst>
                <a:latin typeface="Arial"/>
                <a:ea typeface="Arial"/>
                <a:cs typeface="Arial"/>
                <a:sym typeface="Arial"/>
              </a:rPr>
              <a:t>Biegunka</a:t>
            </a:r>
          </a:p>
        </p:txBody>
      </p:sp>
      <p:grpSp>
        <p:nvGrpSpPr>
          <p:cNvPr id="26644" name="Grupuj">
            <a:extLst>
              <a:ext uri="{FF2B5EF4-FFF2-40B4-BE49-F238E27FC236}">
                <a16:creationId xmlns:a16="http://schemas.microsoft.com/office/drawing/2014/main" id="{0CA3E95F-787F-CC48-4336-C05EF5D87C52}"/>
              </a:ext>
            </a:extLst>
          </p:cNvPr>
          <p:cNvGrpSpPr>
            <a:grpSpLocks/>
          </p:cNvGrpSpPr>
          <p:nvPr/>
        </p:nvGrpSpPr>
        <p:grpSpPr bwMode="auto">
          <a:xfrm>
            <a:off x="451878" y="553106"/>
            <a:ext cx="2817812" cy="658813"/>
            <a:chOff x="-1" y="0"/>
            <a:chExt cx="4008266" cy="937231"/>
          </a:xfrm>
        </p:grpSpPr>
        <p:sp>
          <p:nvSpPr>
            <p:cNvPr id="422" name="Prostokąt zaokrąglony">
              <a:extLst>
                <a:ext uri="{FF2B5EF4-FFF2-40B4-BE49-F238E27FC236}">
                  <a16:creationId xmlns:a16="http://schemas.microsoft.com/office/drawing/2014/main" id="{F96A8A78-62D8-1827-AFEE-CCD95E12676D}"/>
                </a:ext>
              </a:extLst>
            </p:cNvPr>
            <p:cNvSpPr/>
            <p:nvPr/>
          </p:nvSpPr>
          <p:spPr>
            <a:xfrm>
              <a:off x="-1" y="0"/>
              <a:ext cx="4008266" cy="937231"/>
            </a:xfrm>
            <a:prstGeom prst="roundRect">
              <a:avLst>
                <a:gd name="adj" fmla="val 16667"/>
              </a:avLst>
            </a:prstGeom>
            <a:solidFill>
              <a:srgbClr val="DDDDDD"/>
            </a:solidFill>
            <a:ln w="63500" cap="flat">
              <a:solidFill>
                <a:srgbClr val="4D4D4D"/>
              </a:solidFill>
              <a:prstDash val="solid"/>
              <a:round/>
            </a:ln>
            <a:effectLst/>
          </p:spPr>
          <p:txBody>
            <a:bodyPr lIns="35719" tIns="35719" rIns="35719" bIns="35719" anchor="ctr"/>
            <a:lstStyle/>
            <a:p>
              <a:pPr defTabSz="914367">
                <a:defRPr sz="3800" b="1">
                  <a:solidFill>
                    <a:srgbClr val="333333"/>
                  </a:solidFill>
                  <a:latin typeface="Arial"/>
                  <a:ea typeface="Arial"/>
                  <a:cs typeface="Arial"/>
                  <a:sym typeface="Arial"/>
                </a:defRPr>
              </a:pPr>
              <a:endParaRPr sz="2672" b="1">
                <a:solidFill>
                  <a:srgbClr val="333333"/>
                </a:solidFill>
                <a:latin typeface="Arial"/>
                <a:ea typeface="Arial"/>
                <a:cs typeface="Arial"/>
                <a:sym typeface="Arial"/>
              </a:endParaRPr>
            </a:p>
          </p:txBody>
        </p:sp>
        <p:sp>
          <p:nvSpPr>
            <p:cNvPr id="423" name="ANAFILAKSJA">
              <a:extLst>
                <a:ext uri="{FF2B5EF4-FFF2-40B4-BE49-F238E27FC236}">
                  <a16:creationId xmlns:a16="http://schemas.microsoft.com/office/drawing/2014/main" id="{4EFBDD95-F7FA-AC8A-880A-ADC5AD0A0953}"/>
                </a:ext>
              </a:extLst>
            </p:cNvPr>
            <p:cNvSpPr txBox="1"/>
            <p:nvPr/>
          </p:nvSpPr>
          <p:spPr>
            <a:xfrm>
              <a:off x="277754" y="176154"/>
              <a:ext cx="3434690" cy="584923"/>
            </a:xfrm>
            <a:prstGeom prst="rect">
              <a:avLst/>
            </a:prstGeom>
            <a:noFill/>
            <a:ln w="12700" cap="flat">
              <a:noFill/>
              <a:miter lim="400000"/>
            </a:ln>
            <a:effectLst/>
          </p:spPr>
          <p:txBody>
            <a:bodyPr wrap="none" lIns="0" tIns="0" rIns="0" bIns="0" anchor="ctr">
              <a:spAutoFit/>
            </a:bodyPr>
            <a:lstStyle>
              <a:lvl1pPr algn="l" defTabSz="1300480">
                <a:defRPr sz="3800" b="1">
                  <a:solidFill>
                    <a:srgbClr val="333333"/>
                  </a:solidFill>
                  <a:latin typeface="Arial"/>
                  <a:ea typeface="Arial"/>
                  <a:cs typeface="Arial"/>
                  <a:sym typeface="Arial"/>
                </a:defRPr>
              </a:lvl1pPr>
            </a:lstStyle>
            <a:p>
              <a:pPr>
                <a:defRPr/>
              </a:pPr>
              <a:r>
                <a:rPr sz="2672" dirty="0">
                  <a:solidFill>
                    <a:srgbClr val="FF0000"/>
                  </a:solidFill>
                </a:rPr>
                <a:t>ANAFILAKSJA</a:t>
              </a:r>
            </a:p>
          </p:txBody>
        </p:sp>
      </p:grpSp>
      <p:sp>
        <p:nvSpPr>
          <p:cNvPr id="425" name="jest zespołem objawów reakcji !">
            <a:extLst>
              <a:ext uri="{FF2B5EF4-FFF2-40B4-BE49-F238E27FC236}">
                <a16:creationId xmlns:a16="http://schemas.microsoft.com/office/drawing/2014/main" id="{E2282466-B900-8B71-BD38-DB321A52337D}"/>
              </a:ext>
            </a:extLst>
          </p:cNvPr>
          <p:cNvSpPr txBox="1"/>
          <p:nvPr/>
        </p:nvSpPr>
        <p:spPr>
          <a:xfrm>
            <a:off x="3839417" y="583037"/>
            <a:ext cx="3866762" cy="482181"/>
          </a:xfrm>
          <a:prstGeom prst="rect">
            <a:avLst/>
          </a:prstGeom>
          <a:ln w="12700">
            <a:miter lim="400000"/>
          </a:ln>
        </p:spPr>
        <p:txBody>
          <a:bodyPr wrap="none" lIns="40639" tIns="40639" rIns="40639" bIns="40639">
            <a:spAutoFit/>
          </a:bodyPr>
          <a:lstStyle>
            <a:lvl1pPr defTabSz="1300163">
              <a:defRPr>
                <a:solidFill>
                  <a:schemeClr val="tx1"/>
                </a:solidFill>
                <a:latin typeface="Tw Cen MT" panose="020B0602020104020603" pitchFamily="34" charset="-18"/>
              </a:defRPr>
            </a:lvl1pPr>
            <a:lvl2pPr marL="742950" indent="-285750" defTabSz="1300163">
              <a:defRPr>
                <a:solidFill>
                  <a:schemeClr val="tx1"/>
                </a:solidFill>
                <a:latin typeface="Tw Cen MT" panose="020B0602020104020603" pitchFamily="34" charset="-18"/>
              </a:defRPr>
            </a:lvl2pPr>
            <a:lvl3pPr marL="1143000" indent="-228600" defTabSz="1300163">
              <a:defRPr>
                <a:solidFill>
                  <a:schemeClr val="tx1"/>
                </a:solidFill>
                <a:latin typeface="Tw Cen MT" panose="020B0602020104020603" pitchFamily="34" charset="-18"/>
              </a:defRPr>
            </a:lvl3pPr>
            <a:lvl4pPr marL="1600200" indent="-228600" defTabSz="1300163">
              <a:defRPr>
                <a:solidFill>
                  <a:schemeClr val="tx1"/>
                </a:solidFill>
                <a:latin typeface="Tw Cen MT" panose="020B0602020104020603" pitchFamily="34" charset="-18"/>
              </a:defRPr>
            </a:lvl4pPr>
            <a:lvl5pPr marL="2057400" indent="-228600" defTabSz="1300163">
              <a:defRPr>
                <a:solidFill>
                  <a:schemeClr val="tx1"/>
                </a:solidFill>
                <a:latin typeface="Tw Cen MT" panose="020B0602020104020603" pitchFamily="34" charset="-18"/>
              </a:defRPr>
            </a:lvl5pPr>
            <a:lvl6pPr marL="2514600" indent="-228600" defTabSz="1300163" fontAlgn="base">
              <a:spcBef>
                <a:spcPct val="0"/>
              </a:spcBef>
              <a:spcAft>
                <a:spcPct val="0"/>
              </a:spcAft>
              <a:defRPr>
                <a:solidFill>
                  <a:schemeClr val="tx1"/>
                </a:solidFill>
                <a:latin typeface="Tw Cen MT" panose="020B0602020104020603" pitchFamily="34" charset="-18"/>
              </a:defRPr>
            </a:lvl6pPr>
            <a:lvl7pPr marL="2971800" indent="-228600" defTabSz="1300163" fontAlgn="base">
              <a:spcBef>
                <a:spcPct val="0"/>
              </a:spcBef>
              <a:spcAft>
                <a:spcPct val="0"/>
              </a:spcAft>
              <a:defRPr>
                <a:solidFill>
                  <a:schemeClr val="tx1"/>
                </a:solidFill>
                <a:latin typeface="Tw Cen MT" panose="020B0602020104020603" pitchFamily="34" charset="-18"/>
              </a:defRPr>
            </a:lvl7pPr>
            <a:lvl8pPr marL="3429000" indent="-228600" defTabSz="1300163" fontAlgn="base">
              <a:spcBef>
                <a:spcPct val="0"/>
              </a:spcBef>
              <a:spcAft>
                <a:spcPct val="0"/>
              </a:spcAft>
              <a:defRPr>
                <a:solidFill>
                  <a:schemeClr val="tx1"/>
                </a:solidFill>
                <a:latin typeface="Tw Cen MT" panose="020B0602020104020603" pitchFamily="34" charset="-18"/>
              </a:defRPr>
            </a:lvl8pPr>
            <a:lvl9pPr marL="3886200" indent="-228600" defTabSz="1300163" fontAlgn="base">
              <a:spcBef>
                <a:spcPct val="0"/>
              </a:spcBef>
              <a:spcAft>
                <a:spcPct val="0"/>
              </a:spcAft>
              <a:defRPr>
                <a:solidFill>
                  <a:schemeClr val="tx1"/>
                </a:solidFill>
                <a:latin typeface="Tw Cen MT" panose="020B0602020104020603" pitchFamily="34" charset="-18"/>
              </a:defRPr>
            </a:lvl9pPr>
          </a:lstStyle>
          <a:p>
            <a:pPr eaLnBrk="1" hangingPunct="1">
              <a:defRPr/>
            </a:pPr>
            <a:r>
              <a:rPr lang="pl-PL" altLang="pl-PL" sz="2600" b="1" dirty="0">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jest zespołem objawów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3">
            <a:extLst>
              <a:ext uri="{FF2B5EF4-FFF2-40B4-BE49-F238E27FC236}">
                <a16:creationId xmlns:a16="http://schemas.microsoft.com/office/drawing/2014/main" id="{7EC65C2D-AAEE-7413-D36B-EE15E14DB123}"/>
              </a:ext>
            </a:extLst>
          </p:cNvPr>
          <p:cNvSpPr>
            <a:spLocks noGrp="1"/>
          </p:cNvSpPr>
          <p:nvPr>
            <p:ph type="title"/>
          </p:nvPr>
        </p:nvSpPr>
        <p:spPr>
          <a:xfrm>
            <a:off x="838199" y="365125"/>
            <a:ext cx="8090647" cy="1325563"/>
          </a:xfrm>
          <a:solidFill>
            <a:schemeClr val="bg2">
              <a:lumMod val="40000"/>
              <a:lumOff val="60000"/>
            </a:schemeClr>
          </a:solidFill>
        </p:spPr>
        <p:txBody>
          <a:bodyPr>
            <a:noAutofit/>
          </a:bodyPr>
          <a:lstStyle/>
          <a:p>
            <a:pPr defTabSz="457207">
              <a:defRPr/>
            </a:pPr>
            <a:r>
              <a:rPr lang="pl-PL" altLang="pl-PL" sz="3600" b="1" dirty="0">
                <a:solidFill>
                  <a:srgbClr val="FF0000"/>
                </a:solidFill>
                <a:latin typeface="Century" panose="02040604050505020304" pitchFamily="18" charset="0"/>
              </a:rPr>
              <a:t>Anafilaksja - kryteria diagnostyczne</a:t>
            </a:r>
          </a:p>
        </p:txBody>
      </p:sp>
      <p:sp>
        <p:nvSpPr>
          <p:cNvPr id="20483" name="Symbol zastępczy zawartości 4">
            <a:extLst>
              <a:ext uri="{FF2B5EF4-FFF2-40B4-BE49-F238E27FC236}">
                <a16:creationId xmlns:a16="http://schemas.microsoft.com/office/drawing/2014/main" id="{E64C8D2F-38CC-C8C2-517F-92C722A05CEB}"/>
              </a:ext>
            </a:extLst>
          </p:cNvPr>
          <p:cNvSpPr>
            <a:spLocks noGrp="1"/>
          </p:cNvSpPr>
          <p:nvPr>
            <p:ph idx="1"/>
          </p:nvPr>
        </p:nvSpPr>
        <p:spPr>
          <a:xfrm>
            <a:off x="113553" y="1825625"/>
            <a:ext cx="11803529" cy="4351338"/>
          </a:xfrm>
          <a:solidFill>
            <a:schemeClr val="bg2">
              <a:lumMod val="40000"/>
              <a:lumOff val="60000"/>
            </a:schemeClr>
          </a:solidFill>
        </p:spPr>
        <p:txBody>
          <a:bodyPr>
            <a:normAutofit/>
          </a:bodyPr>
          <a:lstStyle/>
          <a:p>
            <a:pPr marL="342906" indent="-342906" algn="ctr" defTabSz="457207">
              <a:buClr>
                <a:schemeClr val="bg2">
                  <a:lumMod val="40000"/>
                  <a:lumOff val="60000"/>
                </a:schemeClr>
              </a:buClr>
              <a:buFont typeface="Wingdings 3" charset="2"/>
              <a:buChar char=""/>
              <a:defRPr/>
            </a:pPr>
            <a:endParaRPr lang="pl-PL" altLang="pl-PL" sz="3200" b="1" dirty="0">
              <a:latin typeface="Century" panose="02040604050505020304" pitchFamily="18" charset="0"/>
            </a:endParaRPr>
          </a:p>
          <a:p>
            <a:pPr marL="342906" indent="-342906" algn="ctr" defTabSz="457207">
              <a:buClr>
                <a:schemeClr val="bg2">
                  <a:lumMod val="40000"/>
                  <a:lumOff val="60000"/>
                </a:schemeClr>
              </a:buClr>
              <a:buFont typeface="Wingdings 3" charset="2"/>
              <a:buChar char=""/>
              <a:defRPr/>
            </a:pPr>
            <a:r>
              <a:rPr lang="pl-PL" altLang="pl-PL" sz="3200" b="1" dirty="0">
                <a:latin typeface="Century" panose="02040604050505020304" pitchFamily="18" charset="0"/>
              </a:rPr>
              <a:t>Objawy skórne i obrzęk naczynioruchowy występujące pojedynczo nie są objawami anafilaksji !</a:t>
            </a:r>
          </a:p>
          <a:p>
            <a:pPr marL="342906" indent="-342906" algn="ctr" defTabSz="457207">
              <a:buClr>
                <a:schemeClr val="bg2">
                  <a:lumMod val="40000"/>
                  <a:lumOff val="60000"/>
                </a:schemeClr>
              </a:buClr>
              <a:buFont typeface="Wingdings 3" charset="2"/>
              <a:buChar char=""/>
              <a:defRPr/>
            </a:pPr>
            <a:endParaRPr lang="pl-PL" altLang="pl-PL" sz="3200" b="1" dirty="0">
              <a:latin typeface="Century" panose="02040604050505020304" pitchFamily="18" charset="0"/>
            </a:endParaRPr>
          </a:p>
          <a:p>
            <a:pPr marL="342906" indent="-342906" algn="ctr" defTabSz="457207">
              <a:buClr>
                <a:schemeClr val="bg2">
                  <a:lumMod val="40000"/>
                  <a:lumOff val="60000"/>
                </a:schemeClr>
              </a:buClr>
              <a:buFont typeface="Wingdings 3" charset="2"/>
              <a:buChar char=""/>
              <a:defRPr/>
            </a:pPr>
            <a:endParaRPr lang="pl-PL" altLang="pl-PL" sz="3200" b="1" dirty="0">
              <a:latin typeface="Century" panose="02040604050505020304" pitchFamily="18" charset="0"/>
            </a:endParaRPr>
          </a:p>
          <a:p>
            <a:pPr marL="342906" indent="-342906" algn="ctr" defTabSz="457207">
              <a:buClr>
                <a:schemeClr val="bg2">
                  <a:lumMod val="40000"/>
                  <a:lumOff val="60000"/>
                </a:schemeClr>
              </a:buClr>
              <a:buFont typeface="Wingdings 3" charset="2"/>
              <a:buChar char=""/>
              <a:defRPr/>
            </a:pPr>
            <a:r>
              <a:rPr lang="pl-PL" altLang="pl-PL" sz="3200" b="1" dirty="0">
                <a:latin typeface="Century" panose="02040604050505020304" pitchFamily="18" charset="0"/>
              </a:rPr>
              <a:t>U 20% chorych z anafilaksją nie występują zmiany skórne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47679-EE4D-672C-68E6-79DD548E95CE}"/>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8EBAFE1-66D9-B344-7A16-BD8515D76834}"/>
              </a:ext>
            </a:extLst>
          </p:cNvPr>
          <p:cNvSpPr>
            <a:spLocks noGrp="1"/>
          </p:cNvSpPr>
          <p:nvPr>
            <p:ph idx="1"/>
          </p:nvPr>
        </p:nvSpPr>
        <p:spPr>
          <a:xfrm>
            <a:off x="796365" y="1694143"/>
            <a:ext cx="10515600" cy="4351338"/>
          </a:xfrm>
        </p:spPr>
        <p:txBody>
          <a:bodyPr/>
          <a:lstStyle/>
          <a:p>
            <a:endParaRPr lang="pl-PL" dirty="0"/>
          </a:p>
          <a:p>
            <a:r>
              <a:rPr lang="pl-PL" dirty="0"/>
              <a:t>alergie pokarmowe i alergie wziewne </a:t>
            </a:r>
          </a:p>
          <a:p>
            <a:pPr marL="0" indent="0">
              <a:buNone/>
            </a:pPr>
            <a:r>
              <a:rPr lang="pl-PL" dirty="0"/>
              <a:t>– objawy, unikanie alergenów, postępowanie w sytuacjach nagłych</a:t>
            </a:r>
          </a:p>
          <a:p>
            <a:pPr marL="0" indent="0">
              <a:buNone/>
            </a:pPr>
            <a:endParaRPr lang="pl-PL" dirty="0"/>
          </a:p>
          <a:p>
            <a:r>
              <a:rPr lang="pl-PL" dirty="0"/>
              <a:t>anafilaksja </a:t>
            </a:r>
          </a:p>
          <a:p>
            <a:pPr marL="0" indent="0">
              <a:buNone/>
            </a:pPr>
            <a:r>
              <a:rPr lang="pl-PL" dirty="0"/>
              <a:t>– rozpoznanie i pierwsza pomoc</a:t>
            </a:r>
          </a:p>
          <a:p>
            <a:endParaRPr lang="pl-PL" dirty="0"/>
          </a:p>
        </p:txBody>
      </p:sp>
    </p:spTree>
    <p:extLst>
      <p:ext uri="{BB962C8B-B14F-4D97-AF65-F5344CB8AC3E}">
        <p14:creationId xmlns:p14="http://schemas.microsoft.com/office/powerpoint/2010/main" val="195107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tany chorobowe mogące przypominać anafilaksję to:…">
            <a:extLst>
              <a:ext uri="{FF2B5EF4-FFF2-40B4-BE49-F238E27FC236}">
                <a16:creationId xmlns:a16="http://schemas.microsoft.com/office/drawing/2014/main" id="{44D19789-B90E-4D3B-564C-2CC76AFDED95}"/>
              </a:ext>
            </a:extLst>
          </p:cNvPr>
          <p:cNvSpPr>
            <a:spLocks noGrp="1" noChangeArrowheads="1"/>
          </p:cNvSpPr>
          <p:nvPr>
            <p:ph type="body" idx="1"/>
          </p:nvPr>
        </p:nvSpPr>
        <p:spPr bwMode="auto">
          <a:xfrm>
            <a:off x="107576" y="2762250"/>
            <a:ext cx="11839389" cy="3422650"/>
          </a:xfrm>
        </p:spPr>
        <p:txBody>
          <a:bodyPr wrap="square" numCol="1" anchor="t" anchorCtr="0" compatLnSpc="1">
            <a:prstTxWarp prst="textNoShape">
              <a:avLst/>
            </a:prstTxWarp>
            <a:normAutofit lnSpcReduction="10000"/>
          </a:bodyPr>
          <a:lstStyle/>
          <a:p>
            <a:pPr marL="223838" indent="0">
              <a:lnSpc>
                <a:spcPct val="80000"/>
              </a:lnSpc>
              <a:spcBef>
                <a:spcPts val="1400"/>
              </a:spcBef>
              <a:buSzPct val="30000"/>
              <a:buNone/>
            </a:pPr>
            <a:r>
              <a:rPr lang="pl-PL" altLang="pl-PL" b="1" i="1" u="sng" cap="none" dirty="0">
                <a:solidFill>
                  <a:srgbClr val="FF0000"/>
                </a:solidFill>
                <a:latin typeface="Arial" panose="020B0604020202020204" pitchFamily="34" charset="0"/>
                <a:ea typeface="Times" panose="02020603050405020304" pitchFamily="18" charset="0"/>
                <a:cs typeface="Arial" panose="020B0604020202020204" pitchFamily="34" charset="0"/>
                <a:sym typeface="Times" panose="02020603050405020304" pitchFamily="18" charset="0"/>
              </a:rPr>
              <a:t>STANY CHOROBOWE MOGĄCE PRZYPOMINAĆ ANAFILAKSJĘ TO:</a:t>
            </a:r>
          </a:p>
          <a:p>
            <a:pPr marL="223838" indent="0">
              <a:lnSpc>
                <a:spcPct val="80000"/>
              </a:lnSpc>
              <a:spcBef>
                <a:spcPts val="1400"/>
              </a:spcBef>
              <a:buSzPct val="30000"/>
              <a:buNone/>
            </a:pPr>
            <a:endParaRPr lang="pl-PL" altLang="pl-PL" i="1" cap="none" dirty="0">
              <a:solidFill>
                <a:srgbClr val="FF0000"/>
              </a:solidFill>
              <a:latin typeface="Arial" panose="020B0604020202020204" pitchFamily="34" charset="0"/>
              <a:ea typeface="Times" panose="02020603050405020304" pitchFamily="18" charset="0"/>
              <a:cs typeface="Arial" panose="020B0604020202020204" pitchFamily="34" charset="0"/>
              <a:sym typeface="Times" panose="02020603050405020304" pitchFamily="18" charset="0"/>
            </a:endParaRPr>
          </a:p>
          <a:p>
            <a:pPr marL="401638" indent="-177800">
              <a:lnSpc>
                <a:spcPct val="80000"/>
              </a:lnSpc>
              <a:spcBef>
                <a:spcPts val="1400"/>
              </a:spcBef>
              <a:buSzPct val="30000"/>
              <a:buBlip>
                <a:blip r:embed="rId2"/>
              </a:buBlip>
            </a:pPr>
            <a:r>
              <a:rPr lang="pl-PL" altLang="pl-PL" i="1" dirty="0">
                <a:solidFill>
                  <a:srgbClr val="000000"/>
                </a:solidFill>
                <a:latin typeface="Arial" panose="020B0604020202020204" pitchFamily="34" charset="0"/>
                <a:ea typeface="Times" panose="02020603050405020304" pitchFamily="18" charset="0"/>
                <a:cs typeface="Arial" panose="020B0604020202020204" pitchFamily="34" charset="0"/>
                <a:sym typeface="Times" panose="02020603050405020304" pitchFamily="18" charset="0"/>
              </a:rPr>
              <a:t>ZAOSTRZENIE ASTMY OSKRZELOWEJ</a:t>
            </a:r>
          </a:p>
          <a:p>
            <a:pPr marL="401638" indent="-177800">
              <a:lnSpc>
                <a:spcPct val="80000"/>
              </a:lnSpc>
              <a:spcBef>
                <a:spcPts val="1400"/>
              </a:spcBef>
              <a:buSzPct val="30000"/>
              <a:buBlip>
                <a:blip r:embed="rId2"/>
              </a:buBlip>
            </a:pPr>
            <a:r>
              <a:rPr lang="pl-PL" altLang="pl-PL" i="1" dirty="0">
                <a:solidFill>
                  <a:srgbClr val="000000"/>
                </a:solidFill>
                <a:latin typeface="Arial" panose="020B0604020202020204" pitchFamily="34" charset="0"/>
                <a:ea typeface="Times" panose="02020603050405020304" pitchFamily="18" charset="0"/>
                <a:cs typeface="Arial" panose="020B0604020202020204" pitchFamily="34" charset="0"/>
                <a:sym typeface="Times" panose="02020603050405020304" pitchFamily="18" charset="0"/>
              </a:rPr>
              <a:t>OSTRA UOGÓLNIONA POKRZYWKA</a:t>
            </a:r>
          </a:p>
          <a:p>
            <a:pPr marL="401638" indent="-177800">
              <a:lnSpc>
                <a:spcPct val="80000"/>
              </a:lnSpc>
              <a:spcBef>
                <a:spcPts val="1400"/>
              </a:spcBef>
              <a:buSzPct val="30000"/>
              <a:buBlip>
                <a:blip r:embed="rId2"/>
              </a:buBlip>
            </a:pPr>
            <a:r>
              <a:rPr lang="pl-PL" altLang="pl-PL" i="1" dirty="0">
                <a:solidFill>
                  <a:srgbClr val="000000"/>
                </a:solidFill>
                <a:latin typeface="Arial" panose="020B0604020202020204" pitchFamily="34" charset="0"/>
                <a:ea typeface="Times" panose="02020603050405020304" pitchFamily="18" charset="0"/>
                <a:cs typeface="Arial" panose="020B0604020202020204" pitchFamily="34" charset="0"/>
                <a:sym typeface="Times" panose="02020603050405020304" pitchFamily="18" charset="0"/>
              </a:rPr>
              <a:t>ASPIRACJA CIAŁA OBCEGO (ZACHŁYŚNIĘCIE SIĘ)</a:t>
            </a:r>
          </a:p>
          <a:p>
            <a:pPr marL="401638" indent="-177800">
              <a:lnSpc>
                <a:spcPct val="80000"/>
              </a:lnSpc>
              <a:spcBef>
                <a:spcPts val="1400"/>
              </a:spcBef>
              <a:buSzPct val="30000"/>
              <a:buBlip>
                <a:blip r:embed="rId2"/>
              </a:buBlip>
            </a:pPr>
            <a:r>
              <a:rPr lang="pl-PL" altLang="pl-PL" i="1" dirty="0">
                <a:solidFill>
                  <a:srgbClr val="000000"/>
                </a:solidFill>
                <a:latin typeface="Arial" panose="020B0604020202020204" pitchFamily="34" charset="0"/>
                <a:ea typeface="Times" panose="02020603050405020304" pitchFamily="18" charset="0"/>
                <a:cs typeface="Arial" panose="020B0604020202020204" pitchFamily="34" charset="0"/>
                <a:sym typeface="Times" panose="02020603050405020304" pitchFamily="18" charset="0"/>
              </a:rPr>
              <a:t>EPIZOD WAZOWAGALNY</a:t>
            </a:r>
          </a:p>
          <a:p>
            <a:pPr marL="401638" indent="-177800">
              <a:lnSpc>
                <a:spcPct val="80000"/>
              </a:lnSpc>
              <a:spcBef>
                <a:spcPts val="1400"/>
              </a:spcBef>
              <a:buSzPct val="30000"/>
              <a:buBlip>
                <a:blip r:embed="rId2"/>
              </a:buBlip>
            </a:pPr>
            <a:r>
              <a:rPr lang="pl-PL" altLang="pl-PL" i="1" dirty="0">
                <a:solidFill>
                  <a:srgbClr val="000000"/>
                </a:solidFill>
                <a:latin typeface="Arial" panose="020B0604020202020204" pitchFamily="34" charset="0"/>
                <a:ea typeface="Times" panose="02020603050405020304" pitchFamily="18" charset="0"/>
                <a:cs typeface="Arial" panose="020B0604020202020204" pitchFamily="34" charset="0"/>
                <a:sym typeface="Times" panose="02020603050405020304" pitchFamily="18" charset="0"/>
              </a:rPr>
              <a:t>LĘK, NAPAD PANIKI </a:t>
            </a:r>
          </a:p>
          <a:p>
            <a:pPr marL="401638" indent="-177800">
              <a:lnSpc>
                <a:spcPct val="80000"/>
              </a:lnSpc>
              <a:spcBef>
                <a:spcPts val="1400"/>
              </a:spcBef>
              <a:buSzPct val="30000"/>
              <a:buBlip>
                <a:blip r:embed="rId2"/>
              </a:buBlip>
            </a:pPr>
            <a:endParaRPr lang="pl-PL" altLang="pl-PL" sz="1300" i="1" dirty="0">
              <a:solidFill>
                <a:srgbClr val="000000"/>
              </a:solidFill>
              <a:latin typeface="Times" panose="02020603050405020304" pitchFamily="18" charset="0"/>
              <a:ea typeface="Times" panose="02020603050405020304" pitchFamily="18" charset="0"/>
              <a:cs typeface="Arial" panose="020B0604020202020204" pitchFamily="34" charset="0"/>
              <a:sym typeface="Times" panose="02020603050405020304" pitchFamily="18" charset="0"/>
            </a:endParaRPr>
          </a:p>
          <a:p>
            <a:pPr marL="401638" indent="-177800">
              <a:lnSpc>
                <a:spcPct val="80000"/>
              </a:lnSpc>
              <a:spcBef>
                <a:spcPts val="1400"/>
              </a:spcBef>
              <a:buSzPct val="30000"/>
              <a:buBlip>
                <a:blip r:embed="rId2"/>
              </a:buBlip>
            </a:pPr>
            <a:endParaRPr lang="pl-PL" altLang="pl-PL" sz="900" i="1" dirty="0">
              <a:solidFill>
                <a:srgbClr val="000000"/>
              </a:solidFill>
              <a:latin typeface="Times" panose="02020603050405020304" pitchFamily="18" charset="0"/>
              <a:ea typeface="Times" panose="02020603050405020304" pitchFamily="18" charset="0"/>
              <a:cs typeface="Arial" panose="020B0604020202020204" pitchFamily="34" charset="0"/>
              <a:sym typeface="Times" panose="02020603050405020304" pitchFamily="18" charset="0"/>
            </a:endParaRPr>
          </a:p>
        </p:txBody>
      </p:sp>
      <p:sp>
        <p:nvSpPr>
          <p:cNvPr id="2" name="Tytuł 1">
            <a:extLst>
              <a:ext uri="{FF2B5EF4-FFF2-40B4-BE49-F238E27FC236}">
                <a16:creationId xmlns:a16="http://schemas.microsoft.com/office/drawing/2014/main" id="{52773E93-768B-C024-8081-CEFB3036DDB2}"/>
              </a:ext>
            </a:extLst>
          </p:cNvPr>
          <p:cNvSpPr txBox="1">
            <a:spLocks/>
          </p:cNvSpPr>
          <p:nvPr/>
        </p:nvSpPr>
        <p:spPr>
          <a:xfrm>
            <a:off x="1939925" y="377826"/>
            <a:ext cx="7773988" cy="1597025"/>
          </a:xfrm>
          <a:prstGeom prst="rect">
            <a:avLst/>
          </a:prstGeom>
          <a:solidFill>
            <a:schemeClr val="bg2">
              <a:lumMod val="40000"/>
              <a:lumOff val="60000"/>
            </a:schemeClr>
          </a:solidFill>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457207">
              <a:defRPr/>
            </a:pPr>
            <a:r>
              <a:rPr lang="pl-PL" altLang="pl-PL" b="1" dirty="0">
                <a:solidFill>
                  <a:srgbClr val="FF0000"/>
                </a:solidFill>
                <a:latin typeface="Century" panose="02040604050505020304" pitchFamily="18" charset="0"/>
              </a:rPr>
              <a:t>RÓŻNICOWANIE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okarmy (najczęściej wśród dzieci)…">
            <a:extLst>
              <a:ext uri="{FF2B5EF4-FFF2-40B4-BE49-F238E27FC236}">
                <a16:creationId xmlns:a16="http://schemas.microsoft.com/office/drawing/2014/main" id="{7E405704-AE72-8007-DB7C-9CFF0E61B0CB}"/>
              </a:ext>
            </a:extLst>
          </p:cNvPr>
          <p:cNvSpPr txBox="1">
            <a:spLocks noGrp="1"/>
          </p:cNvSpPr>
          <p:nvPr>
            <p:ph type="body" idx="1"/>
          </p:nvPr>
        </p:nvSpPr>
        <p:spPr>
          <a:xfrm>
            <a:off x="603063" y="2370420"/>
            <a:ext cx="10286066" cy="2793252"/>
          </a:xfrm>
        </p:spPr>
        <p:txBody>
          <a:bodyPr>
            <a:normAutofit/>
          </a:bodyPr>
          <a:lstStyle/>
          <a:p>
            <a:pPr marL="580409" indent="-357175">
              <a:lnSpc>
                <a:spcPct val="100000"/>
              </a:lnSpc>
              <a:spcBef>
                <a:spcPts val="1406"/>
              </a:spcBef>
              <a:buSzPct val="30000"/>
              <a:buBlip>
                <a:blip r:embed="rId2"/>
              </a:buBlip>
              <a:defRPr sz="3600" i="1">
                <a:solidFill>
                  <a:srgbClr val="000000"/>
                </a:solidFill>
                <a:latin typeface="Times"/>
                <a:ea typeface="Times"/>
                <a:cs typeface="Times"/>
                <a:sym typeface="Times"/>
              </a:defRPr>
            </a:pPr>
            <a:r>
              <a:rPr sz="3200" i="1" dirty="0" err="1">
                <a:solidFill>
                  <a:srgbClr val="000000"/>
                </a:solidFill>
                <a:latin typeface="Arial" panose="020B0604020202020204" pitchFamily="34" charset="0"/>
                <a:ea typeface="Times"/>
                <a:cs typeface="Arial" panose="020B0604020202020204" pitchFamily="34" charset="0"/>
                <a:sym typeface="Times"/>
              </a:rPr>
              <a:t>pokarmy</a:t>
            </a:r>
            <a:r>
              <a:rPr sz="3200" i="1" dirty="0">
                <a:solidFill>
                  <a:srgbClr val="000000"/>
                </a:solidFill>
                <a:latin typeface="Arial" panose="020B0604020202020204" pitchFamily="34" charset="0"/>
                <a:ea typeface="Times"/>
                <a:cs typeface="Arial" panose="020B0604020202020204" pitchFamily="34" charset="0"/>
                <a:sym typeface="Times"/>
              </a:rPr>
              <a:t> (</a:t>
            </a:r>
            <a:r>
              <a:rPr sz="3200" i="1" dirty="0" err="1">
                <a:solidFill>
                  <a:srgbClr val="000000"/>
                </a:solidFill>
                <a:latin typeface="Arial" panose="020B0604020202020204" pitchFamily="34" charset="0"/>
                <a:ea typeface="Times"/>
                <a:cs typeface="Arial" panose="020B0604020202020204" pitchFamily="34" charset="0"/>
                <a:sym typeface="Times"/>
              </a:rPr>
              <a:t>najczęściej</a:t>
            </a:r>
            <a:r>
              <a:rPr sz="3200" i="1" dirty="0">
                <a:solidFill>
                  <a:srgbClr val="000000"/>
                </a:solidFill>
                <a:latin typeface="Arial" panose="020B0604020202020204" pitchFamily="34" charset="0"/>
                <a:ea typeface="Times"/>
                <a:cs typeface="Arial" panose="020B0604020202020204" pitchFamily="34" charset="0"/>
                <a:sym typeface="Times"/>
              </a:rPr>
              <a:t> </a:t>
            </a:r>
            <a:r>
              <a:rPr sz="3200" i="1" dirty="0" err="1">
                <a:solidFill>
                  <a:srgbClr val="000000"/>
                </a:solidFill>
                <a:latin typeface="Arial" panose="020B0604020202020204" pitchFamily="34" charset="0"/>
                <a:ea typeface="Times"/>
                <a:cs typeface="Arial" panose="020B0604020202020204" pitchFamily="34" charset="0"/>
                <a:sym typeface="Times"/>
              </a:rPr>
              <a:t>wśród</a:t>
            </a:r>
            <a:r>
              <a:rPr sz="3200" i="1" dirty="0">
                <a:solidFill>
                  <a:srgbClr val="000000"/>
                </a:solidFill>
                <a:latin typeface="Arial" panose="020B0604020202020204" pitchFamily="34" charset="0"/>
                <a:ea typeface="Times"/>
                <a:cs typeface="Arial" panose="020B0604020202020204" pitchFamily="34" charset="0"/>
                <a:sym typeface="Times"/>
              </a:rPr>
              <a:t> </a:t>
            </a:r>
            <a:r>
              <a:rPr sz="3200" i="1" dirty="0" err="1">
                <a:solidFill>
                  <a:srgbClr val="000000"/>
                </a:solidFill>
                <a:latin typeface="Arial" panose="020B0604020202020204" pitchFamily="34" charset="0"/>
                <a:ea typeface="Times"/>
                <a:cs typeface="Arial" panose="020B0604020202020204" pitchFamily="34" charset="0"/>
                <a:sym typeface="Times"/>
              </a:rPr>
              <a:t>dzieci</a:t>
            </a:r>
            <a:r>
              <a:rPr sz="3200" i="1" dirty="0">
                <a:solidFill>
                  <a:srgbClr val="000000"/>
                </a:solidFill>
                <a:latin typeface="Arial" panose="020B0604020202020204" pitchFamily="34" charset="0"/>
                <a:ea typeface="Times"/>
                <a:cs typeface="Arial" panose="020B0604020202020204" pitchFamily="34" charset="0"/>
                <a:sym typeface="Times"/>
              </a:rPr>
              <a:t>)</a:t>
            </a:r>
          </a:p>
          <a:p>
            <a:pPr marL="580409" indent="-357175">
              <a:lnSpc>
                <a:spcPct val="100000"/>
              </a:lnSpc>
              <a:spcBef>
                <a:spcPts val="1406"/>
              </a:spcBef>
              <a:buSzPct val="30000"/>
              <a:buBlip>
                <a:blip r:embed="rId2"/>
              </a:buBlip>
              <a:defRPr sz="3600" i="1">
                <a:solidFill>
                  <a:srgbClr val="000000"/>
                </a:solidFill>
                <a:latin typeface="Times"/>
                <a:ea typeface="Times"/>
                <a:cs typeface="Times"/>
                <a:sym typeface="Times"/>
              </a:defRPr>
            </a:pPr>
            <a:r>
              <a:rPr sz="3200" i="1" dirty="0" err="1">
                <a:solidFill>
                  <a:srgbClr val="000000"/>
                </a:solidFill>
                <a:latin typeface="Arial" panose="020B0604020202020204" pitchFamily="34" charset="0"/>
                <a:ea typeface="Times"/>
                <a:cs typeface="Arial" panose="020B0604020202020204" pitchFamily="34" charset="0"/>
                <a:sym typeface="Times"/>
              </a:rPr>
              <a:t>leki</a:t>
            </a:r>
            <a:r>
              <a:rPr sz="3200" i="1" dirty="0">
                <a:solidFill>
                  <a:srgbClr val="000000"/>
                </a:solidFill>
                <a:latin typeface="Arial" panose="020B0604020202020204" pitchFamily="34" charset="0"/>
                <a:ea typeface="Times"/>
                <a:cs typeface="Arial" panose="020B0604020202020204" pitchFamily="34" charset="0"/>
                <a:sym typeface="Times"/>
              </a:rPr>
              <a:t> </a:t>
            </a:r>
            <a:endParaRPr lang="pl-PL" sz="3200" i="1" dirty="0">
              <a:solidFill>
                <a:srgbClr val="000000"/>
              </a:solidFill>
              <a:latin typeface="Arial" panose="020B0604020202020204" pitchFamily="34" charset="0"/>
              <a:ea typeface="Times"/>
              <a:cs typeface="Arial" panose="020B0604020202020204" pitchFamily="34" charset="0"/>
              <a:sym typeface="Times"/>
            </a:endParaRPr>
          </a:p>
          <a:p>
            <a:pPr marL="580409" indent="-357175">
              <a:lnSpc>
                <a:spcPct val="100000"/>
              </a:lnSpc>
              <a:spcBef>
                <a:spcPts val="1406"/>
              </a:spcBef>
              <a:buSzPct val="30000"/>
              <a:buBlip>
                <a:blip r:embed="rId2"/>
              </a:buBlip>
              <a:defRPr sz="3600" i="1">
                <a:solidFill>
                  <a:srgbClr val="000000"/>
                </a:solidFill>
                <a:latin typeface="Times"/>
                <a:ea typeface="Times"/>
                <a:cs typeface="Times"/>
                <a:sym typeface="Times"/>
              </a:defRPr>
            </a:pPr>
            <a:r>
              <a:rPr sz="3200" i="1" dirty="0" err="1">
                <a:solidFill>
                  <a:srgbClr val="000000"/>
                </a:solidFill>
                <a:latin typeface="Arial" panose="020B0604020202020204" pitchFamily="34" charset="0"/>
                <a:ea typeface="Times"/>
                <a:cs typeface="Arial" panose="020B0604020202020204" pitchFamily="34" charset="0"/>
                <a:sym typeface="Times"/>
              </a:rPr>
              <a:t>żądlenia</a:t>
            </a:r>
            <a:r>
              <a:rPr sz="3200" i="1" dirty="0">
                <a:solidFill>
                  <a:srgbClr val="000000"/>
                </a:solidFill>
                <a:latin typeface="Arial" panose="020B0604020202020204" pitchFamily="34" charset="0"/>
                <a:ea typeface="Times"/>
                <a:cs typeface="Arial" panose="020B0604020202020204" pitchFamily="34" charset="0"/>
                <a:sym typeface="Times"/>
              </a:rPr>
              <a:t> </a:t>
            </a:r>
            <a:r>
              <a:rPr sz="3200" i="1" dirty="0" err="1">
                <a:solidFill>
                  <a:srgbClr val="000000"/>
                </a:solidFill>
                <a:latin typeface="Arial" panose="020B0604020202020204" pitchFamily="34" charset="0"/>
                <a:ea typeface="Times"/>
                <a:cs typeface="Arial" panose="020B0604020202020204" pitchFamily="34" charset="0"/>
                <a:sym typeface="Times"/>
              </a:rPr>
              <a:t>owadów</a:t>
            </a:r>
            <a:r>
              <a:rPr sz="3200" i="1" dirty="0">
                <a:solidFill>
                  <a:srgbClr val="000000"/>
                </a:solidFill>
                <a:latin typeface="Arial" panose="020B0604020202020204" pitchFamily="34" charset="0"/>
                <a:ea typeface="Times"/>
                <a:cs typeface="Arial" panose="020B0604020202020204" pitchFamily="34" charset="0"/>
                <a:sym typeface="Times"/>
              </a:rPr>
              <a:t> (</a:t>
            </a:r>
            <a:r>
              <a:rPr sz="3200" i="1" dirty="0" err="1">
                <a:solidFill>
                  <a:srgbClr val="000000"/>
                </a:solidFill>
                <a:latin typeface="Arial" panose="020B0604020202020204" pitchFamily="34" charset="0"/>
                <a:ea typeface="Times"/>
                <a:cs typeface="Arial" panose="020B0604020202020204" pitchFamily="34" charset="0"/>
                <a:sym typeface="Times"/>
              </a:rPr>
              <a:t>najczęściej</a:t>
            </a:r>
            <a:r>
              <a:rPr sz="3200" i="1" dirty="0">
                <a:solidFill>
                  <a:srgbClr val="000000"/>
                </a:solidFill>
                <a:latin typeface="Arial" panose="020B0604020202020204" pitchFamily="34" charset="0"/>
                <a:ea typeface="Times"/>
                <a:cs typeface="Arial" panose="020B0604020202020204" pitchFamily="34" charset="0"/>
                <a:sym typeface="Times"/>
              </a:rPr>
              <a:t> </a:t>
            </a:r>
            <a:r>
              <a:rPr sz="3200" i="1" dirty="0" err="1">
                <a:solidFill>
                  <a:srgbClr val="000000"/>
                </a:solidFill>
                <a:latin typeface="Arial" panose="020B0604020202020204" pitchFamily="34" charset="0"/>
                <a:ea typeface="Times"/>
                <a:cs typeface="Arial" panose="020B0604020202020204" pitchFamily="34" charset="0"/>
                <a:sym typeface="Times"/>
              </a:rPr>
              <a:t>wśród</a:t>
            </a:r>
            <a:r>
              <a:rPr sz="3200" i="1" dirty="0">
                <a:solidFill>
                  <a:srgbClr val="000000"/>
                </a:solidFill>
                <a:latin typeface="Arial" panose="020B0604020202020204" pitchFamily="34" charset="0"/>
                <a:ea typeface="Times"/>
                <a:cs typeface="Arial" panose="020B0604020202020204" pitchFamily="34" charset="0"/>
                <a:sym typeface="Times"/>
              </a:rPr>
              <a:t> </a:t>
            </a:r>
            <a:r>
              <a:rPr sz="3200" i="1" dirty="0" err="1">
                <a:solidFill>
                  <a:srgbClr val="000000"/>
                </a:solidFill>
                <a:latin typeface="Arial" panose="020B0604020202020204" pitchFamily="34" charset="0"/>
                <a:ea typeface="Times"/>
                <a:cs typeface="Arial" panose="020B0604020202020204" pitchFamily="34" charset="0"/>
                <a:sym typeface="Times"/>
              </a:rPr>
              <a:t>dorosłych</a:t>
            </a:r>
            <a:r>
              <a:rPr sz="3200" i="1" dirty="0">
                <a:solidFill>
                  <a:srgbClr val="000000"/>
                </a:solidFill>
                <a:latin typeface="Arial" panose="020B0604020202020204" pitchFamily="34" charset="0"/>
                <a:ea typeface="Times"/>
                <a:cs typeface="Arial" panose="020B0604020202020204" pitchFamily="34" charset="0"/>
                <a:sym typeface="Times"/>
              </a:rPr>
              <a:t>)</a:t>
            </a:r>
          </a:p>
          <a:p>
            <a:pPr marL="580409" indent="-357175">
              <a:lnSpc>
                <a:spcPct val="100000"/>
              </a:lnSpc>
              <a:spcBef>
                <a:spcPts val="1406"/>
              </a:spcBef>
              <a:buSzPct val="30000"/>
              <a:buBlip>
                <a:blip r:embed="rId2"/>
              </a:buBlip>
              <a:defRPr sz="3600" i="1">
                <a:solidFill>
                  <a:srgbClr val="000000"/>
                </a:solidFill>
                <a:latin typeface="Times"/>
                <a:ea typeface="Times"/>
                <a:cs typeface="Times"/>
                <a:sym typeface="Times"/>
              </a:defRPr>
            </a:pPr>
            <a:r>
              <a:rPr lang="pl-PL" sz="3200" i="1" dirty="0">
                <a:solidFill>
                  <a:srgbClr val="000000"/>
                </a:solidFill>
                <a:latin typeface="Arial" panose="020B0604020202020204" pitchFamily="34" charset="0"/>
                <a:ea typeface="Times"/>
                <a:cs typeface="Arial" panose="020B0604020202020204" pitchFamily="34" charset="0"/>
                <a:sym typeface="Times"/>
              </a:rPr>
              <a:t>l</a:t>
            </a:r>
            <a:r>
              <a:rPr sz="3200" i="1" dirty="0" err="1">
                <a:solidFill>
                  <a:srgbClr val="000000"/>
                </a:solidFill>
                <a:latin typeface="Arial" panose="020B0604020202020204" pitchFamily="34" charset="0"/>
                <a:ea typeface="Times"/>
                <a:cs typeface="Arial" panose="020B0604020202020204" pitchFamily="34" charset="0"/>
                <a:sym typeface="Times"/>
              </a:rPr>
              <a:t>atek</a:t>
            </a:r>
            <a:r>
              <a:rPr lang="pl-PL" sz="3200" i="1" dirty="0">
                <a:solidFill>
                  <a:srgbClr val="000000"/>
                </a:solidFill>
                <a:latin typeface="Arial" panose="020B0604020202020204" pitchFamily="34" charset="0"/>
                <a:ea typeface="Times"/>
                <a:cs typeface="Arial" panose="020B0604020202020204" pitchFamily="34" charset="0"/>
                <a:sym typeface="Times"/>
              </a:rPr>
              <a:t>s</a:t>
            </a:r>
          </a:p>
          <a:p>
            <a:pPr marL="580409" indent="-357175">
              <a:lnSpc>
                <a:spcPct val="100000"/>
              </a:lnSpc>
              <a:spcBef>
                <a:spcPts val="1406"/>
              </a:spcBef>
              <a:buSzPct val="30000"/>
              <a:buBlip>
                <a:blip r:embed="rId2"/>
              </a:buBlip>
              <a:defRPr sz="3600" i="1">
                <a:solidFill>
                  <a:srgbClr val="000000"/>
                </a:solidFill>
                <a:latin typeface="Times"/>
                <a:ea typeface="Times"/>
                <a:cs typeface="Times"/>
                <a:sym typeface="Times"/>
              </a:defRPr>
            </a:pPr>
            <a:endParaRPr lang="pl-PL" sz="3200" i="1" dirty="0">
              <a:solidFill>
                <a:srgbClr val="000000"/>
              </a:solidFill>
              <a:latin typeface="Arial" panose="020B0604020202020204" pitchFamily="34" charset="0"/>
              <a:ea typeface="Times"/>
              <a:cs typeface="Arial" panose="020B0604020202020204" pitchFamily="34" charset="0"/>
              <a:sym typeface="Times"/>
            </a:endParaRPr>
          </a:p>
        </p:txBody>
      </p:sp>
      <p:pic>
        <p:nvPicPr>
          <p:cNvPr id="29699" name="706300.jpeg" descr="706300.jpeg">
            <a:extLst>
              <a:ext uri="{FF2B5EF4-FFF2-40B4-BE49-F238E27FC236}">
                <a16:creationId xmlns:a16="http://schemas.microsoft.com/office/drawing/2014/main" id="{FA5C2090-B7ED-FF4C-A9B9-F7F910386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516" y="245457"/>
            <a:ext cx="8429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Tytuł 1">
            <a:extLst>
              <a:ext uri="{FF2B5EF4-FFF2-40B4-BE49-F238E27FC236}">
                <a16:creationId xmlns:a16="http://schemas.microsoft.com/office/drawing/2014/main" id="{1EE1A2B8-A379-A3AA-46AB-C91A9608AEE4}"/>
              </a:ext>
            </a:extLst>
          </p:cNvPr>
          <p:cNvSpPr txBox="1">
            <a:spLocks/>
          </p:cNvSpPr>
          <p:nvPr/>
        </p:nvSpPr>
        <p:spPr>
          <a:xfrm>
            <a:off x="3153522" y="163514"/>
            <a:ext cx="5124450" cy="1595437"/>
          </a:xfrm>
          <a:prstGeom prst="rect">
            <a:avLst/>
          </a:prstGeom>
          <a:solidFill>
            <a:schemeClr val="bg2">
              <a:lumMod val="40000"/>
              <a:lumOff val="60000"/>
            </a:schemeClr>
          </a:solidFill>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457207">
              <a:defRPr/>
            </a:pPr>
            <a:r>
              <a:rPr lang="pl-PL" altLang="pl-PL" b="1" dirty="0">
                <a:solidFill>
                  <a:srgbClr val="FF0000"/>
                </a:solidFill>
                <a:latin typeface="Century" panose="02040604050505020304" pitchFamily="18" charset="0"/>
              </a:rPr>
              <a:t>PRZYCZYNY ANAFILAKSJI</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73" name="Group 17">
            <a:extLst>
              <a:ext uri="{FF2B5EF4-FFF2-40B4-BE49-F238E27FC236}">
                <a16:creationId xmlns:a16="http://schemas.microsoft.com/office/drawing/2014/main" id="{F7662973-1E44-463A-3CDA-27DE049E40B3}"/>
              </a:ext>
            </a:extLst>
          </p:cNvPr>
          <p:cNvGraphicFramePr>
            <a:graphicFrameLocks noGrp="1"/>
          </p:cNvGraphicFramePr>
          <p:nvPr>
            <p:extLst>
              <p:ext uri="{D42A27DB-BD31-4B8C-83A1-F6EECF244321}">
                <p14:modId xmlns:p14="http://schemas.microsoft.com/office/powerpoint/2010/main" val="1321890295"/>
              </p:ext>
            </p:extLst>
          </p:nvPr>
        </p:nvGraphicFramePr>
        <p:xfrm>
          <a:off x="1255060" y="1700213"/>
          <a:ext cx="9128780" cy="4879974"/>
        </p:xfrm>
        <a:graphic>
          <a:graphicData uri="http://schemas.openxmlformats.org/drawingml/2006/table">
            <a:tbl>
              <a:tblPr/>
              <a:tblGrid>
                <a:gridCol w="1314885">
                  <a:extLst>
                    <a:ext uri="{9D8B030D-6E8A-4147-A177-3AD203B41FA5}">
                      <a16:colId xmlns:a16="http://schemas.microsoft.com/office/drawing/2014/main" val="20000"/>
                    </a:ext>
                  </a:extLst>
                </a:gridCol>
                <a:gridCol w="7813895">
                  <a:extLst>
                    <a:ext uri="{9D8B030D-6E8A-4147-A177-3AD203B41FA5}">
                      <a16:colId xmlns:a16="http://schemas.microsoft.com/office/drawing/2014/main" val="20001"/>
                    </a:ext>
                  </a:extLst>
                </a:gridCol>
              </a:tblGrid>
              <a:tr h="841304">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1"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1" i="0" u="none" strike="noStrike" cap="none" normalizeH="0" baseline="0" dirty="0">
                          <a:ln>
                            <a:noFill/>
                          </a:ln>
                          <a:solidFill>
                            <a:schemeClr val="bg1"/>
                          </a:solidFill>
                          <a:effectLst>
                            <a:outerShdw blurRad="38100" dist="38100" dir="2700000" algn="tl">
                              <a:srgbClr val="000000"/>
                            </a:outerShdw>
                          </a:effectLst>
                          <a:latin typeface="Times New Roman" pitchFamily="18" charset="0"/>
                        </a:rPr>
                        <a:t>Stopień</a:t>
                      </a:r>
                      <a:endParaRPr kumimoji="0" lang="pl-PL" altLang="pl-PL" sz="2400" b="0" i="0" u="none" strike="noStrike" cap="none" normalizeH="0" baseline="0" dirty="0">
                        <a:ln>
                          <a:noFill/>
                        </a:ln>
                        <a:solidFill>
                          <a:schemeClr val="bg1"/>
                        </a:solidFill>
                        <a:effectLst>
                          <a:outerShdw blurRad="38100" dist="38100" dir="2700000" algn="tl">
                            <a:srgbClr val="000000"/>
                          </a:outerShdw>
                        </a:effectLst>
                        <a:latin typeface="Times New Roman" pitchFamily="18" charset="0"/>
                      </a:endParaRPr>
                    </a:p>
                  </a:txBody>
                  <a:tcPr marL="81267" marR="81267" marT="34309" marB="34309" anchor="ctr" horzOverflow="overflow">
                    <a:lnL>
                      <a:noFill/>
                    </a:lnL>
                    <a:lnR>
                      <a:noFill/>
                    </a:lnR>
                    <a:lnT>
                      <a:noFill/>
                    </a:lnT>
                    <a:lnB>
                      <a:noFill/>
                    </a:lnB>
                    <a:lnTlToBr>
                      <a:noFill/>
                    </a:lnTlToBr>
                    <a:lnBlToTr>
                      <a:noFill/>
                    </a:lnBlToTr>
                    <a:gradFill rotWithShape="1">
                      <a:gsLst>
                        <a:gs pos="0">
                          <a:srgbClr val="FF0000"/>
                        </a:gs>
                        <a:gs pos="50000">
                          <a:srgbClr val="760000"/>
                        </a:gs>
                        <a:gs pos="100000">
                          <a:srgbClr val="FF0000"/>
                        </a:gs>
                      </a:gsLst>
                      <a:lin ang="5400000" scaled="1"/>
                    </a:grad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itchFamily="18" charset="0"/>
                        </a:rPr>
                        <a:t>                          </a:t>
                      </a:r>
                      <a:r>
                        <a:rPr kumimoji="0" lang="pl-PL" altLang="pl-PL" sz="3600" b="1" i="0" u="none" strike="noStrike" cap="none" normalizeH="0" baseline="0" dirty="0">
                          <a:ln>
                            <a:noFill/>
                          </a:ln>
                          <a:solidFill>
                            <a:schemeClr val="bg1"/>
                          </a:solidFill>
                          <a:effectLst/>
                          <a:latin typeface="Times New Roman" pitchFamily="18" charset="0"/>
                        </a:rPr>
                        <a:t>Objawy</a:t>
                      </a:r>
                      <a:endParaRPr kumimoji="0" lang="pl-PL" altLang="pl-PL" sz="3600" b="0" i="0" u="none" strike="noStrike" cap="none" normalizeH="0" baseline="0" dirty="0">
                        <a:ln>
                          <a:noFill/>
                        </a:ln>
                        <a:solidFill>
                          <a:schemeClr val="bg1"/>
                        </a:solidFill>
                        <a:effectLst/>
                        <a:latin typeface="Times New Roman" pitchFamily="18" charset="0"/>
                      </a:endParaRPr>
                    </a:p>
                  </a:txBody>
                  <a:tcPr marL="81267" marR="81267" marT="34309" marB="34309" anchor="ctr" horzOverflow="overflow">
                    <a:lnL>
                      <a:noFill/>
                    </a:lnL>
                    <a:lnR>
                      <a:noFill/>
                    </a:lnR>
                    <a:lnT>
                      <a:noFill/>
                    </a:lnT>
                    <a:lnB>
                      <a:noFill/>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515769">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1" i="0" u="none" strike="noStrike" cap="none" normalizeH="0" baseline="0">
                          <a:ln>
                            <a:noFill/>
                          </a:ln>
                          <a:solidFill>
                            <a:schemeClr val="bg1"/>
                          </a:solidFill>
                          <a:effectLst>
                            <a:outerShdw blurRad="38100" dist="38100" dir="2700000" algn="tl">
                              <a:srgbClr val="000000"/>
                            </a:outerShdw>
                          </a:effectLst>
                          <a:latin typeface="Times New Roman" pitchFamily="18" charset="0"/>
                        </a:rPr>
                        <a:t>I</a:t>
                      </a:r>
                    </a:p>
                  </a:txBody>
                  <a:tcPr marL="81267" marR="81267" marT="34309" marB="34309" anchor="ctr" horzOverflow="overflow">
                    <a:lnL>
                      <a:noFill/>
                    </a:lnL>
                    <a:lnR>
                      <a:noFill/>
                    </a:lnR>
                    <a:lnT>
                      <a:noFill/>
                    </a:lnT>
                    <a:lnB>
                      <a:noFill/>
                    </a:lnB>
                    <a:lnTlToBr>
                      <a:noFill/>
                    </a:lnTlToBr>
                    <a:lnBlToTr>
                      <a:noFill/>
                    </a:lnBlToTr>
                    <a:solidFill>
                      <a:srgbClr val="FF9393"/>
                    </a:solid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Pokrzywka, świąd, ból, niepokój, duszność</a:t>
                      </a:r>
                    </a:p>
                  </a:txBody>
                  <a:tcPr marL="81267" marR="81267" marT="34309" marB="34309" anchor="ctr" horzOverflow="overflow">
                    <a:lnL>
                      <a:noFill/>
                    </a:lnL>
                    <a:lnR>
                      <a:noFill/>
                    </a:lnR>
                    <a:lnT>
                      <a:noFill/>
                    </a:lnT>
                    <a:lnB>
                      <a:noFill/>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805119">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1" i="0" u="none" strike="noStrike" cap="none" normalizeH="0" baseline="0">
                          <a:ln>
                            <a:noFill/>
                          </a:ln>
                          <a:solidFill>
                            <a:schemeClr val="bg1"/>
                          </a:solidFill>
                          <a:effectLst>
                            <a:outerShdw blurRad="38100" dist="38100" dir="2700000" algn="tl">
                              <a:srgbClr val="000000"/>
                            </a:outerShdw>
                          </a:effectLst>
                          <a:latin typeface="Times New Roman" pitchFamily="18" charset="0"/>
                        </a:rPr>
                        <a:t>II</a:t>
                      </a:r>
                    </a:p>
                  </a:txBody>
                  <a:tcPr marL="81267" marR="81267" marT="34309" marB="34309" anchor="ctr" horzOverflow="overflow">
                    <a:lnL>
                      <a:noFill/>
                    </a:lnL>
                    <a:lnR>
                      <a:noFill/>
                    </a:lnR>
                    <a:lnT>
                      <a:noFill/>
                    </a:lnT>
                    <a:lnB>
                      <a:noFill/>
                    </a:lnB>
                    <a:lnTlToBr>
                      <a:noFill/>
                    </a:lnTlToBr>
                    <a:lnBlToTr>
                      <a:noFill/>
                    </a:lnBlToTr>
                    <a:solidFill>
                      <a:srgbClr val="FF4B4B"/>
                    </a:solid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Obrzęk naczynioruchowy, chrypka, wymioty, biegunka, bóle brzucha, zawroty głowy</a:t>
                      </a:r>
                    </a:p>
                  </a:txBody>
                  <a:tcPr marL="81267" marR="81267" marT="34309" marB="34309" anchor="ctr" horzOverflow="overflow">
                    <a:lnL>
                      <a:noFill/>
                    </a:lnL>
                    <a:lnR>
                      <a:noFill/>
                    </a:lnR>
                    <a:lnT>
                      <a:noFill/>
                    </a:lnT>
                    <a:lnB>
                      <a:noFill/>
                    </a:lnB>
                    <a:lnTlToBr>
                      <a:noFill/>
                    </a:lnTlToBr>
                    <a:lnBlToTr>
                      <a:noFill/>
                    </a:lnBlToTr>
                    <a:solidFill>
                      <a:schemeClr val="tx2">
                        <a:lumMod val="40000"/>
                        <a:lumOff val="60000"/>
                      </a:schemeClr>
                    </a:solidFill>
                  </a:tcPr>
                </a:tc>
                <a:extLst>
                  <a:ext uri="{0D108BD9-81ED-4DB2-BD59-A6C34878D82A}">
                    <a16:rowId xmlns:a16="http://schemas.microsoft.com/office/drawing/2014/main" val="10002"/>
                  </a:ext>
                </a:extLst>
              </a:tr>
              <a:tr h="805119">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1" i="0" u="none" strike="noStrike" cap="none" normalizeH="0" baseline="0">
                          <a:ln>
                            <a:noFill/>
                          </a:ln>
                          <a:solidFill>
                            <a:schemeClr val="bg1"/>
                          </a:solidFill>
                          <a:effectLst>
                            <a:outerShdw blurRad="38100" dist="38100" dir="2700000" algn="tl">
                              <a:srgbClr val="000000"/>
                            </a:outerShdw>
                          </a:effectLst>
                          <a:latin typeface="Times New Roman" pitchFamily="18" charset="0"/>
                        </a:rPr>
                        <a:t>III</a:t>
                      </a:r>
                    </a:p>
                  </a:txBody>
                  <a:tcPr marL="81267" marR="81267" marT="34309" marB="34309" anchor="ctr" horzOverflow="overflow">
                    <a:lnL>
                      <a:noFill/>
                    </a:lnL>
                    <a:lnR>
                      <a:noFill/>
                    </a:lnR>
                    <a:lnT>
                      <a:noFill/>
                    </a:lnT>
                    <a:lnB>
                      <a:noFill/>
                    </a:lnB>
                    <a:lnTlToBr>
                      <a:noFill/>
                    </a:lnTlToBr>
                    <a:lnBlToTr>
                      <a:noFill/>
                    </a:lnBlToTr>
                    <a:solidFill>
                      <a:srgbClr val="FD220B"/>
                    </a:solid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2"/>
                          </a:solidFill>
                          <a:effectLst>
                            <a:outerShdw blurRad="38100" dist="38100" dir="2700000" algn="tl">
                              <a:srgbClr val="000000">
                                <a:alpha val="43137"/>
                              </a:srgbClr>
                            </a:outerShdw>
                          </a:effectLst>
                          <a:latin typeface="Times New Roman" pitchFamily="18" charset="0"/>
                        </a:rPr>
                        <a:t>Duszność, ,,stridor”, "granie nad klatką piersiową", dysartria, dysfagia, lęk, osłabienie, zamroczenie</a:t>
                      </a:r>
                    </a:p>
                  </a:txBody>
                  <a:tcPr marL="81267" marR="81267" marT="34309" marB="34309" anchor="ctr" horzOverflow="overflow">
                    <a:lnL>
                      <a:noFill/>
                    </a:lnL>
                    <a:lnR>
                      <a:noFill/>
                    </a:lnR>
                    <a:lnT>
                      <a:noFill/>
                    </a:lnT>
                    <a:lnB>
                      <a:noFill/>
                    </a:lnB>
                    <a:lnTlToBr>
                      <a:noFill/>
                    </a:lnTlToBr>
                    <a:lnBlToTr>
                      <a:noFill/>
                    </a:lnBlToTr>
                    <a:solidFill>
                      <a:schemeClr val="tx2">
                        <a:lumMod val="40000"/>
                        <a:lumOff val="60000"/>
                      </a:schemeClr>
                    </a:solidFill>
                  </a:tcPr>
                </a:tc>
                <a:extLst>
                  <a:ext uri="{0D108BD9-81ED-4DB2-BD59-A6C34878D82A}">
                    <a16:rowId xmlns:a16="http://schemas.microsoft.com/office/drawing/2014/main" val="10003"/>
                  </a:ext>
                </a:extLst>
              </a:tr>
              <a:tr h="805119">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1" i="0" u="none" strike="noStrike" cap="none" normalizeH="0" baseline="0" dirty="0">
                          <a:ln>
                            <a:noFill/>
                          </a:ln>
                          <a:solidFill>
                            <a:schemeClr val="bg1"/>
                          </a:solidFill>
                          <a:effectLst>
                            <a:outerShdw blurRad="38100" dist="38100" dir="2700000" algn="tl">
                              <a:srgbClr val="000000"/>
                            </a:outerShdw>
                          </a:effectLst>
                          <a:latin typeface="Times New Roman" pitchFamily="18" charset="0"/>
                        </a:rPr>
                        <a:t>IV</a:t>
                      </a:r>
                    </a:p>
                  </a:txBody>
                  <a:tcPr marL="81267" marR="81267" marT="34309" marB="34309" anchor="ctr" horzOverflow="overflow">
                    <a:lnL>
                      <a:noFill/>
                    </a:lnL>
                    <a:lnR>
                      <a:noFill/>
                    </a:lnR>
                    <a:lnT>
                      <a:noFill/>
                    </a:lnT>
                    <a:lnB>
                      <a:noFill/>
                    </a:lnB>
                    <a:lnTlToBr>
                      <a:noFill/>
                    </a:lnTlToBr>
                    <a:lnBlToTr>
                      <a:noFill/>
                    </a:lnBlToTr>
                    <a:solidFill>
                      <a:srgbClr val="9E0000"/>
                    </a:solid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2"/>
                          </a:solidFill>
                          <a:effectLst>
                            <a:outerShdw blurRad="38100" dist="38100" dir="2700000" algn="tl">
                              <a:srgbClr val="000000"/>
                            </a:outerShdw>
                          </a:effectLst>
                          <a:latin typeface="Times New Roman" pitchFamily="18" charset="0"/>
                        </a:rPr>
                        <a:t>Spadek ciśnienia, utrata świadomości, nietrzymanie stolca   lub moczu, sinica</a:t>
                      </a:r>
                    </a:p>
                  </a:txBody>
                  <a:tcPr marL="81267" marR="81267" marT="34309" marB="34309" anchor="ctr" horzOverflow="overflow">
                    <a:lnL>
                      <a:noFill/>
                    </a:lnL>
                    <a:lnR>
                      <a:noFill/>
                    </a:lnR>
                    <a:lnT>
                      <a:noFill/>
                    </a:lnT>
                    <a:lnB>
                      <a:noFill/>
                    </a:lnB>
                    <a:lnTlToBr>
                      <a:noFill/>
                    </a:lnTlToBr>
                    <a:lnBlToTr>
                      <a:noFill/>
                    </a:lnBlToTr>
                    <a:solidFill>
                      <a:schemeClr val="tx2">
                        <a:lumMod val="40000"/>
                        <a:lumOff val="60000"/>
                      </a:schemeClr>
                    </a:solidFill>
                  </a:tcPr>
                </a:tc>
                <a:extLst>
                  <a:ext uri="{0D108BD9-81ED-4DB2-BD59-A6C34878D82A}">
                    <a16:rowId xmlns:a16="http://schemas.microsoft.com/office/drawing/2014/main" val="10004"/>
                  </a:ext>
                </a:extLst>
              </a:tr>
              <a:tr h="1107544">
                <a:tc gridSpan="2">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90000"/>
                        </a:lnSpc>
                        <a:spcBef>
                          <a:spcPct val="0"/>
                        </a:spcBef>
                        <a:spcAft>
                          <a:spcPct val="0"/>
                        </a:spcAft>
                        <a:buClrTx/>
                        <a:buSzTx/>
                        <a:buFontTx/>
                        <a:buNone/>
                        <a:tabLst/>
                      </a:pPr>
                      <a:r>
                        <a:rPr kumimoji="0" lang="pl-PL" altLang="pl-PL" sz="1500" b="1" i="0" u="none" strike="noStrike" cap="none" normalizeH="0" baseline="0" dirty="0">
                          <a:ln>
                            <a:noFill/>
                          </a:ln>
                          <a:solidFill>
                            <a:schemeClr val="tx1"/>
                          </a:solidFill>
                          <a:effectLst/>
                          <a:latin typeface="Times New Roman" pitchFamily="18" charset="0"/>
                        </a:rPr>
                        <a:t>o kwalifikacji do kolejnego stopnia ciężkości objawów decyduje: </a:t>
                      </a:r>
                    </a:p>
                    <a:p>
                      <a:pPr marL="0" marR="0" lvl="0" indent="0" algn="ctr" defTabSz="914400" rtl="0" eaLnBrk="0" fontAlgn="base" latinLnBrk="0" hangingPunct="0">
                        <a:lnSpc>
                          <a:spcPct val="90000"/>
                        </a:lnSpc>
                        <a:spcBef>
                          <a:spcPct val="0"/>
                        </a:spcBef>
                        <a:spcAft>
                          <a:spcPct val="0"/>
                        </a:spcAft>
                        <a:buClrTx/>
                        <a:buSzTx/>
                        <a:buFontTx/>
                        <a:buNone/>
                        <a:tabLst/>
                      </a:pPr>
                      <a:r>
                        <a:rPr kumimoji="0" lang="pl-PL" altLang="pl-PL" sz="2100" b="1" i="0" u="none" strike="noStrike" cap="none" normalizeH="0" baseline="0" dirty="0">
                          <a:ln>
                            <a:noFill/>
                          </a:ln>
                          <a:solidFill>
                            <a:srgbClr val="CC0000"/>
                          </a:solidFill>
                          <a:effectLst>
                            <a:outerShdw blurRad="38100" dist="38100" dir="2700000" algn="tl">
                              <a:srgbClr val="000000"/>
                            </a:outerShdw>
                          </a:effectLst>
                          <a:latin typeface="Times New Roman" pitchFamily="18" charset="0"/>
                        </a:rPr>
                        <a:t>wystąpienie jednego z objawów stopnia poprzedniego i co najmniej dwóch objawów stopnia następnego</a:t>
                      </a:r>
                    </a:p>
                  </a:txBody>
                  <a:tcPr marL="81267" marR="81267" marT="34309" marB="34309" anchor="ctr" horzOverflow="overflow">
                    <a:lnL>
                      <a:noFill/>
                    </a:lnL>
                    <a:lnR>
                      <a:noFill/>
                    </a:lnR>
                    <a:lnT>
                      <a:noFill/>
                    </a:lnT>
                    <a:lnB>
                      <a:noFill/>
                    </a:lnB>
                    <a:lnTlToBr>
                      <a:noFill/>
                    </a:lnTlToBr>
                    <a:lnBlToTr>
                      <a:noFill/>
                    </a:lnBlToTr>
                    <a:noFill/>
                  </a:tcPr>
                </a:tc>
                <a:tc hMerge="1">
                  <a:txBody>
                    <a:bodyPr/>
                    <a:lstStyle/>
                    <a:p>
                      <a:endParaRPr lang="pl-PL"/>
                    </a:p>
                  </a:txBody>
                  <a:tcPr/>
                </a:tc>
                <a:extLst>
                  <a:ext uri="{0D108BD9-81ED-4DB2-BD59-A6C34878D82A}">
                    <a16:rowId xmlns:a16="http://schemas.microsoft.com/office/drawing/2014/main" val="10005"/>
                  </a:ext>
                </a:extLst>
              </a:tr>
            </a:tbl>
          </a:graphicData>
        </a:graphic>
      </p:graphicFrame>
      <p:sp>
        <p:nvSpPr>
          <p:cNvPr id="4" name="Tytuł 1">
            <a:extLst>
              <a:ext uri="{FF2B5EF4-FFF2-40B4-BE49-F238E27FC236}">
                <a16:creationId xmlns:a16="http://schemas.microsoft.com/office/drawing/2014/main" id="{D06DF965-C831-0B5C-6526-5026CC0FE2E4}"/>
              </a:ext>
            </a:extLst>
          </p:cNvPr>
          <p:cNvSpPr>
            <a:spLocks noGrp="1"/>
          </p:cNvSpPr>
          <p:nvPr>
            <p:ph type="title"/>
          </p:nvPr>
        </p:nvSpPr>
        <p:spPr>
          <a:xfrm>
            <a:off x="392673" y="104775"/>
            <a:ext cx="7772400" cy="1595438"/>
          </a:xfrm>
          <a:solidFill>
            <a:schemeClr val="bg2">
              <a:lumMod val="60000"/>
              <a:lumOff val="40000"/>
            </a:schemeClr>
          </a:solidFill>
        </p:spPr>
        <p:txBody>
          <a:bodyPr/>
          <a:lstStyle/>
          <a:p>
            <a:pPr>
              <a:defRPr/>
            </a:pPr>
            <a:r>
              <a:rPr lang="pl-PL" altLang="pl-PL" b="1" dirty="0">
                <a:solidFill>
                  <a:srgbClr val="FF0000"/>
                </a:solidFill>
                <a:latin typeface="Century" panose="02040604050505020304" pitchFamily="18" charset="0"/>
              </a:rPr>
              <a:t>Przebieg i ciężkość</a:t>
            </a:r>
            <a:br>
              <a:rPr lang="pl-PL" altLang="pl-PL" b="1" dirty="0">
                <a:solidFill>
                  <a:srgbClr val="FF0000"/>
                </a:solidFill>
                <a:latin typeface="Century" panose="02040604050505020304" pitchFamily="18" charset="0"/>
              </a:rPr>
            </a:br>
            <a:r>
              <a:rPr lang="pl-PL" altLang="pl-PL" b="1" dirty="0">
                <a:solidFill>
                  <a:srgbClr val="FF0000"/>
                </a:solidFill>
                <a:latin typeface="Century" panose="02040604050505020304" pitchFamily="18" charset="0"/>
              </a:rPr>
              <a:t>anafilaksji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a:extLst>
              <a:ext uri="{FF2B5EF4-FFF2-40B4-BE49-F238E27FC236}">
                <a16:creationId xmlns:a16="http://schemas.microsoft.com/office/drawing/2014/main" id="{68604300-1DA5-96F9-32FF-2A1B773099C0}"/>
              </a:ext>
            </a:extLst>
          </p:cNvPr>
          <p:cNvSpPr>
            <a:spLocks noChangeArrowheads="1"/>
          </p:cNvSpPr>
          <p:nvPr/>
        </p:nvSpPr>
        <p:spPr bwMode="auto">
          <a:xfrm>
            <a:off x="1770064" y="1209675"/>
            <a:ext cx="3590925" cy="2133600"/>
          </a:xfrm>
          <a:prstGeom prst="ellipse">
            <a:avLst/>
          </a:prstGeom>
          <a:solidFill>
            <a:srgbClr val="33CCCC"/>
          </a:solidFill>
          <a:ln w="12700">
            <a:solidFill>
              <a:schemeClr val="tx1"/>
            </a:solidFill>
            <a:round/>
            <a:headEnd type="none" w="sm" len="sm"/>
            <a:tailEnd type="none" w="sm" len="sm"/>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0000"/>
              </a:lnSpc>
              <a:spcBef>
                <a:spcPct val="0"/>
              </a:spcBef>
              <a:buClrTx/>
              <a:buFontTx/>
              <a:buNone/>
            </a:pPr>
            <a:r>
              <a:rPr lang="pl-PL" altLang="pl-PL" sz="2800">
                <a:latin typeface="Times New Roman" panose="02020603050405020304" pitchFamily="18" charset="0"/>
              </a:rPr>
              <a:t>Pomiary życiowe</a:t>
            </a:r>
            <a:endParaRPr lang="de-DE" altLang="pl-PL" sz="2800">
              <a:latin typeface="Times New Roman" panose="02020603050405020304" pitchFamily="18" charset="0"/>
            </a:endParaRPr>
          </a:p>
        </p:txBody>
      </p:sp>
      <p:sp>
        <p:nvSpPr>
          <p:cNvPr id="34819" name="Oval 3">
            <a:extLst>
              <a:ext uri="{FF2B5EF4-FFF2-40B4-BE49-F238E27FC236}">
                <a16:creationId xmlns:a16="http://schemas.microsoft.com/office/drawing/2014/main" id="{D1595D7D-7197-ED4C-B4DD-71F694E0614F}"/>
              </a:ext>
            </a:extLst>
          </p:cNvPr>
          <p:cNvSpPr>
            <a:spLocks noChangeArrowheads="1"/>
          </p:cNvSpPr>
          <p:nvPr/>
        </p:nvSpPr>
        <p:spPr bwMode="auto">
          <a:xfrm>
            <a:off x="4287839" y="2914650"/>
            <a:ext cx="3590925" cy="2133600"/>
          </a:xfrm>
          <a:prstGeom prst="ellipse">
            <a:avLst/>
          </a:prstGeom>
          <a:solidFill>
            <a:srgbClr val="FF0000"/>
          </a:solidFill>
          <a:ln w="12700">
            <a:solidFill>
              <a:schemeClr val="tx1"/>
            </a:solidFill>
            <a:round/>
            <a:headEnd type="none" w="sm" len="sm"/>
            <a:tailEnd type="none" w="sm" len="sm"/>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0000"/>
              </a:lnSpc>
              <a:spcBef>
                <a:spcPct val="0"/>
              </a:spcBef>
              <a:buClrTx/>
              <a:buFontTx/>
              <a:buNone/>
            </a:pPr>
            <a:r>
              <a:rPr lang="de-DE" altLang="pl-PL" sz="4400">
                <a:latin typeface="Times New Roman" panose="02020603050405020304" pitchFamily="18" charset="0"/>
              </a:rPr>
              <a:t>Adrenalin</a:t>
            </a:r>
            <a:r>
              <a:rPr lang="pl-PL" altLang="pl-PL" sz="4400">
                <a:latin typeface="Times New Roman" panose="02020603050405020304" pitchFamily="18" charset="0"/>
              </a:rPr>
              <a:t>a</a:t>
            </a:r>
            <a:endParaRPr lang="de-DE" altLang="pl-PL" sz="4400">
              <a:latin typeface="Times New Roman" panose="02020603050405020304" pitchFamily="18" charset="0"/>
            </a:endParaRPr>
          </a:p>
        </p:txBody>
      </p:sp>
      <p:sp>
        <p:nvSpPr>
          <p:cNvPr id="34820" name="Oval 4">
            <a:extLst>
              <a:ext uri="{FF2B5EF4-FFF2-40B4-BE49-F238E27FC236}">
                <a16:creationId xmlns:a16="http://schemas.microsoft.com/office/drawing/2014/main" id="{227E9C49-EC0D-9886-9520-B334181EC7C4}"/>
              </a:ext>
            </a:extLst>
          </p:cNvPr>
          <p:cNvSpPr>
            <a:spLocks noChangeArrowheads="1"/>
          </p:cNvSpPr>
          <p:nvPr/>
        </p:nvSpPr>
        <p:spPr bwMode="auto">
          <a:xfrm>
            <a:off x="6834189" y="1209675"/>
            <a:ext cx="3590925" cy="2133600"/>
          </a:xfrm>
          <a:prstGeom prst="ellipse">
            <a:avLst/>
          </a:prstGeom>
          <a:solidFill>
            <a:srgbClr val="33CCCC"/>
          </a:solidFill>
          <a:ln w="12700">
            <a:solidFill>
              <a:schemeClr val="tx1"/>
            </a:solidFill>
            <a:round/>
            <a:headEnd type="none" w="sm" len="sm"/>
            <a:tailEnd type="none" w="sm" len="sm"/>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0000"/>
              </a:lnSpc>
              <a:spcBef>
                <a:spcPct val="0"/>
              </a:spcBef>
              <a:buClrTx/>
              <a:buFontTx/>
              <a:buNone/>
            </a:pPr>
            <a:r>
              <a:rPr lang="pl-PL" altLang="pl-PL" sz="3600">
                <a:latin typeface="Times New Roman" panose="02020603050405020304" pitchFamily="18" charset="0"/>
              </a:rPr>
              <a:t>Płyny</a:t>
            </a:r>
            <a:endParaRPr lang="de-DE" altLang="pl-PL" sz="5400">
              <a:latin typeface="Times New Roman" panose="02020603050405020304" pitchFamily="18" charset="0"/>
            </a:endParaRPr>
          </a:p>
        </p:txBody>
      </p:sp>
      <p:sp>
        <p:nvSpPr>
          <p:cNvPr id="547845" name="Rectangle 5">
            <a:extLst>
              <a:ext uri="{FF2B5EF4-FFF2-40B4-BE49-F238E27FC236}">
                <a16:creationId xmlns:a16="http://schemas.microsoft.com/office/drawing/2014/main" id="{FAB69457-FF04-0EA9-C195-1C15AF0B875E}"/>
              </a:ext>
            </a:extLst>
          </p:cNvPr>
          <p:cNvSpPr>
            <a:spLocks noChangeArrowheads="1"/>
          </p:cNvSpPr>
          <p:nvPr/>
        </p:nvSpPr>
        <p:spPr bwMode="auto">
          <a:xfrm>
            <a:off x="488951" y="0"/>
            <a:ext cx="8804275" cy="1219200"/>
          </a:xfrm>
          <a:prstGeom prst="rect">
            <a:avLst/>
          </a:prstGeom>
          <a:solidFill>
            <a:schemeClr val="bg2">
              <a:lumMod val="40000"/>
              <a:lumOff val="60000"/>
            </a:schemeClr>
          </a:solidFill>
          <a:ln>
            <a:noFill/>
          </a:ln>
          <a:effectLst/>
        </p:spPr>
        <p:txBody>
          <a:bodyPr lIns="92075" tIns="46038" rIns="92075" bIns="46038" anchor="ctr"/>
          <a:lstStyle/>
          <a:p>
            <a:pPr algn="ctr">
              <a:defRPr/>
            </a:pPr>
            <a:r>
              <a:rPr lang="pl-PL" sz="3600" b="1" dirty="0">
                <a:solidFill>
                  <a:srgbClr val="FF0000"/>
                </a:solidFill>
                <a:effectLst>
                  <a:outerShdw blurRad="38100" dist="38100" dir="2700000" algn="tl">
                    <a:srgbClr val="C0C0C0"/>
                  </a:outerShdw>
                </a:effectLst>
                <a:latin typeface="Century" panose="02040604050505020304" pitchFamily="18" charset="0"/>
              </a:rPr>
              <a:t>Anafilaksja: postępowanie</a:t>
            </a:r>
            <a:endParaRPr lang="de-DE" sz="3600" b="1" dirty="0">
              <a:solidFill>
                <a:srgbClr val="FF0000"/>
              </a:solidFill>
              <a:effectLst>
                <a:outerShdw blurRad="38100" dist="38100" dir="2700000" algn="tl">
                  <a:srgbClr val="C0C0C0"/>
                </a:outerShdw>
              </a:effectLst>
              <a:latin typeface="Century" panose="02040604050505020304" pitchFamily="18" charset="0"/>
            </a:endParaRPr>
          </a:p>
        </p:txBody>
      </p:sp>
      <p:sp>
        <p:nvSpPr>
          <p:cNvPr id="34822" name="Oval 6">
            <a:extLst>
              <a:ext uri="{FF2B5EF4-FFF2-40B4-BE49-F238E27FC236}">
                <a16:creationId xmlns:a16="http://schemas.microsoft.com/office/drawing/2014/main" id="{4668A65A-50A6-0827-BB14-05B67DF45435}"/>
              </a:ext>
            </a:extLst>
          </p:cNvPr>
          <p:cNvSpPr>
            <a:spLocks noChangeArrowheads="1"/>
          </p:cNvSpPr>
          <p:nvPr/>
        </p:nvSpPr>
        <p:spPr bwMode="auto">
          <a:xfrm>
            <a:off x="1725614" y="4616450"/>
            <a:ext cx="3590925" cy="2133600"/>
          </a:xfrm>
          <a:prstGeom prst="ellipse">
            <a:avLst/>
          </a:prstGeom>
          <a:solidFill>
            <a:srgbClr val="33CCCC"/>
          </a:solidFill>
          <a:ln w="12700">
            <a:solidFill>
              <a:schemeClr val="tx1"/>
            </a:solidFill>
            <a:round/>
            <a:headEnd type="none" w="sm" len="sm"/>
            <a:tailEnd type="none" w="sm" len="sm"/>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0000"/>
              </a:lnSpc>
              <a:spcBef>
                <a:spcPct val="0"/>
              </a:spcBef>
              <a:buClrTx/>
              <a:buFontTx/>
              <a:buNone/>
            </a:pPr>
            <a:r>
              <a:rPr lang="pl-PL" altLang="pl-PL">
                <a:latin typeface="Times New Roman" panose="02020603050405020304" pitchFamily="18" charset="0"/>
              </a:rPr>
              <a:t>Leki przeciwhistaminowe</a:t>
            </a:r>
            <a:endParaRPr lang="de-DE" altLang="pl-PL">
              <a:latin typeface="Times New Roman" panose="02020603050405020304" pitchFamily="18" charset="0"/>
            </a:endParaRPr>
          </a:p>
        </p:txBody>
      </p:sp>
      <p:sp>
        <p:nvSpPr>
          <p:cNvPr id="34823" name="Oval 7">
            <a:extLst>
              <a:ext uri="{FF2B5EF4-FFF2-40B4-BE49-F238E27FC236}">
                <a16:creationId xmlns:a16="http://schemas.microsoft.com/office/drawing/2014/main" id="{88C50F62-3E1A-FE48-94F2-D76D3BB05EDA}"/>
              </a:ext>
            </a:extLst>
          </p:cNvPr>
          <p:cNvSpPr>
            <a:spLocks noChangeArrowheads="1"/>
          </p:cNvSpPr>
          <p:nvPr/>
        </p:nvSpPr>
        <p:spPr bwMode="auto">
          <a:xfrm>
            <a:off x="6780214" y="4641850"/>
            <a:ext cx="3590925" cy="2133600"/>
          </a:xfrm>
          <a:prstGeom prst="ellipse">
            <a:avLst/>
          </a:prstGeom>
          <a:solidFill>
            <a:srgbClr val="33CCCC"/>
          </a:solidFill>
          <a:ln w="12700">
            <a:solidFill>
              <a:schemeClr val="tx1"/>
            </a:solidFill>
            <a:round/>
            <a:headEnd type="none" w="sm" len="sm"/>
            <a:tailEnd type="none" w="sm" len="sm"/>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0000"/>
              </a:lnSpc>
              <a:spcBef>
                <a:spcPct val="0"/>
              </a:spcBef>
              <a:buClrTx/>
              <a:buFontTx/>
              <a:buNone/>
            </a:pPr>
            <a:r>
              <a:rPr lang="pl-PL" altLang="pl-PL" sz="2400">
                <a:latin typeface="Times New Roman" panose="02020603050405020304" pitchFamily="18" charset="0"/>
              </a:rPr>
              <a:t>glikokortykosteroidy</a:t>
            </a:r>
            <a:endParaRPr lang="de-DE" altLang="pl-PL" sz="240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E70DBA5C-6339-3003-2E77-B45442751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811" y="130090"/>
            <a:ext cx="4633446" cy="659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a:extLst>
              <a:ext uri="{FF2B5EF4-FFF2-40B4-BE49-F238E27FC236}">
                <a16:creationId xmlns:a16="http://schemas.microsoft.com/office/drawing/2014/main" id="{D0B21775-DC81-7F6A-3628-2ECD5BB523BC}"/>
              </a:ext>
            </a:extLst>
          </p:cNvPr>
          <p:cNvPicPr>
            <a:picLocks noChangeAspect="1"/>
          </p:cNvPicPr>
          <p:nvPr/>
        </p:nvPicPr>
        <p:blipFill>
          <a:blip r:embed="rId3"/>
          <a:stretch>
            <a:fillRect/>
          </a:stretch>
        </p:blipFill>
        <p:spPr>
          <a:xfrm>
            <a:off x="557616" y="876300"/>
            <a:ext cx="9170242" cy="5577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3">
            <a:extLst>
              <a:ext uri="{FF2B5EF4-FFF2-40B4-BE49-F238E27FC236}">
                <a16:creationId xmlns:a16="http://schemas.microsoft.com/office/drawing/2014/main" id="{B2AD6783-F5AC-27FC-F9FD-D33954BAC87B}"/>
              </a:ext>
            </a:extLst>
          </p:cNvPr>
          <p:cNvSpPr>
            <a:spLocks noGrp="1"/>
          </p:cNvSpPr>
          <p:nvPr>
            <p:ph type="title"/>
          </p:nvPr>
        </p:nvSpPr>
        <p:spPr>
          <a:xfrm>
            <a:off x="411480" y="276225"/>
            <a:ext cx="9429433" cy="1595438"/>
          </a:xfrm>
          <a:solidFill>
            <a:schemeClr val="bg2">
              <a:lumMod val="40000"/>
              <a:lumOff val="60000"/>
            </a:schemeClr>
          </a:solidFill>
        </p:spPr>
        <p:txBody>
          <a:bodyPr>
            <a:noAutofit/>
          </a:bodyPr>
          <a:lstStyle/>
          <a:p>
            <a:pPr defTabSz="457207">
              <a:defRPr/>
            </a:pPr>
            <a:r>
              <a:rPr lang="pl-PL" altLang="pl-PL" sz="3600" b="1" dirty="0">
                <a:solidFill>
                  <a:srgbClr val="FF0000"/>
                </a:solidFill>
                <a:latin typeface="Century" panose="02040604050505020304" pitchFamily="18" charset="0"/>
              </a:rPr>
              <a:t>Wstrząs anafilaktyczny –adrenalina</a:t>
            </a:r>
            <a:br>
              <a:rPr lang="pl-PL" altLang="pl-PL" sz="3600" b="1" dirty="0">
                <a:solidFill>
                  <a:srgbClr val="FF0000"/>
                </a:solidFill>
                <a:latin typeface="Century" panose="02040604050505020304" pitchFamily="18" charset="0"/>
              </a:rPr>
            </a:br>
            <a:r>
              <a:rPr lang="pl-PL" altLang="pl-PL" sz="3600" b="1" dirty="0">
                <a:solidFill>
                  <a:srgbClr val="FF0000"/>
                </a:solidFill>
                <a:latin typeface="Century" panose="02040604050505020304" pitchFamily="18" charset="0"/>
              </a:rPr>
              <a:t>podanie leku</a:t>
            </a:r>
          </a:p>
        </p:txBody>
      </p:sp>
      <p:sp>
        <p:nvSpPr>
          <p:cNvPr id="33795" name="Symbol zastępczy tekstu 4">
            <a:extLst>
              <a:ext uri="{FF2B5EF4-FFF2-40B4-BE49-F238E27FC236}">
                <a16:creationId xmlns:a16="http://schemas.microsoft.com/office/drawing/2014/main" id="{99333F28-7B4B-4C7B-B092-F3831A0FF513}"/>
              </a:ext>
            </a:extLst>
          </p:cNvPr>
          <p:cNvSpPr>
            <a:spLocks noGrp="1"/>
          </p:cNvSpPr>
          <p:nvPr>
            <p:ph type="body" idx="1"/>
          </p:nvPr>
        </p:nvSpPr>
        <p:spPr>
          <a:xfrm>
            <a:off x="4010026" y="2027238"/>
            <a:ext cx="3298825" cy="576262"/>
          </a:xfrm>
        </p:spPr>
        <p:txBody>
          <a:bodyPr/>
          <a:lstStyle/>
          <a:p>
            <a:pPr>
              <a:defRPr/>
            </a:pPr>
            <a:r>
              <a:rPr lang="pl-PL" altLang="pl-PL" dirty="0" err="1">
                <a:solidFill>
                  <a:srgbClr val="FF0000"/>
                </a:solidFill>
              </a:rPr>
              <a:t>Autostrzykawka</a:t>
            </a:r>
            <a:endParaRPr lang="pl-PL" altLang="pl-PL" dirty="0">
              <a:solidFill>
                <a:srgbClr val="FF0000"/>
              </a:solidFill>
            </a:endParaRPr>
          </a:p>
        </p:txBody>
      </p:sp>
      <p:pic>
        <p:nvPicPr>
          <p:cNvPr id="37892" name="Picture 5">
            <a:extLst>
              <a:ext uri="{FF2B5EF4-FFF2-40B4-BE49-F238E27FC236}">
                <a16:creationId xmlns:a16="http://schemas.microsoft.com/office/drawing/2014/main" id="{2F31190C-4330-EE78-9E81-BE0329504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969" y="3027438"/>
            <a:ext cx="310515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a:extLst>
              <a:ext uri="{FF2B5EF4-FFF2-40B4-BE49-F238E27FC236}">
                <a16:creationId xmlns:a16="http://schemas.microsoft.com/office/drawing/2014/main" id="{17599A4D-98CF-7F89-2A9A-F4448D1EDA2E}"/>
              </a:ext>
            </a:extLst>
          </p:cNvPr>
          <p:cNvPicPr>
            <a:picLocks noChangeAspect="1"/>
          </p:cNvPicPr>
          <p:nvPr/>
        </p:nvPicPr>
        <p:blipFill>
          <a:blip r:embed="rId3"/>
          <a:stretch>
            <a:fillRect/>
          </a:stretch>
        </p:blipFill>
        <p:spPr>
          <a:xfrm>
            <a:off x="6893857" y="2667348"/>
            <a:ext cx="3823493" cy="328521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3C938F4E-CB07-16C3-671A-7DB1B66E17E3}"/>
              </a:ext>
            </a:extLst>
          </p:cNvPr>
          <p:cNvSpPr/>
          <p:nvPr/>
        </p:nvSpPr>
        <p:spPr>
          <a:xfrm>
            <a:off x="1453993" y="3236047"/>
            <a:ext cx="8477192" cy="523220"/>
          </a:xfrm>
          <a:prstGeom prst="rect">
            <a:avLst/>
          </a:prstGeom>
          <a:solidFill>
            <a:srgbClr val="FF0000"/>
          </a:solidFill>
        </p:spPr>
        <p:txBody>
          <a:bodyPr wrap="none" lIns="91440" tIns="45720" rIns="91440" bIns="45720">
            <a:spAutoFit/>
          </a:bodyPr>
          <a:lstStyle/>
          <a:p>
            <a:pPr algn="ctr"/>
            <a:r>
              <a:rPr lang="pl-PL" sz="2800" b="1" dirty="0">
                <a:ln w="22225">
                  <a:solidFill>
                    <a:schemeClr val="accent2"/>
                  </a:solidFill>
                  <a:prstDash val="solid"/>
                </a:ln>
                <a:solidFill>
                  <a:schemeClr val="accent2">
                    <a:lumMod val="40000"/>
                    <a:lumOff val="60000"/>
                  </a:schemeClr>
                </a:solidFill>
              </a:rPr>
              <a:t>LECZENIE PODEJMOWANE PRZEZ ZESPOŁY RATUNKOWE</a:t>
            </a:r>
          </a:p>
        </p:txBody>
      </p:sp>
      <p:sp>
        <p:nvSpPr>
          <p:cNvPr id="451" name="I adrenalina i.m. powtarzać wrp co 5 min dorośli 0,3 - 0,5 mg                            EAACI   &gt;25kg       0,3mg dzieci waga 15-30 kg - 0,15 mg         EAACI 7,5 - 25kg   0,15mg dzieci poniżej 15 kg - 0,01/kg m.c.…">
            <a:extLst>
              <a:ext uri="{FF2B5EF4-FFF2-40B4-BE49-F238E27FC236}">
                <a16:creationId xmlns:a16="http://schemas.microsoft.com/office/drawing/2014/main" id="{2C2E12AD-8064-0C4F-089C-505ABCBBD5E8}"/>
              </a:ext>
            </a:extLst>
          </p:cNvPr>
          <p:cNvSpPr txBox="1">
            <a:spLocks noGrp="1"/>
          </p:cNvSpPr>
          <p:nvPr>
            <p:ph type="body" idx="1"/>
          </p:nvPr>
        </p:nvSpPr>
        <p:spPr>
          <a:xfrm>
            <a:off x="1644240" y="2344481"/>
            <a:ext cx="8768603" cy="3737843"/>
          </a:xfrm>
        </p:spPr>
        <p:txBody>
          <a:bodyPr>
            <a:normAutofit fontScale="55000" lnSpcReduction="20000"/>
          </a:bodyPr>
          <a:lstStyle/>
          <a:p>
            <a:pPr marL="580409" indent="-580409" defTabSz="642915">
              <a:lnSpc>
                <a:spcPct val="100000"/>
              </a:lnSpc>
              <a:spcBef>
                <a:spcPts val="1406"/>
              </a:spcBef>
              <a:buNone/>
              <a:tabLst>
                <a:tab pos="223234" algn="l"/>
                <a:tab pos="580409" algn="l"/>
              </a:tabLst>
              <a:defRPr sz="600">
                <a:solidFill>
                  <a:srgbClr val="6600FF"/>
                </a:solidFill>
                <a:latin typeface="Times"/>
                <a:ea typeface="Times"/>
                <a:cs typeface="Times"/>
                <a:sym typeface="Times"/>
              </a:defRPr>
            </a:pPr>
            <a:r>
              <a:rPr sz="600" dirty="0">
                <a:solidFill>
                  <a:srgbClr val="6600FF"/>
                </a:solidFill>
                <a:latin typeface="Times"/>
                <a:ea typeface="Times"/>
                <a:cs typeface="Times"/>
                <a:sym typeface="Times"/>
              </a:rPr>
              <a:t>                                         </a:t>
            </a:r>
            <a:r>
              <a:rPr sz="2500" dirty="0">
                <a:solidFill>
                  <a:srgbClr val="000000"/>
                </a:solidFill>
                <a:latin typeface="Arial" panose="020B0604020202020204" pitchFamily="34" charset="0"/>
                <a:ea typeface="Times New Roman"/>
                <a:cs typeface="Arial" panose="020B0604020202020204" pitchFamily="34" charset="0"/>
                <a:sym typeface="Times New Roman"/>
              </a:rPr>
              <a:t>I </a:t>
            </a:r>
            <a:r>
              <a:rPr sz="2500" b="1" i="1" dirty="0" err="1">
                <a:solidFill>
                  <a:srgbClr val="000000"/>
                </a:solidFill>
                <a:latin typeface="Arial" panose="020B0604020202020204" pitchFamily="34" charset="0"/>
                <a:ea typeface="Times New Roman"/>
                <a:cs typeface="Arial" panose="020B0604020202020204" pitchFamily="34" charset="0"/>
                <a:sym typeface="Times New Roman"/>
              </a:rPr>
              <a:t>adrenalina</a:t>
            </a:r>
            <a:r>
              <a:rPr sz="2500" b="1" i="1" dirty="0">
                <a:solidFill>
                  <a:srgbClr val="000000"/>
                </a:solidFill>
                <a:latin typeface="Arial" panose="020B0604020202020204" pitchFamily="34" charset="0"/>
                <a:ea typeface="Times New Roman"/>
                <a:cs typeface="Arial" panose="020B0604020202020204" pitchFamily="34" charset="0"/>
                <a:sym typeface="Times New Roman"/>
              </a:rPr>
              <a:t> </a:t>
            </a:r>
            <a:r>
              <a:rPr sz="2500" b="1" i="1" dirty="0" err="1">
                <a:solidFill>
                  <a:srgbClr val="000000"/>
                </a:solidFill>
                <a:latin typeface="Arial" panose="020B0604020202020204" pitchFamily="34" charset="0"/>
                <a:ea typeface="Times New Roman"/>
                <a:cs typeface="Arial" panose="020B0604020202020204" pitchFamily="34" charset="0"/>
                <a:sym typeface="Times New Roman"/>
              </a:rPr>
              <a:t>i.m.</a:t>
            </a:r>
            <a:r>
              <a:rPr sz="2500" b="1" i="1" dirty="0">
                <a:solidFill>
                  <a:srgbClr val="000000"/>
                </a:solidFill>
                <a:latin typeface="Arial" panose="020B0604020202020204" pitchFamily="34" charset="0"/>
                <a:ea typeface="Times New Roman"/>
                <a:cs typeface="Arial" panose="020B0604020202020204" pitchFamily="34" charset="0"/>
                <a:sym typeface="Times New Roman"/>
              </a:rPr>
              <a:t> </a:t>
            </a:r>
            <a:r>
              <a:rPr sz="2500" b="1" i="1" dirty="0" err="1">
                <a:solidFill>
                  <a:srgbClr val="000000"/>
                </a:solidFill>
                <a:latin typeface="Arial" panose="020B0604020202020204" pitchFamily="34" charset="0"/>
                <a:ea typeface="Times New Roman"/>
                <a:cs typeface="Arial" panose="020B0604020202020204" pitchFamily="34" charset="0"/>
                <a:sym typeface="Times New Roman"/>
              </a:rPr>
              <a:t>powtarzać</a:t>
            </a:r>
            <a:r>
              <a:rPr sz="2500" b="1" i="1" dirty="0">
                <a:solidFill>
                  <a:srgbClr val="000000"/>
                </a:solidFill>
                <a:latin typeface="Arial" panose="020B0604020202020204" pitchFamily="34" charset="0"/>
                <a:ea typeface="Times New Roman"/>
                <a:cs typeface="Arial" panose="020B0604020202020204" pitchFamily="34" charset="0"/>
                <a:sym typeface="Times New Roman"/>
              </a:rPr>
              <a:t> co 5 min</a:t>
            </a:r>
            <a:br>
              <a:rPr sz="2500" b="1" i="1" dirty="0">
                <a:solidFill>
                  <a:srgbClr val="000000"/>
                </a:solidFill>
                <a:latin typeface="Arial" panose="020B0604020202020204" pitchFamily="34" charset="0"/>
                <a:ea typeface="Times New Roman"/>
                <a:cs typeface="Arial" panose="020B0604020202020204" pitchFamily="34" charset="0"/>
                <a:sym typeface="Times New Roman"/>
              </a:rPr>
            </a:br>
            <a:r>
              <a:rPr sz="2500" i="1" dirty="0" err="1">
                <a:solidFill>
                  <a:srgbClr val="000000"/>
                </a:solidFill>
                <a:latin typeface="Arial" panose="020B0604020202020204" pitchFamily="34" charset="0"/>
                <a:ea typeface="Times New Roman"/>
                <a:cs typeface="Arial" panose="020B0604020202020204" pitchFamily="34" charset="0"/>
                <a:sym typeface="Times New Roman"/>
              </a:rPr>
              <a:t>dorośli</a:t>
            </a:r>
            <a:r>
              <a:rPr sz="2500" i="1" dirty="0">
                <a:solidFill>
                  <a:srgbClr val="000000"/>
                </a:solidFill>
                <a:latin typeface="Arial" panose="020B0604020202020204" pitchFamily="34" charset="0"/>
                <a:ea typeface="Times New Roman"/>
                <a:cs typeface="Arial" panose="020B0604020202020204" pitchFamily="34" charset="0"/>
                <a:sym typeface="Times New Roman"/>
              </a:rPr>
              <a:t> 0,3 - 0,5 mg                            EAACI   &gt;25kg       0,3mg</a:t>
            </a:r>
            <a:br>
              <a:rPr sz="2500" i="1" dirty="0">
                <a:solidFill>
                  <a:srgbClr val="000000"/>
                </a:solidFill>
                <a:latin typeface="Arial" panose="020B0604020202020204" pitchFamily="34" charset="0"/>
                <a:ea typeface="Times New Roman"/>
                <a:cs typeface="Arial" panose="020B0604020202020204" pitchFamily="34" charset="0"/>
                <a:sym typeface="Times New Roman"/>
              </a:rPr>
            </a:br>
            <a:r>
              <a:rPr sz="2500" i="1" dirty="0" err="1">
                <a:solidFill>
                  <a:srgbClr val="000000"/>
                </a:solidFill>
                <a:latin typeface="Arial" panose="020B0604020202020204" pitchFamily="34" charset="0"/>
                <a:ea typeface="Times New Roman"/>
                <a:cs typeface="Arial" panose="020B0604020202020204" pitchFamily="34" charset="0"/>
                <a:sym typeface="Times New Roman"/>
              </a:rPr>
              <a:t>dzieci</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waga</a:t>
            </a:r>
            <a:r>
              <a:rPr sz="2500" i="1" dirty="0">
                <a:solidFill>
                  <a:srgbClr val="000000"/>
                </a:solidFill>
                <a:latin typeface="Arial" panose="020B0604020202020204" pitchFamily="34" charset="0"/>
                <a:ea typeface="Times New Roman"/>
                <a:cs typeface="Arial" panose="020B0604020202020204" pitchFamily="34" charset="0"/>
                <a:sym typeface="Times New Roman"/>
              </a:rPr>
              <a:t> 15-30 kg - 0,15 mg         EAACI 7,5 - 25kg   0,15mg</a:t>
            </a:r>
            <a:br>
              <a:rPr sz="2500" i="1" dirty="0">
                <a:solidFill>
                  <a:srgbClr val="000000"/>
                </a:solidFill>
                <a:latin typeface="Arial" panose="020B0604020202020204" pitchFamily="34" charset="0"/>
                <a:ea typeface="Times New Roman"/>
                <a:cs typeface="Arial" panose="020B0604020202020204" pitchFamily="34" charset="0"/>
                <a:sym typeface="Times New Roman"/>
              </a:rPr>
            </a:br>
            <a:r>
              <a:rPr sz="2500" i="1" dirty="0" err="1">
                <a:solidFill>
                  <a:srgbClr val="000000"/>
                </a:solidFill>
                <a:latin typeface="Arial" panose="020B0604020202020204" pitchFamily="34" charset="0"/>
                <a:ea typeface="Times New Roman"/>
                <a:cs typeface="Arial" panose="020B0604020202020204" pitchFamily="34" charset="0"/>
                <a:sym typeface="Times New Roman"/>
              </a:rPr>
              <a:t>dzieci</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poniżej</a:t>
            </a:r>
            <a:r>
              <a:rPr sz="2500" i="1" dirty="0">
                <a:solidFill>
                  <a:srgbClr val="000000"/>
                </a:solidFill>
                <a:latin typeface="Arial" panose="020B0604020202020204" pitchFamily="34" charset="0"/>
                <a:ea typeface="Times New Roman"/>
                <a:cs typeface="Arial" panose="020B0604020202020204" pitchFamily="34" charset="0"/>
                <a:sym typeface="Times New Roman"/>
              </a:rPr>
              <a:t> 15 kg - 0,01/kg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m.c.</a:t>
            </a:r>
            <a:endParaRPr lang="pl-PL" sz="2500" i="1" dirty="0">
              <a:solidFill>
                <a:srgbClr val="000000"/>
              </a:solidFill>
              <a:latin typeface="Arial" panose="020B0604020202020204" pitchFamily="34" charset="0"/>
              <a:ea typeface="Times New Roman"/>
              <a:cs typeface="Arial" panose="020B0604020202020204" pitchFamily="34" charset="0"/>
              <a:sym typeface="Times New Roman"/>
            </a:endParaRPr>
          </a:p>
          <a:p>
            <a:pPr marL="580409" indent="-580409" defTabSz="642915">
              <a:lnSpc>
                <a:spcPct val="100000"/>
              </a:lnSpc>
              <a:spcBef>
                <a:spcPts val="1406"/>
              </a:spcBef>
              <a:buNone/>
              <a:tabLst>
                <a:tab pos="223234" algn="l"/>
                <a:tab pos="580409" algn="l"/>
              </a:tabLst>
              <a:defRPr sz="600">
                <a:solidFill>
                  <a:srgbClr val="6600FF"/>
                </a:solidFill>
                <a:latin typeface="Times"/>
                <a:ea typeface="Times"/>
                <a:cs typeface="Times"/>
                <a:sym typeface="Times"/>
              </a:defRPr>
            </a:pPr>
            <a:endParaRPr lang="pl-PL" sz="2500" i="1" dirty="0">
              <a:solidFill>
                <a:srgbClr val="000000"/>
              </a:solidFill>
              <a:latin typeface="Arial" panose="020B0604020202020204" pitchFamily="34" charset="0"/>
              <a:ea typeface="Times New Roman"/>
              <a:cs typeface="Arial" panose="020B0604020202020204" pitchFamily="34" charset="0"/>
              <a:sym typeface="Times New Roman"/>
            </a:endParaRPr>
          </a:p>
          <a:p>
            <a:pPr marL="580409" indent="-580409" defTabSz="642915">
              <a:lnSpc>
                <a:spcPct val="100000"/>
              </a:lnSpc>
              <a:spcBef>
                <a:spcPts val="1406"/>
              </a:spcBef>
              <a:buNone/>
              <a:tabLst>
                <a:tab pos="223234" algn="l"/>
                <a:tab pos="580409" algn="l"/>
              </a:tabLst>
              <a:defRPr sz="600">
                <a:solidFill>
                  <a:srgbClr val="6600FF"/>
                </a:solidFill>
                <a:latin typeface="Times"/>
                <a:ea typeface="Times"/>
                <a:cs typeface="Times"/>
                <a:sym typeface="Times"/>
              </a:defRPr>
            </a:pPr>
            <a:endParaRPr sz="2500" b="1" i="1" dirty="0">
              <a:solidFill>
                <a:srgbClr val="000000"/>
              </a:solidFill>
              <a:latin typeface="Arial" panose="020B0604020202020204" pitchFamily="34" charset="0"/>
              <a:ea typeface="Times New Roman"/>
              <a:cs typeface="Arial" panose="020B0604020202020204" pitchFamily="34" charset="0"/>
              <a:sym typeface="Times New Roman"/>
            </a:endParaRPr>
          </a:p>
          <a:p>
            <a:pPr marL="580409" lvl="2" indent="-580409" defTabSz="642915">
              <a:lnSpc>
                <a:spcPct val="100000"/>
              </a:lnSpc>
              <a:spcBef>
                <a:spcPts val="1406"/>
              </a:spcBef>
              <a:buNone/>
              <a:tabLst>
                <a:tab pos="223234" algn="l"/>
                <a:tab pos="580409" algn="l"/>
              </a:tabLst>
              <a:defRPr sz="2600">
                <a:solidFill>
                  <a:srgbClr val="000000"/>
                </a:solidFill>
                <a:latin typeface="Times New Roman"/>
                <a:ea typeface="Times New Roman"/>
                <a:cs typeface="Times New Roman"/>
                <a:sym typeface="Times New Roman"/>
              </a:defRPr>
            </a:pPr>
            <a:r>
              <a:rPr sz="2500" dirty="0">
                <a:solidFill>
                  <a:srgbClr val="000000"/>
                </a:solidFill>
                <a:latin typeface="Arial" panose="020B0604020202020204" pitchFamily="34" charset="0"/>
                <a:ea typeface="Times New Roman"/>
                <a:cs typeface="Arial" panose="020B0604020202020204" pitchFamily="34" charset="0"/>
                <a:sym typeface="Times New Roman"/>
              </a:rPr>
              <a:t>	      II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płynoterapia</a:t>
            </a:r>
            <a:r>
              <a:rPr sz="2500" i="1" dirty="0">
                <a:solidFill>
                  <a:srgbClr val="000000"/>
                </a:solidFill>
                <a:latin typeface="Arial" panose="020B0604020202020204" pitchFamily="34" charset="0"/>
                <a:ea typeface="Times New Roman"/>
                <a:cs typeface="Arial" panose="020B0604020202020204" pitchFamily="34" charset="0"/>
                <a:sym typeface="Times New Roman"/>
              </a:rPr>
              <a:t> (20ml/kg): 1-2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litry</a:t>
            </a:r>
            <a:r>
              <a:rPr sz="2500" i="1" dirty="0">
                <a:solidFill>
                  <a:srgbClr val="000000"/>
                </a:solidFill>
                <a:latin typeface="Arial" panose="020B0604020202020204" pitchFamily="34" charset="0"/>
                <a:ea typeface="Times New Roman"/>
                <a:cs typeface="Arial" panose="020B0604020202020204" pitchFamily="34" charset="0"/>
                <a:sym typeface="Times New Roman"/>
              </a:rPr>
              <a:t> w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ciągu</a:t>
            </a:r>
            <a:r>
              <a:rPr sz="2500" i="1" dirty="0">
                <a:solidFill>
                  <a:srgbClr val="000000"/>
                </a:solidFill>
                <a:latin typeface="Arial" panose="020B0604020202020204" pitchFamily="34" charset="0"/>
                <a:ea typeface="Times New Roman"/>
                <a:cs typeface="Arial" panose="020B0604020202020204" pitchFamily="34" charset="0"/>
                <a:sym typeface="Times New Roman"/>
              </a:rPr>
              <a:t> 10 min </a:t>
            </a:r>
            <a:br>
              <a:rPr sz="2500" i="1" dirty="0">
                <a:solidFill>
                  <a:srgbClr val="000000"/>
                </a:solidFill>
                <a:latin typeface="Arial" panose="020B0604020202020204" pitchFamily="34" charset="0"/>
                <a:ea typeface="Times New Roman"/>
                <a:cs typeface="Arial" panose="020B0604020202020204" pitchFamily="34" charset="0"/>
                <a:sym typeface="Times New Roman"/>
              </a:rPr>
            </a:br>
            <a:r>
              <a:rPr sz="2500" i="1" dirty="0">
                <a:solidFill>
                  <a:srgbClr val="000000"/>
                </a:solidFill>
                <a:latin typeface="Arial" panose="020B0604020202020204" pitchFamily="34" charset="0"/>
                <a:ea typeface="Times New Roman"/>
                <a:cs typeface="Arial" panose="020B0604020202020204" pitchFamily="34" charset="0"/>
                <a:sym typeface="Times New Roman"/>
              </a:rPr>
              <a:t>(2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dojścia</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żylne</a:t>
            </a:r>
            <a:r>
              <a:rPr sz="2500" i="1" dirty="0">
                <a:solidFill>
                  <a:srgbClr val="000000"/>
                </a:solidFill>
                <a:latin typeface="Arial" panose="020B0604020202020204" pitchFamily="34" charset="0"/>
                <a:ea typeface="Times New Roman"/>
                <a:cs typeface="Arial" panose="020B0604020202020204" pitchFamily="34" charset="0"/>
                <a:sym typeface="Times New Roman"/>
              </a:rPr>
              <a:t>), ale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nie</a:t>
            </a:r>
            <a:r>
              <a:rPr sz="2500" i="1" dirty="0">
                <a:solidFill>
                  <a:srgbClr val="000000"/>
                </a:solidFill>
                <a:latin typeface="Arial" panose="020B0604020202020204" pitchFamily="34" charset="0"/>
                <a:ea typeface="Times New Roman"/>
                <a:cs typeface="Arial" panose="020B0604020202020204" pitchFamily="34" charset="0"/>
                <a:sym typeface="Times New Roman"/>
              </a:rPr>
              <a:t> DEXTRAN-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nasila</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degranulację</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kom</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tucznej</a:t>
            </a:r>
            <a:r>
              <a:rPr sz="2500" i="1" dirty="0">
                <a:solidFill>
                  <a:srgbClr val="000000"/>
                </a:solidFill>
                <a:latin typeface="Arial" panose="020B0604020202020204" pitchFamily="34" charset="0"/>
                <a:ea typeface="Times New Roman"/>
                <a:cs typeface="Arial" panose="020B0604020202020204" pitchFamily="34" charset="0"/>
                <a:sym typeface="Times New Roman"/>
              </a:rPr>
              <a:t>!</a:t>
            </a:r>
          </a:p>
          <a:p>
            <a:pPr marL="580409" indent="-580409" defTabSz="642915">
              <a:lnSpc>
                <a:spcPct val="100000"/>
              </a:lnSpc>
              <a:spcBef>
                <a:spcPts val="1406"/>
              </a:spcBef>
              <a:buNone/>
              <a:tabLst>
                <a:tab pos="223234" algn="l"/>
                <a:tab pos="580409" algn="l"/>
              </a:tabLst>
              <a:defRPr sz="2600">
                <a:solidFill>
                  <a:srgbClr val="000000"/>
                </a:solidFill>
                <a:latin typeface="Times New Roman"/>
                <a:ea typeface="Times New Roman"/>
                <a:cs typeface="Times New Roman"/>
                <a:sym typeface="Times New Roman"/>
              </a:defRPr>
            </a:pPr>
            <a:r>
              <a:rPr sz="2500" dirty="0">
                <a:solidFill>
                  <a:srgbClr val="000000"/>
                </a:solidFill>
                <a:latin typeface="Arial" panose="020B0604020202020204" pitchFamily="34" charset="0"/>
                <a:ea typeface="Times New Roman"/>
                <a:cs typeface="Arial" panose="020B0604020202020204" pitchFamily="34" charset="0"/>
                <a:sym typeface="Times New Roman"/>
              </a:rPr>
              <a:t>	      II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tlenoterapia</a:t>
            </a:r>
            <a:r>
              <a:rPr sz="2500" i="1" dirty="0">
                <a:solidFill>
                  <a:srgbClr val="000000"/>
                </a:solidFill>
                <a:latin typeface="Arial" panose="020B0604020202020204" pitchFamily="34" charset="0"/>
                <a:ea typeface="Times New Roman"/>
                <a:cs typeface="Arial" panose="020B0604020202020204" pitchFamily="34" charset="0"/>
                <a:sym typeface="Times New Roman"/>
              </a:rPr>
              <a:t> 6-8 l/min</a:t>
            </a:r>
          </a:p>
          <a:p>
            <a:pPr marL="580409" indent="-580409" defTabSz="642915">
              <a:lnSpc>
                <a:spcPct val="100000"/>
              </a:lnSpc>
              <a:spcBef>
                <a:spcPts val="1406"/>
              </a:spcBef>
              <a:buNone/>
              <a:tabLst>
                <a:tab pos="223234" algn="l"/>
                <a:tab pos="580409" algn="l"/>
              </a:tabLst>
              <a:defRPr sz="2600" i="1">
                <a:solidFill>
                  <a:srgbClr val="000000"/>
                </a:solidFill>
                <a:latin typeface="Times New Roman"/>
                <a:ea typeface="Times New Roman"/>
                <a:cs typeface="Times New Roman"/>
                <a:sym typeface="Times New Roman"/>
              </a:defRPr>
            </a:pPr>
            <a:r>
              <a:rPr sz="2500" i="1" dirty="0">
                <a:solidFill>
                  <a:srgbClr val="000000"/>
                </a:solidFill>
                <a:latin typeface="Arial" panose="020B0604020202020204" pitchFamily="34" charset="0"/>
                <a:ea typeface="Times New Roman"/>
                <a:cs typeface="Arial" panose="020B0604020202020204" pitchFamily="34" charset="0"/>
                <a:sym typeface="Times New Roman"/>
              </a:rPr>
              <a:t>         III GKS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i.v.</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dorośli</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metyloprendnizolon</a:t>
            </a:r>
            <a:r>
              <a:rPr sz="2500" i="1" dirty="0">
                <a:solidFill>
                  <a:srgbClr val="000000"/>
                </a:solidFill>
                <a:latin typeface="Arial" panose="020B0604020202020204" pitchFamily="34" charset="0"/>
                <a:ea typeface="Times New Roman"/>
                <a:cs typeface="Arial" panose="020B0604020202020204" pitchFamily="34" charset="0"/>
                <a:sym typeface="Times New Roman"/>
              </a:rPr>
              <a:t> 50 - 100mg;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dzieci</a:t>
            </a:r>
            <a:r>
              <a:rPr sz="2500" i="1" dirty="0">
                <a:solidFill>
                  <a:srgbClr val="000000"/>
                </a:solidFill>
                <a:latin typeface="Arial" panose="020B0604020202020204" pitchFamily="34" charset="0"/>
                <a:ea typeface="Times New Roman"/>
                <a:cs typeface="Arial" panose="020B0604020202020204" pitchFamily="34" charset="0"/>
                <a:sym typeface="Times New Roman"/>
              </a:rPr>
              <a:t> 1-2mg/kg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m.c.</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br>
              <a:rPr sz="2500" i="1" dirty="0">
                <a:solidFill>
                  <a:srgbClr val="000000"/>
                </a:solidFill>
                <a:latin typeface="Arial" panose="020B0604020202020204" pitchFamily="34" charset="0"/>
                <a:ea typeface="Times New Roman"/>
                <a:cs typeface="Arial" panose="020B0604020202020204" pitchFamily="34" charset="0"/>
                <a:sym typeface="Times New Roman"/>
              </a:rPr>
            </a:br>
            <a:r>
              <a:rPr sz="2500" i="1" dirty="0">
                <a:solidFill>
                  <a:srgbClr val="000000"/>
                </a:solidFill>
                <a:latin typeface="Arial" panose="020B0604020202020204" pitchFamily="34" charset="0"/>
                <a:ea typeface="Times New Roman"/>
                <a:cs typeface="Arial" panose="020B0604020202020204" pitchFamily="34" charset="0"/>
                <a:sym typeface="Times New Roman"/>
              </a:rPr>
              <a:t>                           HCT 200 - 400mg;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dzieci</a:t>
            </a:r>
            <a:r>
              <a:rPr sz="2500" i="1" dirty="0">
                <a:solidFill>
                  <a:srgbClr val="000000"/>
                </a:solidFill>
                <a:latin typeface="Arial" panose="020B0604020202020204" pitchFamily="34" charset="0"/>
                <a:ea typeface="Times New Roman"/>
                <a:cs typeface="Arial" panose="020B0604020202020204" pitchFamily="34" charset="0"/>
                <a:sym typeface="Times New Roman"/>
              </a:rPr>
              <a:t> 5mg/kg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m.c.</a:t>
            </a:r>
            <a:r>
              <a:rPr sz="2500" i="1" dirty="0">
                <a:solidFill>
                  <a:srgbClr val="000000"/>
                </a:solidFill>
                <a:latin typeface="Arial" panose="020B0604020202020204" pitchFamily="34" charset="0"/>
                <a:ea typeface="Times New Roman"/>
                <a:cs typeface="Arial" panose="020B0604020202020204" pitchFamily="34" charset="0"/>
                <a:sym typeface="Times New Roman"/>
              </a:rPr>
              <a:t>)</a:t>
            </a:r>
          </a:p>
          <a:p>
            <a:pPr marL="580409" indent="-580409" defTabSz="642915">
              <a:lnSpc>
                <a:spcPct val="100000"/>
              </a:lnSpc>
              <a:spcBef>
                <a:spcPts val="1406"/>
              </a:spcBef>
              <a:buNone/>
              <a:tabLst>
                <a:tab pos="223234" algn="l"/>
                <a:tab pos="580409" algn="l"/>
              </a:tabLst>
              <a:defRPr sz="2600">
                <a:solidFill>
                  <a:srgbClr val="000000"/>
                </a:solidFill>
                <a:latin typeface="Times New Roman"/>
                <a:ea typeface="Times New Roman"/>
                <a:cs typeface="Times New Roman"/>
                <a:sym typeface="Times New Roman"/>
              </a:defRPr>
            </a:pPr>
            <a:r>
              <a:rPr sz="2500" dirty="0">
                <a:solidFill>
                  <a:srgbClr val="000000"/>
                </a:solidFill>
                <a:latin typeface="Arial" panose="020B0604020202020204" pitchFamily="34" charset="0"/>
                <a:ea typeface="Times New Roman"/>
                <a:cs typeface="Arial" panose="020B0604020202020204" pitchFamily="34" charset="0"/>
                <a:sym typeface="Times New Roman"/>
              </a:rPr>
              <a:t>	     III </a:t>
            </a:r>
            <a:r>
              <a:rPr sz="2500" i="1" dirty="0">
                <a:solidFill>
                  <a:srgbClr val="000000"/>
                </a:solidFill>
                <a:latin typeface="Arial" panose="020B0604020202020204" pitchFamily="34" charset="0"/>
                <a:ea typeface="Times New Roman"/>
                <a:cs typeface="Arial" panose="020B0604020202020204" pitchFamily="34" charset="0"/>
                <a:sym typeface="Times New Roman"/>
              </a:rPr>
              <a:t>H1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blokery</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i.m</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bo</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i.v.</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mogą</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obniżyć</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ciśnienie</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tętnicze</a:t>
            </a:r>
            <a:r>
              <a:rPr sz="2500" i="1" dirty="0">
                <a:solidFill>
                  <a:srgbClr val="000000"/>
                </a:solidFill>
                <a:latin typeface="Arial" panose="020B0604020202020204" pitchFamily="34" charset="0"/>
                <a:ea typeface="Times New Roman"/>
                <a:cs typeface="Arial" panose="020B0604020202020204" pitchFamily="34" charset="0"/>
                <a:sym typeface="Times New Roman"/>
              </a:rPr>
              <a:t>)</a:t>
            </a:r>
          </a:p>
          <a:p>
            <a:pPr marL="580409" indent="-580409" defTabSz="642915">
              <a:lnSpc>
                <a:spcPct val="100000"/>
              </a:lnSpc>
              <a:spcBef>
                <a:spcPts val="0"/>
              </a:spcBef>
              <a:buNone/>
              <a:tabLst>
                <a:tab pos="223234" algn="l"/>
                <a:tab pos="580409" algn="l"/>
              </a:tabLst>
              <a:defRPr sz="2600">
                <a:solidFill>
                  <a:srgbClr val="000000"/>
                </a:solidFill>
                <a:latin typeface="Times New Roman"/>
                <a:ea typeface="Times New Roman"/>
                <a:cs typeface="Times New Roman"/>
                <a:sym typeface="Times New Roman"/>
              </a:defRPr>
            </a:pPr>
            <a:r>
              <a:rPr sz="2500" dirty="0">
                <a:solidFill>
                  <a:srgbClr val="000000"/>
                </a:solidFill>
                <a:latin typeface="Arial" panose="020B0604020202020204" pitchFamily="34" charset="0"/>
                <a:ea typeface="Times New Roman"/>
                <a:cs typeface="Arial" panose="020B0604020202020204" pitchFamily="34" charset="0"/>
                <a:sym typeface="Times New Roman"/>
              </a:rPr>
              <a:t>	     III </a:t>
            </a:r>
            <a:r>
              <a:rPr sz="2500" i="1" dirty="0">
                <a:solidFill>
                  <a:srgbClr val="000000"/>
                </a:solidFill>
                <a:latin typeface="Arial" panose="020B0604020202020204" pitchFamily="34" charset="0"/>
                <a:ea typeface="Times New Roman"/>
                <a:cs typeface="Arial" panose="020B0604020202020204" pitchFamily="34" charset="0"/>
                <a:sym typeface="Times New Roman"/>
              </a:rPr>
              <a:t>SABA (2-10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dawek</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pMDI</a:t>
            </a:r>
            <a:r>
              <a:rPr sz="2500" i="1" dirty="0">
                <a:solidFill>
                  <a:srgbClr val="000000"/>
                </a:solidFill>
                <a:latin typeface="Arial" panose="020B0604020202020204" pitchFamily="34" charset="0"/>
                <a:ea typeface="Times New Roman"/>
                <a:cs typeface="Arial" panose="020B0604020202020204" pitchFamily="34" charset="0"/>
                <a:sym typeface="Times New Roman"/>
              </a:rPr>
              <a:t>),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adrenalina</a:t>
            </a:r>
            <a:r>
              <a:rPr sz="2500" i="1" dirty="0">
                <a:solidFill>
                  <a:srgbClr val="000000"/>
                </a:solidFill>
                <a:latin typeface="Arial" panose="020B0604020202020204" pitchFamily="34" charset="0"/>
                <a:ea typeface="Times New Roman"/>
                <a:cs typeface="Arial" panose="020B0604020202020204" pitchFamily="34" charset="0"/>
                <a:sym typeface="Times New Roman"/>
              </a:rPr>
              <a:t> w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nebulizacji</a:t>
            </a:r>
            <a:r>
              <a:rPr sz="2500" i="1" dirty="0">
                <a:solidFill>
                  <a:srgbClr val="000000"/>
                </a:solidFill>
                <a:latin typeface="Arial" panose="020B0604020202020204" pitchFamily="34" charset="0"/>
                <a:ea typeface="Times New Roman"/>
                <a:cs typeface="Arial" panose="020B0604020202020204" pitchFamily="34" charset="0"/>
                <a:sym typeface="Times New Roman"/>
              </a:rPr>
              <a:t> (1-2amp) - </a:t>
            </a:r>
            <a:r>
              <a:rPr sz="2500" i="1" dirty="0" err="1">
                <a:solidFill>
                  <a:srgbClr val="000000"/>
                </a:solidFill>
                <a:latin typeface="Arial" panose="020B0604020202020204" pitchFamily="34" charset="0"/>
                <a:ea typeface="Times New Roman"/>
                <a:cs typeface="Arial" panose="020B0604020202020204" pitchFamily="34" charset="0"/>
                <a:sym typeface="Times New Roman"/>
              </a:rPr>
              <a:t>wrp</a:t>
            </a:r>
            <a:br>
              <a:rPr sz="2600" i="1" dirty="0">
                <a:solidFill>
                  <a:srgbClr val="000000"/>
                </a:solidFill>
                <a:latin typeface="Times New Roman"/>
                <a:ea typeface="Times New Roman"/>
                <a:cs typeface="Times New Roman"/>
                <a:sym typeface="Times New Roman"/>
              </a:rPr>
            </a:br>
            <a:endParaRPr sz="1125" i="1" dirty="0">
              <a:solidFill>
                <a:srgbClr val="000000"/>
              </a:solidFill>
              <a:latin typeface="Times New Roman"/>
              <a:ea typeface="Times New Roman"/>
              <a:cs typeface="Times New Roman"/>
              <a:sym typeface="Times New Roman"/>
            </a:endParaRPr>
          </a:p>
        </p:txBody>
      </p:sp>
      <p:pic>
        <p:nvPicPr>
          <p:cNvPr id="36867" name="706300.jpeg" descr="706300.jpeg">
            <a:extLst>
              <a:ext uri="{FF2B5EF4-FFF2-40B4-BE49-F238E27FC236}">
                <a16:creationId xmlns:a16="http://schemas.microsoft.com/office/drawing/2014/main" id="{BED0C45A-5E10-E94F-DA90-069528724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10" y="177007"/>
            <a:ext cx="8429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6868" name="New-Style-EpiPen.png" descr="New-Style-EpiPen.png">
            <a:extLst>
              <a:ext uri="{FF2B5EF4-FFF2-40B4-BE49-F238E27FC236}">
                <a16:creationId xmlns:a16="http://schemas.microsoft.com/office/drawing/2014/main" id="{98F682A8-2B0A-AA21-4618-7191A43F8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876733"/>
            <a:ext cx="2886634" cy="136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Tytuł 4">
            <a:extLst>
              <a:ext uri="{FF2B5EF4-FFF2-40B4-BE49-F238E27FC236}">
                <a16:creationId xmlns:a16="http://schemas.microsoft.com/office/drawing/2014/main" id="{2627D725-82E0-E111-9084-A49EDD7DFB21}"/>
              </a:ext>
            </a:extLst>
          </p:cNvPr>
          <p:cNvSpPr txBox="1">
            <a:spLocks/>
          </p:cNvSpPr>
          <p:nvPr/>
        </p:nvSpPr>
        <p:spPr>
          <a:xfrm>
            <a:off x="3053790" y="128588"/>
            <a:ext cx="6634069" cy="1595437"/>
          </a:xfrm>
          <a:prstGeom prst="rect">
            <a:avLst/>
          </a:prstGeom>
          <a:solidFill>
            <a:schemeClr val="bg2">
              <a:lumMod val="40000"/>
              <a:lumOff val="60000"/>
            </a:schemeClr>
          </a:solidFill>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457207">
              <a:defRPr/>
            </a:pPr>
            <a:r>
              <a:rPr lang="pl-PL" altLang="pl-PL" b="1" dirty="0">
                <a:solidFill>
                  <a:srgbClr val="FF0000"/>
                </a:solidFill>
                <a:latin typeface="Century" panose="02040604050505020304" pitchFamily="18" charset="0"/>
              </a:rPr>
              <a:t>LECZENIE ADRENALINĄ</a:t>
            </a:r>
          </a:p>
          <a:p>
            <a:pPr defTabSz="457207">
              <a:defRPr/>
            </a:pPr>
            <a:r>
              <a:rPr lang="pl-PL" altLang="pl-PL" b="1" dirty="0">
                <a:solidFill>
                  <a:srgbClr val="FF0000"/>
                </a:solidFill>
                <a:latin typeface="Century" panose="02040604050505020304" pitchFamily="18" charset="0"/>
              </a:rPr>
              <a:t>EPIPEN i JEXT </a:t>
            </a:r>
          </a:p>
        </p:txBody>
      </p:sp>
      <p:pic>
        <p:nvPicPr>
          <p:cNvPr id="4" name="Picture 2">
            <a:extLst>
              <a:ext uri="{FF2B5EF4-FFF2-40B4-BE49-F238E27FC236}">
                <a16:creationId xmlns:a16="http://schemas.microsoft.com/office/drawing/2014/main" id="{9BC6C126-F713-D1A1-3E14-77B47BCC3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85" y="1461155"/>
            <a:ext cx="9144000" cy="5143500"/>
          </a:xfrm>
          <a:prstGeom prst="rect">
            <a:avLst/>
          </a:prstGeom>
          <a:noFill/>
          <a:ln>
            <a:noFill/>
          </a:ln>
          <a:effectLst>
            <a:outerShdw dist="17961" dir="2700000" algn="ctr" rotWithShape="0">
              <a:srgbClr val="99530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fekty  farmakologiczne działania adrenaliny   przemijająca bladość,  drżenie,  lęk i kołatanie serca,…">
            <a:extLst>
              <a:ext uri="{FF2B5EF4-FFF2-40B4-BE49-F238E27FC236}">
                <a16:creationId xmlns:a16="http://schemas.microsoft.com/office/drawing/2014/main" id="{427B66A8-BD76-8B5E-B200-6AF5301C5F78}"/>
              </a:ext>
            </a:extLst>
          </p:cNvPr>
          <p:cNvSpPr>
            <a:spLocks noGrp="1" noChangeArrowheads="1"/>
          </p:cNvSpPr>
          <p:nvPr>
            <p:ph type="body" idx="1"/>
          </p:nvPr>
        </p:nvSpPr>
        <p:spPr bwMode="auto">
          <a:xfrm>
            <a:off x="208428" y="1751013"/>
            <a:ext cx="11651877" cy="4464050"/>
          </a:xfrm>
        </p:spPr>
        <p:txBody>
          <a:bodyPr wrap="square" numCol="1" anchor="t" anchorCtr="0" compatLnSpc="1">
            <a:prstTxWarp prst="textNoShape">
              <a:avLst/>
            </a:prstTxWarp>
          </a:bodyPr>
          <a:lstStyle/>
          <a:p>
            <a:pPr marL="0" indent="0" defTabSz="320675">
              <a:lnSpc>
                <a:spcPct val="100000"/>
              </a:lnSpc>
              <a:spcBef>
                <a:spcPct val="0"/>
              </a:spcBef>
              <a:buNone/>
            </a:pPr>
            <a:endParaRPr lang="pl-PL" altLang="pl-PL" sz="1600" dirty="0">
              <a:solidFill>
                <a:srgbClr val="000000"/>
              </a:solidFill>
              <a:latin typeface="Arial" panose="020B0604020202020204" pitchFamily="34" charset="0"/>
              <a:cs typeface="Arial" panose="020B0604020202020204" pitchFamily="34" charset="0"/>
              <a:sym typeface="Helvetica" panose="020B0604020202020204" pitchFamily="34" charset="0"/>
            </a:endParaRPr>
          </a:p>
          <a:p>
            <a:pPr marL="0" indent="0" defTabSz="320675">
              <a:lnSpc>
                <a:spcPct val="100000"/>
              </a:lnSpc>
              <a:spcBef>
                <a:spcPts val="1400"/>
              </a:spcBef>
              <a:buNone/>
            </a:pPr>
            <a:r>
              <a:rPr lang="pl-PL" altLang="pl-PL"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EFEKTY  FARMAKOLOGICZNE DZIAŁANIA ADRENALINY: </a:t>
            </a:r>
            <a:br>
              <a:rPr lang="pl-PL" altLang="pl-PL"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br>
            <a:r>
              <a:rPr lang="pl-PL" altLang="pl-PL"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PRZEMIJAJĄCA BLADOŚĆ, </a:t>
            </a:r>
            <a:br>
              <a:rPr lang="pl-PL" altLang="pl-PL"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br>
            <a:r>
              <a:rPr lang="pl-PL" altLang="pl-PL"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DRŻENIE, </a:t>
            </a:r>
            <a:br>
              <a:rPr lang="pl-PL" altLang="pl-PL"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br>
            <a:r>
              <a:rPr lang="pl-PL" altLang="pl-PL"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LĘK I KOŁATANIE SERCA, </a:t>
            </a:r>
          </a:p>
          <a:p>
            <a:pPr marL="0" indent="0" defTabSz="320675">
              <a:lnSpc>
                <a:spcPct val="100000"/>
              </a:lnSpc>
              <a:spcBef>
                <a:spcPts val="1400"/>
              </a:spcBef>
              <a:buNone/>
            </a:pPr>
            <a:r>
              <a:rPr lang="pl-PL" altLang="pl-PL" sz="2000"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objawy postrzegane jako działania niepożądane, są podobne do objawów wywołanych zwiększonym poziomem endogennej adrenaliny wytwarzanej  w odpowiedzi "na silne emocje walkę atak ucieczkę”</a:t>
            </a:r>
          </a:p>
          <a:p>
            <a:pPr marL="0" indent="0" defTabSz="320675">
              <a:lnSpc>
                <a:spcPct val="100000"/>
              </a:lnSpc>
              <a:spcBef>
                <a:spcPts val="1400"/>
              </a:spcBef>
              <a:buNone/>
            </a:pPr>
            <a:r>
              <a:rPr lang="pl-PL" altLang="pl-PL" sz="2000" i="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DAWKA 0,3 PODANA DOMIĘŚNIOWO JEST 10 X BARDZIEJ BEZPIECZNA NIŻ PODAŻ DOŻYLNA, CO CIEKAWE  EW. POWIKŁANIA PO PODANIU ADRENALINY </a:t>
            </a:r>
            <a:r>
              <a:rPr lang="pl-PL" altLang="pl-PL" sz="2000" i="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i.m.WYSTĘPUJĄ</a:t>
            </a:r>
            <a:r>
              <a:rPr lang="pl-PL" altLang="pl-PL" sz="2000" i="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 RZADKO  W GRUPIE DZIECI.</a:t>
            </a:r>
          </a:p>
          <a:p>
            <a:pPr marL="0" indent="0" defTabSz="320675">
              <a:lnSpc>
                <a:spcPct val="100000"/>
              </a:lnSpc>
              <a:spcBef>
                <a:spcPts val="1400"/>
              </a:spcBef>
              <a:buNone/>
            </a:pPr>
            <a:r>
              <a:rPr lang="pl-PL" altLang="pl-PL" sz="2000"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 </a:t>
            </a:r>
            <a:r>
              <a:rPr lang="pl-PL" altLang="pl-PL"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Times New Roman" panose="02020603050405020304" pitchFamily="18" charset="0"/>
              </a:rPr>
              <a:t>BRAK PRZECIWWSKAZAŃ DO LECZENIA ADRENALINĄ W ANAFILAKSJI</a:t>
            </a:r>
          </a:p>
        </p:txBody>
      </p:sp>
      <p:sp>
        <p:nvSpPr>
          <p:cNvPr id="4" name="Tytuł 4">
            <a:extLst>
              <a:ext uri="{FF2B5EF4-FFF2-40B4-BE49-F238E27FC236}">
                <a16:creationId xmlns:a16="http://schemas.microsoft.com/office/drawing/2014/main" id="{01887597-15F0-8B57-B60D-B61B7E9B62E5}"/>
              </a:ext>
            </a:extLst>
          </p:cNvPr>
          <p:cNvSpPr txBox="1">
            <a:spLocks/>
          </p:cNvSpPr>
          <p:nvPr/>
        </p:nvSpPr>
        <p:spPr>
          <a:xfrm>
            <a:off x="955675" y="212409"/>
            <a:ext cx="5140325" cy="1595437"/>
          </a:xfrm>
          <a:prstGeom prst="rect">
            <a:avLst/>
          </a:prstGeom>
          <a:solidFill>
            <a:schemeClr val="bg2">
              <a:lumMod val="40000"/>
              <a:lumOff val="60000"/>
            </a:schemeClr>
          </a:solidFill>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457207">
              <a:defRPr/>
            </a:pPr>
            <a:r>
              <a:rPr lang="pl-PL" altLang="pl-PL" b="1" dirty="0">
                <a:solidFill>
                  <a:srgbClr val="FF0000"/>
                </a:solidFill>
                <a:latin typeface="Century" panose="02040604050505020304" pitchFamily="18" charset="0"/>
              </a:rPr>
              <a:t>ADRENALINA I JEJ BEZPIECZEŃSTWO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47378E06-5729-9292-9778-5A7839722B2B}"/>
              </a:ext>
            </a:extLst>
          </p:cNvPr>
          <p:cNvSpPr>
            <a:spLocks noGrp="1" noChangeArrowheads="1"/>
          </p:cNvSpPr>
          <p:nvPr>
            <p:ph idx="1"/>
          </p:nvPr>
        </p:nvSpPr>
        <p:spPr>
          <a:xfrm>
            <a:off x="598395" y="2103438"/>
            <a:ext cx="11100546" cy="4119562"/>
          </a:xfrm>
        </p:spPr>
        <p:txBody>
          <a:bodyPr>
            <a:normAutofit lnSpcReduction="10000"/>
          </a:bodyPr>
          <a:lstStyle/>
          <a:p>
            <a:pPr>
              <a:defRPr/>
            </a:pPr>
            <a:endParaRPr lang="pl-PL" altLang="pl-PL" sz="1700" dirty="0"/>
          </a:p>
          <a:p>
            <a:pPr>
              <a:defRPr/>
            </a:pPr>
            <a:r>
              <a:rPr lang="pl-PL" altLang="pl-PL" sz="2300" b="1" dirty="0">
                <a:latin typeface="Arial" panose="020B0604020202020204" pitchFamily="34" charset="0"/>
              </a:rPr>
              <a:t>Przekazanie chorego zespołowi R</a:t>
            </a:r>
          </a:p>
          <a:p>
            <a:pPr>
              <a:defRPr/>
            </a:pPr>
            <a:r>
              <a:rPr lang="pl-PL" altLang="pl-PL" sz="2300" b="1" dirty="0">
                <a:latin typeface="Arial" panose="020B0604020202020204" pitchFamily="34" charset="0"/>
              </a:rPr>
              <a:t>Zapewnić bezpieczeństwo pozostałym osobom uczestniczącym w zdarzeniu </a:t>
            </a:r>
          </a:p>
          <a:p>
            <a:pPr marL="0" indent="0">
              <a:buNone/>
              <a:defRPr/>
            </a:pPr>
            <a:r>
              <a:rPr lang="pl-PL" altLang="pl-PL" sz="2300" b="1" dirty="0">
                <a:latin typeface="Arial" panose="020B0604020202020204" pitchFamily="34" charset="0"/>
              </a:rPr>
              <a:t>……………………………………………………………………………………</a:t>
            </a:r>
          </a:p>
          <a:p>
            <a:pPr>
              <a:defRPr/>
            </a:pPr>
            <a:r>
              <a:rPr lang="pl-PL" altLang="pl-PL" sz="2300" b="1" dirty="0">
                <a:latin typeface="Arial" panose="020B0604020202020204" pitchFamily="34" charset="0"/>
              </a:rPr>
              <a:t>Hospitalizacja 24-48 godzin z monitorowaniem objawów </a:t>
            </a:r>
            <a:r>
              <a:rPr lang="pl-PL" altLang="pl-PL" sz="2300" b="1" dirty="0">
                <a:latin typeface="Arial" panose="020B0604020202020204" pitchFamily="34" charset="0"/>
                <a:sym typeface="Wingdings" panose="05000000000000000000" pitchFamily="2" charset="2"/>
              </a:rPr>
              <a:t></a:t>
            </a:r>
            <a:r>
              <a:rPr lang="pl-PL" altLang="pl-PL" sz="2300" b="1" dirty="0">
                <a:latin typeface="Arial" panose="020B0604020202020204" pitchFamily="34" charset="0"/>
              </a:rPr>
              <a:t> Uwaga na nawroty anafilaksji (rzadkie reakcje dwufazowe) </a:t>
            </a:r>
          </a:p>
          <a:p>
            <a:pPr marL="0" indent="0">
              <a:buNone/>
              <a:defRPr/>
            </a:pPr>
            <a:endParaRPr lang="pl-PL" altLang="pl-PL" sz="800" b="1" dirty="0">
              <a:latin typeface="Arial" panose="020B0604020202020204" pitchFamily="34" charset="0"/>
            </a:endParaRPr>
          </a:p>
          <a:p>
            <a:pPr>
              <a:defRPr/>
            </a:pPr>
            <a:r>
              <a:rPr lang="pl-PL" altLang="pl-PL" sz="2300" b="1" dirty="0">
                <a:latin typeface="Arial" panose="020B0604020202020204" pitchFamily="34" charset="0"/>
              </a:rPr>
              <a:t>Plan postępowania – zalecenia profilaktyczne lekarskie</a:t>
            </a:r>
          </a:p>
          <a:p>
            <a:pPr>
              <a:defRPr/>
            </a:pPr>
            <a:endParaRPr lang="pl-PL" altLang="pl-PL" sz="800" b="1" dirty="0">
              <a:latin typeface="Arial" panose="020B0604020202020204" pitchFamily="34" charset="0"/>
            </a:endParaRPr>
          </a:p>
          <a:p>
            <a:pPr>
              <a:defRPr/>
            </a:pPr>
            <a:r>
              <a:rPr lang="pl-PL" altLang="pl-PL" sz="2300" b="1" dirty="0">
                <a:latin typeface="Arial" panose="020B0604020202020204" pitchFamily="34" charset="0"/>
              </a:rPr>
              <a:t>Zabezpieczenie w leki przez personel medyczny </a:t>
            </a:r>
          </a:p>
          <a:p>
            <a:pPr>
              <a:defRPr/>
            </a:pPr>
            <a:r>
              <a:rPr lang="pl-PL" altLang="pl-PL" sz="2300" b="1" dirty="0">
                <a:latin typeface="Arial" panose="020B0604020202020204" pitchFamily="34" charset="0"/>
              </a:rPr>
              <a:t>Poszukiwanie przyczyny – zalecenia profilaktyczne</a:t>
            </a:r>
          </a:p>
          <a:p>
            <a:pPr>
              <a:defRPr/>
            </a:pPr>
            <a:endParaRPr lang="pl-PL" altLang="pl-PL" sz="800" b="1" dirty="0">
              <a:latin typeface="Arial" panose="020B0604020202020204" pitchFamily="34" charset="0"/>
            </a:endParaRPr>
          </a:p>
        </p:txBody>
      </p:sp>
      <p:sp>
        <p:nvSpPr>
          <p:cNvPr id="4" name="Tytuł 4">
            <a:extLst>
              <a:ext uri="{FF2B5EF4-FFF2-40B4-BE49-F238E27FC236}">
                <a16:creationId xmlns:a16="http://schemas.microsoft.com/office/drawing/2014/main" id="{09F687C1-9824-A97B-32AE-18695433277A}"/>
              </a:ext>
            </a:extLst>
          </p:cNvPr>
          <p:cNvSpPr txBox="1">
            <a:spLocks/>
          </p:cNvSpPr>
          <p:nvPr/>
        </p:nvSpPr>
        <p:spPr>
          <a:xfrm>
            <a:off x="508561" y="168930"/>
            <a:ext cx="6794500" cy="1741487"/>
          </a:xfrm>
          <a:prstGeom prst="rect">
            <a:avLst/>
          </a:prstGeom>
          <a:solidFill>
            <a:schemeClr val="bg2">
              <a:lumMod val="40000"/>
              <a:lumOff val="60000"/>
            </a:schemeClr>
          </a:solidFill>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457207">
              <a:defRPr/>
            </a:pPr>
            <a:r>
              <a:rPr lang="pl-PL" altLang="pl-PL" b="1" dirty="0">
                <a:solidFill>
                  <a:srgbClr val="FF0000"/>
                </a:solidFill>
                <a:latin typeface="Century" panose="02040604050505020304" pitchFamily="18" charset="0"/>
              </a:rPr>
              <a:t>POSTĘPOWANIE PO WSTRZĄSIE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F7578-FF9E-4096-F807-D49B1B0C6A79}"/>
            </a:ext>
          </a:extLst>
        </p:cNvPr>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96160E43-0A78-7268-0BB1-74EC16E529D3}"/>
              </a:ext>
            </a:extLst>
          </p:cNvPr>
          <p:cNvSpPr txBox="1">
            <a:spLocks/>
          </p:cNvSpPr>
          <p:nvPr/>
        </p:nvSpPr>
        <p:spPr>
          <a:xfrm>
            <a:off x="1221441" y="3688299"/>
            <a:ext cx="6692660" cy="1845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dirty="0"/>
              <a:t>Dziękuję za uwagę</a:t>
            </a:r>
          </a:p>
          <a:p>
            <a:pPr algn="ctr"/>
            <a:endParaRPr lang="pl-PL" dirty="0"/>
          </a:p>
          <a:p>
            <a:pPr marL="0" indent="0" algn="ctr">
              <a:buFont typeface="Arial" panose="020B0604020202020204" pitchFamily="34" charset="0"/>
              <a:buNone/>
            </a:pPr>
            <a:r>
              <a:rPr lang="pl-PL" dirty="0"/>
              <a:t>tmatuszewski@wim.mil.pl</a:t>
            </a:r>
          </a:p>
        </p:txBody>
      </p:sp>
      <p:sp>
        <p:nvSpPr>
          <p:cNvPr id="6" name="pole tekstowe 5">
            <a:extLst>
              <a:ext uri="{FF2B5EF4-FFF2-40B4-BE49-F238E27FC236}">
                <a16:creationId xmlns:a16="http://schemas.microsoft.com/office/drawing/2014/main" id="{34F3CAF2-812D-3AF9-4E3B-64EEF2A6D9B3}"/>
              </a:ext>
            </a:extLst>
          </p:cNvPr>
          <p:cNvSpPr txBox="1"/>
          <p:nvPr/>
        </p:nvSpPr>
        <p:spPr>
          <a:xfrm>
            <a:off x="319369" y="244306"/>
            <a:ext cx="6098240" cy="1569660"/>
          </a:xfrm>
          <a:prstGeom prst="rect">
            <a:avLst/>
          </a:prstGeom>
          <a:noFill/>
        </p:spPr>
        <p:txBody>
          <a:bodyPr wrap="square">
            <a:spAutoFit/>
          </a:bodyPr>
          <a:lstStyle/>
          <a:p>
            <a:pPr algn="ctr"/>
            <a:r>
              <a:rPr lang="pl-PL" sz="3200" b="1" dirty="0">
                <a:solidFill>
                  <a:schemeClr val="accent1">
                    <a:lumMod val="40000"/>
                    <a:lumOff val="60000"/>
                  </a:schemeClr>
                </a:solidFill>
              </a:rPr>
              <a:t>Alergie pokarmowe, wziewne </a:t>
            </a:r>
          </a:p>
          <a:p>
            <a:endParaRPr lang="pl-PL" sz="3200" dirty="0">
              <a:solidFill>
                <a:schemeClr val="accent1">
                  <a:lumMod val="40000"/>
                  <a:lumOff val="60000"/>
                </a:schemeClr>
              </a:solidFill>
            </a:endParaRPr>
          </a:p>
          <a:p>
            <a:pPr algn="ctr"/>
            <a:r>
              <a:rPr lang="pl-PL" sz="3200" b="1" dirty="0">
                <a:solidFill>
                  <a:schemeClr val="accent1">
                    <a:lumMod val="40000"/>
                    <a:lumOff val="60000"/>
                  </a:schemeClr>
                </a:solidFill>
              </a:rPr>
              <a:t>Anafilaksja</a:t>
            </a:r>
            <a:r>
              <a:rPr lang="pl-PL" sz="3200" dirty="0">
                <a:solidFill>
                  <a:schemeClr val="accent1">
                    <a:lumMod val="40000"/>
                    <a:lumOff val="60000"/>
                  </a:schemeClr>
                </a:solidFill>
              </a:rPr>
              <a:t> </a:t>
            </a:r>
          </a:p>
        </p:txBody>
      </p:sp>
      <p:pic>
        <p:nvPicPr>
          <p:cNvPr id="7" name="Obraz 6">
            <a:extLst>
              <a:ext uri="{FF2B5EF4-FFF2-40B4-BE49-F238E27FC236}">
                <a16:creationId xmlns:a16="http://schemas.microsoft.com/office/drawing/2014/main" id="{7006263B-982E-58DF-4FAA-BFAE106F1866}"/>
              </a:ext>
            </a:extLst>
          </p:cNvPr>
          <p:cNvPicPr>
            <a:picLocks noChangeAspect="1"/>
          </p:cNvPicPr>
          <p:nvPr/>
        </p:nvPicPr>
        <p:blipFill>
          <a:blip r:embed="rId2"/>
          <a:stretch>
            <a:fillRect/>
          </a:stretch>
        </p:blipFill>
        <p:spPr>
          <a:xfrm>
            <a:off x="7914101" y="2324448"/>
            <a:ext cx="3823493" cy="3285217"/>
          </a:xfrm>
          <a:prstGeom prst="rect">
            <a:avLst/>
          </a:prstGeom>
        </p:spPr>
      </p:pic>
    </p:spTree>
    <p:extLst>
      <p:ext uri="{BB962C8B-B14F-4D97-AF65-F5344CB8AC3E}">
        <p14:creationId xmlns:p14="http://schemas.microsoft.com/office/powerpoint/2010/main" val="322759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DBD144A5-E623-A385-BC45-068DA84EECB2}"/>
              </a:ext>
            </a:extLst>
          </p:cNvPr>
          <p:cNvSpPr txBox="1">
            <a:spLocks noChangeArrowheads="1"/>
          </p:cNvSpPr>
          <p:nvPr/>
        </p:nvSpPr>
        <p:spPr bwMode="auto">
          <a:xfrm>
            <a:off x="131482" y="811785"/>
            <a:ext cx="11122212" cy="548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spcBef>
                <a:spcPct val="50000"/>
              </a:spcBef>
            </a:pPr>
            <a:endParaRPr lang="pl-PL" altLang="pl-PL" sz="2000" dirty="0">
              <a:solidFill>
                <a:schemeClr val="tx2"/>
              </a:solidFill>
              <a:latin typeface="Century Gothic" panose="020B0502020202020204" pitchFamily="34" charset="0"/>
            </a:endParaRPr>
          </a:p>
          <a:p>
            <a:pPr algn="ctr">
              <a:lnSpc>
                <a:spcPct val="150000"/>
              </a:lnSpc>
              <a:spcBef>
                <a:spcPct val="50000"/>
              </a:spcBef>
            </a:pPr>
            <a:r>
              <a:rPr lang="pl-PL" altLang="pl-PL" sz="4400" b="1" dirty="0">
                <a:solidFill>
                  <a:srgbClr val="FF0000"/>
                </a:solidFill>
                <a:latin typeface="Century Gothic" panose="020B0502020202020204" pitchFamily="34" charset="0"/>
              </a:rPr>
              <a:t>czy</a:t>
            </a:r>
            <a:endParaRPr lang="pl-PL" altLang="pl-PL" sz="4400" b="1" u="sng" dirty="0">
              <a:solidFill>
                <a:srgbClr val="FF0000"/>
              </a:solidFill>
              <a:latin typeface="Century Gothic" panose="020B0502020202020204" pitchFamily="34" charset="0"/>
            </a:endParaRPr>
          </a:p>
          <a:p>
            <a:pPr algn="ctr" eaLnBrk="1" hangingPunct="1">
              <a:lnSpc>
                <a:spcPct val="150000"/>
              </a:lnSpc>
              <a:spcBef>
                <a:spcPct val="50000"/>
              </a:spcBef>
            </a:pPr>
            <a:r>
              <a:rPr lang="pl-PL" altLang="pl-PL" sz="2800" b="1" u="sng" dirty="0">
                <a:solidFill>
                  <a:srgbClr val="00B050"/>
                </a:solidFill>
                <a:latin typeface="Century Gothic" panose="020B0502020202020204" pitchFamily="34" charset="0"/>
              </a:rPr>
              <a:t>NADWRAŻLIWOŚĆ = NIETOLERANCJA</a:t>
            </a:r>
          </a:p>
          <a:p>
            <a:pPr>
              <a:lnSpc>
                <a:spcPct val="150000"/>
              </a:lnSpc>
              <a:spcBef>
                <a:spcPct val="50000"/>
              </a:spcBef>
            </a:pPr>
            <a:r>
              <a:rPr lang="pl-PL"/>
              <a:t>Niealergiczna nadwrażliwość </a:t>
            </a:r>
            <a:r>
              <a:rPr lang="pl-PL" dirty="0"/>
              <a:t>pokarmowa to również niepożądana reakcja na składniki żywności, w którą nie jest zaangażowany system immunologiczny np. </a:t>
            </a:r>
          </a:p>
          <a:p>
            <a:pPr>
              <a:lnSpc>
                <a:spcPct val="150000"/>
              </a:lnSpc>
              <a:spcBef>
                <a:spcPct val="50000"/>
              </a:spcBef>
            </a:pPr>
            <a:r>
              <a:rPr lang="pl-PL" b="1" dirty="0"/>
              <a:t>celiakię</a:t>
            </a:r>
            <a:r>
              <a:rPr lang="pl-PL" dirty="0"/>
              <a:t> (</a:t>
            </a:r>
            <a:r>
              <a:rPr lang="pl-PL" dirty="0" err="1"/>
              <a:t>glutenozależną</a:t>
            </a:r>
            <a:r>
              <a:rPr lang="pl-PL" dirty="0"/>
              <a:t> chorobę trzewną, enteropatię glutenową) – chorobę objawiającą się zaburzeniem funkcji trawiennej jelit, </a:t>
            </a:r>
            <a:r>
              <a:rPr lang="pl-PL" b="1" dirty="0"/>
              <a:t>nietolerancja laktozy</a:t>
            </a:r>
            <a:r>
              <a:rPr lang="pl-PL" dirty="0"/>
              <a:t>, która charakteryzuje się niemożnością strawienia laktozy, w</a:t>
            </a:r>
            <a:r>
              <a:rPr lang="pl-PL" b="1" dirty="0"/>
              <a:t>rodzony niedobór przemiany galaktozy </a:t>
            </a:r>
            <a:r>
              <a:rPr lang="pl-PL" dirty="0"/>
              <a:t>jest przyczyną choroby zwanej galaktozemią czy </a:t>
            </a:r>
            <a:r>
              <a:rPr lang="pl-PL" b="1" dirty="0"/>
              <a:t>fruktozy</a:t>
            </a:r>
            <a:r>
              <a:rPr lang="pl-PL" dirty="0"/>
              <a:t> </a:t>
            </a:r>
            <a:r>
              <a:rPr lang="pl-PL" dirty="0" err="1"/>
              <a:t>fruktozemia</a:t>
            </a:r>
            <a:r>
              <a:rPr lang="pl-PL" dirty="0"/>
              <a:t>, nietolerancja </a:t>
            </a:r>
            <a:r>
              <a:rPr lang="pl-PL" b="1" dirty="0"/>
              <a:t>histaminy </a:t>
            </a:r>
            <a:r>
              <a:rPr lang="pl-PL" dirty="0"/>
              <a:t>niedobór enzymu </a:t>
            </a:r>
            <a:r>
              <a:rPr lang="pl-PL" dirty="0" err="1"/>
              <a:t>diaminooksydazy</a:t>
            </a:r>
            <a:r>
              <a:rPr lang="pl-PL" dirty="0"/>
              <a:t> DAO. </a:t>
            </a:r>
            <a:endParaRPr lang="pl-PL" altLang="pl-PL" sz="1600" b="1" dirty="0">
              <a:solidFill>
                <a:schemeClr val="tx2"/>
              </a:solidFill>
              <a:latin typeface="Century Gothic" panose="020B0502020202020204" pitchFamily="34" charset="0"/>
            </a:endParaRPr>
          </a:p>
        </p:txBody>
      </p:sp>
      <p:sp>
        <p:nvSpPr>
          <p:cNvPr id="3" name="Prostokąt 2">
            <a:extLst>
              <a:ext uri="{FF2B5EF4-FFF2-40B4-BE49-F238E27FC236}">
                <a16:creationId xmlns:a16="http://schemas.microsoft.com/office/drawing/2014/main" id="{8C41EB69-8B1D-FA81-D2BC-12DA572D0CF2}"/>
              </a:ext>
            </a:extLst>
          </p:cNvPr>
          <p:cNvSpPr/>
          <p:nvPr/>
        </p:nvSpPr>
        <p:spPr>
          <a:xfrm>
            <a:off x="4817035" y="6351840"/>
            <a:ext cx="6908538" cy="430887"/>
          </a:xfrm>
          <a:prstGeom prst="rect">
            <a:avLst/>
          </a:prstGeom>
        </p:spPr>
        <p:txBody>
          <a:bodyPr wrap="square">
            <a:spAutoFit/>
          </a:bodyPr>
          <a:lstStyle/>
          <a:p>
            <a:pPr algn="r">
              <a:defRPr/>
            </a:pPr>
            <a:r>
              <a:rPr lang="pl-PL" sz="1100" dirty="0" err="1"/>
              <a:t>Chahade</a:t>
            </a:r>
            <a:r>
              <a:rPr lang="pl-PL" sz="1100" dirty="0"/>
              <a:t> M. </a:t>
            </a:r>
            <a:r>
              <a:rPr lang="pl-PL" sz="1100" dirty="0" err="1"/>
              <a:t>Mayer</a:t>
            </a:r>
            <a:r>
              <a:rPr lang="pl-PL" sz="1100" dirty="0"/>
              <a:t> L </a:t>
            </a:r>
            <a:r>
              <a:rPr lang="pl-PL" sz="1100" dirty="0" err="1"/>
              <a:t>Oral</a:t>
            </a:r>
            <a:r>
              <a:rPr lang="pl-PL" sz="1100" dirty="0"/>
              <a:t> </a:t>
            </a:r>
            <a:r>
              <a:rPr lang="pl-PL" sz="1100" dirty="0" err="1"/>
              <a:t>tolerance</a:t>
            </a:r>
            <a:r>
              <a:rPr lang="pl-PL" sz="1100" dirty="0"/>
              <a:t> and </a:t>
            </a:r>
            <a:r>
              <a:rPr lang="pl-PL" sz="1100" dirty="0" err="1"/>
              <a:t>it’s</a:t>
            </a:r>
            <a:r>
              <a:rPr lang="pl-PL" sz="1100" dirty="0"/>
              <a:t> </a:t>
            </a:r>
            <a:r>
              <a:rPr lang="pl-PL" sz="1100" dirty="0" err="1"/>
              <a:t>relation</a:t>
            </a:r>
            <a:r>
              <a:rPr lang="pl-PL" sz="1100" dirty="0"/>
              <a:t> to food </a:t>
            </a:r>
            <a:r>
              <a:rPr lang="pl-PL" sz="1100" dirty="0" err="1"/>
              <a:t>hypersensitivities</a:t>
            </a:r>
            <a:r>
              <a:rPr lang="pl-PL" sz="1100" dirty="0"/>
              <a:t>. J. </a:t>
            </a:r>
            <a:r>
              <a:rPr lang="pl-PL" sz="1100" dirty="0" err="1"/>
              <a:t>Allergy</a:t>
            </a:r>
            <a:r>
              <a:rPr lang="pl-PL" sz="1100" dirty="0"/>
              <a:t> </a:t>
            </a:r>
            <a:r>
              <a:rPr lang="pl-PL" sz="1100" dirty="0" err="1"/>
              <a:t>Clin</a:t>
            </a:r>
            <a:r>
              <a:rPr lang="pl-PL" sz="1100" dirty="0"/>
              <a:t> </a:t>
            </a:r>
            <a:r>
              <a:rPr lang="pl-PL" sz="1100" dirty="0" err="1"/>
              <a:t>Immunol</a:t>
            </a:r>
            <a:r>
              <a:rPr lang="pl-PL" sz="1100" dirty="0"/>
              <a:t>. 2005;115:3-12, </a:t>
            </a:r>
          </a:p>
          <a:p>
            <a:pPr algn="r">
              <a:defRPr/>
            </a:pPr>
            <a:r>
              <a:rPr lang="pl-PL" sz="1100" dirty="0"/>
              <a:t>Cielecka K i </a:t>
            </a:r>
            <a:r>
              <a:rPr lang="pl-PL" sz="1100" dirty="0" err="1"/>
              <a:t>wsp</a:t>
            </a:r>
            <a:r>
              <a:rPr lang="pl-PL" sz="1100" dirty="0"/>
              <a:t>. Nadwrażliwość pokarmowa, Alergia Astma Immunologia 2010, 15 (3): 118-124</a:t>
            </a:r>
          </a:p>
        </p:txBody>
      </p:sp>
      <p:pic>
        <p:nvPicPr>
          <p:cNvPr id="17412" name="Picture 3">
            <a:extLst>
              <a:ext uri="{FF2B5EF4-FFF2-40B4-BE49-F238E27FC236}">
                <a16:creationId xmlns:a16="http://schemas.microsoft.com/office/drawing/2014/main" id="{A9F63623-E9E6-CC97-C07E-0F5985773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411" y="75273"/>
            <a:ext cx="18732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68B0029D-BA4E-DAD7-BEC4-023482C7E467}"/>
              </a:ext>
            </a:extLst>
          </p:cNvPr>
          <p:cNvSpPr txBox="1"/>
          <p:nvPr/>
        </p:nvSpPr>
        <p:spPr>
          <a:xfrm>
            <a:off x="360830" y="1045656"/>
            <a:ext cx="6098988" cy="830997"/>
          </a:xfrm>
          <a:prstGeom prst="rect">
            <a:avLst/>
          </a:prstGeom>
          <a:noFill/>
        </p:spPr>
        <p:txBody>
          <a:bodyPr wrap="square">
            <a:spAutoFit/>
          </a:bodyPr>
          <a:lstStyle/>
          <a:p>
            <a:r>
              <a:rPr lang="pl-PL" sz="4800" dirty="0">
                <a:solidFill>
                  <a:srgbClr val="C00000"/>
                </a:solidFill>
              </a:rPr>
              <a:t>Alergia pokarmowa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5E9E7-9244-1C08-D923-E8B26644484E}"/>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CB3EECF-4BD0-211F-A2C8-C2A88CFF06D2}"/>
              </a:ext>
            </a:extLst>
          </p:cNvPr>
          <p:cNvSpPr>
            <a:spLocks noGrp="1"/>
          </p:cNvSpPr>
          <p:nvPr>
            <p:ph idx="1"/>
          </p:nvPr>
        </p:nvSpPr>
        <p:spPr>
          <a:xfrm>
            <a:off x="113552" y="1395319"/>
            <a:ext cx="12078447" cy="5340164"/>
          </a:xfrm>
        </p:spPr>
        <p:txBody>
          <a:bodyPr>
            <a:normAutofit lnSpcReduction="10000"/>
          </a:bodyPr>
          <a:lstStyle/>
          <a:p>
            <a:pPr marL="0" indent="0">
              <a:buNone/>
            </a:pPr>
            <a:r>
              <a:rPr lang="pl-PL" dirty="0"/>
              <a:t>Nietolerancja pokarmowa wywołana jest zazwyczaj przez pokarmy spożywane często i w dużych ilościach, w przeciwieństwie do alergii, gdzie bardzo mała ilość produktu lub składnika wywołuje niepożądaną reakcję organizmu. Ponadto nietolerancja pokarmowa ujawnia się znacznie wolniej niż alergia, a objawy mogą być zróżnicowane i mieć łagodny, stopniowo się nasilający przebieg. </a:t>
            </a:r>
          </a:p>
          <a:p>
            <a:pPr marL="0" indent="0">
              <a:buNone/>
            </a:pPr>
            <a:r>
              <a:rPr lang="pl-PL" dirty="0"/>
              <a:t>OBJAWY:</a:t>
            </a:r>
          </a:p>
          <a:p>
            <a:r>
              <a:rPr lang="pl-PL" b="1" dirty="0"/>
              <a:t>(gluten) </a:t>
            </a:r>
            <a:r>
              <a:rPr lang="pl-PL" dirty="0"/>
              <a:t>p/</a:t>
            </a:r>
            <a:r>
              <a:rPr lang="pl-PL" dirty="0" err="1"/>
              <a:t>pok</a:t>
            </a:r>
            <a:r>
              <a:rPr lang="pl-PL" dirty="0"/>
              <a:t> - wzdęcia, biegunkę, zaparcia, gazy, refluks – neurologiczne uczucie „mgły mózgowej” (zaburzenia koncentracji i pamięci, otępienie), częste bóle głowy/</a:t>
            </a:r>
            <a:r>
              <a:rPr lang="pl-PL" dirty="0">
                <a:hlinkClick r:id="rId2">
                  <a:extLst>
                    <a:ext uri="{A12FA001-AC4F-418D-AE19-62706E023703}">
                      <ahyp:hlinkClr xmlns:ahyp="http://schemas.microsoft.com/office/drawing/2018/hyperlinkcolor" val="tx"/>
                    </a:ext>
                  </a:extLst>
                </a:hlinkClick>
              </a:rPr>
              <a:t>migreny</a:t>
            </a:r>
            <a:r>
              <a:rPr lang="pl-PL" dirty="0"/>
              <a:t>, </a:t>
            </a:r>
            <a:r>
              <a:rPr lang="pl-PL" dirty="0">
                <a:hlinkClick r:id="rId3">
                  <a:extLst>
                    <a:ext uri="{A12FA001-AC4F-418D-AE19-62706E023703}">
                      <ahyp:hlinkClr xmlns:ahyp="http://schemas.microsoft.com/office/drawing/2018/hyperlinkcolor" val="tx"/>
                    </a:ext>
                  </a:extLst>
                </a:hlinkClick>
              </a:rPr>
              <a:t>przewlekłe zmęczenie</a:t>
            </a:r>
            <a:r>
              <a:rPr lang="pl-PL" dirty="0"/>
              <a:t>, neuropatia obwodowa (drętwienie, mrowienie kończyn), niezborność ruchów, problemy z równowagą i koordynacją, </a:t>
            </a:r>
            <a:r>
              <a:rPr lang="pl-PL" b="1" dirty="0"/>
              <a:t>(histamina) </a:t>
            </a:r>
            <a:r>
              <a:rPr lang="pl-PL" dirty="0"/>
              <a:t>bóle głowy/migreny (histamina działa rozszerzająco na naczynia krwionośne, co może wywoływać ból), </a:t>
            </a:r>
            <a:r>
              <a:rPr lang="pl-PL" dirty="0">
                <a:hlinkClick r:id="rId4"/>
              </a:rPr>
              <a:t>zawroty głowy</a:t>
            </a:r>
            <a:r>
              <a:rPr lang="pl-PL" dirty="0"/>
              <a:t>, problemy ze snem (</a:t>
            </a:r>
            <a:r>
              <a:rPr lang="pl-PL" dirty="0">
                <a:hlinkClick r:id="rId5"/>
              </a:rPr>
              <a:t>bezsenność</a:t>
            </a:r>
            <a:r>
              <a:rPr lang="pl-PL" dirty="0"/>
              <a:t>), uderzenia gorąca i </a:t>
            </a:r>
            <a:r>
              <a:rPr lang="pl-PL" u="sng" dirty="0">
                <a:solidFill>
                  <a:schemeClr val="accent1"/>
                </a:solidFill>
              </a:rPr>
              <a:t>zaczerwienienie twarzy</a:t>
            </a:r>
            <a:r>
              <a:rPr lang="pl-PL" dirty="0"/>
              <a:t>, zaburzenia koncentracji i uczucie niepokoju, </a:t>
            </a:r>
            <a:r>
              <a:rPr lang="pl-PL" b="1" dirty="0"/>
              <a:t>(laktozy) </a:t>
            </a:r>
            <a:r>
              <a:rPr lang="pl-PL" dirty="0"/>
              <a:t>p/</a:t>
            </a:r>
            <a:r>
              <a:rPr lang="pl-PL" dirty="0" err="1"/>
              <a:t>pok</a:t>
            </a:r>
            <a:r>
              <a:rPr lang="pl-PL" dirty="0"/>
              <a:t> - wzdęcia, biegunkę, zaparcia, gazy, refluks.</a:t>
            </a:r>
          </a:p>
          <a:p>
            <a:endParaRPr lang="pl-PL" b="1" dirty="0"/>
          </a:p>
          <a:p>
            <a:endParaRPr lang="pl-PL" dirty="0"/>
          </a:p>
          <a:p>
            <a:pPr marL="0" indent="0">
              <a:buNone/>
            </a:pPr>
            <a:endParaRPr lang="pl-PL" dirty="0"/>
          </a:p>
        </p:txBody>
      </p:sp>
      <p:sp>
        <p:nvSpPr>
          <p:cNvPr id="2" name="pole tekstowe 1">
            <a:extLst>
              <a:ext uri="{FF2B5EF4-FFF2-40B4-BE49-F238E27FC236}">
                <a16:creationId xmlns:a16="http://schemas.microsoft.com/office/drawing/2014/main" id="{10B18CA3-71A4-25A4-520E-2467D3695FF9}"/>
              </a:ext>
            </a:extLst>
          </p:cNvPr>
          <p:cNvSpPr txBox="1"/>
          <p:nvPr/>
        </p:nvSpPr>
        <p:spPr>
          <a:xfrm>
            <a:off x="623048" y="373315"/>
            <a:ext cx="7224058" cy="830997"/>
          </a:xfrm>
          <a:prstGeom prst="rect">
            <a:avLst/>
          </a:prstGeom>
          <a:noFill/>
        </p:spPr>
        <p:txBody>
          <a:bodyPr wrap="square">
            <a:spAutoFit/>
          </a:bodyPr>
          <a:lstStyle/>
          <a:p>
            <a:r>
              <a:rPr lang="pl-PL" sz="4800" dirty="0">
                <a:solidFill>
                  <a:srgbClr val="92D050"/>
                </a:solidFill>
              </a:rPr>
              <a:t>Nietolerancja pokarmowa </a:t>
            </a:r>
          </a:p>
        </p:txBody>
      </p:sp>
    </p:spTree>
    <p:extLst>
      <p:ext uri="{BB962C8B-B14F-4D97-AF65-F5344CB8AC3E}">
        <p14:creationId xmlns:p14="http://schemas.microsoft.com/office/powerpoint/2010/main" val="226464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DFDB-8615-95A0-321C-80DB3689D8C6}"/>
            </a:ext>
          </a:extLst>
        </p:cNvPr>
        <p:cNvGrpSpPr/>
        <p:nvPr/>
      </p:nvGrpSpPr>
      <p:grpSpPr>
        <a:xfrm>
          <a:off x="0" y="0"/>
          <a:ext cx="0" cy="0"/>
          <a:chOff x="0" y="0"/>
          <a:chExt cx="0" cy="0"/>
        </a:xfrm>
      </p:grpSpPr>
      <p:sp>
        <p:nvSpPr>
          <p:cNvPr id="17410" name="Text Box 4">
            <a:extLst>
              <a:ext uri="{FF2B5EF4-FFF2-40B4-BE49-F238E27FC236}">
                <a16:creationId xmlns:a16="http://schemas.microsoft.com/office/drawing/2014/main" id="{B277E6C0-266E-E4B0-19BD-1D74ABF3D9E9}"/>
              </a:ext>
            </a:extLst>
          </p:cNvPr>
          <p:cNvSpPr txBox="1">
            <a:spLocks noChangeArrowheads="1"/>
          </p:cNvSpPr>
          <p:nvPr/>
        </p:nvSpPr>
        <p:spPr bwMode="auto">
          <a:xfrm>
            <a:off x="131482" y="811785"/>
            <a:ext cx="11782612" cy="249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spcBef>
                <a:spcPct val="50000"/>
              </a:spcBef>
            </a:pPr>
            <a:endParaRPr lang="pl-PL" altLang="pl-PL" sz="2000" dirty="0">
              <a:solidFill>
                <a:schemeClr val="tx2"/>
              </a:solidFill>
              <a:latin typeface="Century Gothic" panose="020B0502020202020204" pitchFamily="34" charset="0"/>
            </a:endParaRPr>
          </a:p>
          <a:p>
            <a:pPr algn="ctr">
              <a:lnSpc>
                <a:spcPct val="150000"/>
              </a:lnSpc>
              <a:spcBef>
                <a:spcPct val="50000"/>
              </a:spcBef>
            </a:pPr>
            <a:r>
              <a:rPr lang="pl-PL" sz="2000" dirty="0"/>
              <a:t>Alergia pokarmowa definiowana jest jako nieprawidłowa reakcja na pokarm przebiegająca w mechanizmie reakcji immunologicznej. Może być to reakcja natychmiastowa </a:t>
            </a:r>
            <a:r>
              <a:rPr lang="pl-PL" sz="2000" dirty="0" err="1"/>
              <a:t>IgE</a:t>
            </a:r>
            <a:r>
              <a:rPr lang="pl-PL" sz="2000" dirty="0"/>
              <a:t>-zależna, opóźniona </a:t>
            </a:r>
            <a:r>
              <a:rPr lang="pl-PL" sz="2000" dirty="0" err="1"/>
              <a:t>IgE</a:t>
            </a:r>
            <a:r>
              <a:rPr lang="pl-PL" sz="2000" dirty="0"/>
              <a:t>-niezależna lub mieszana. Reakcja </a:t>
            </a:r>
            <a:r>
              <a:rPr lang="pl-PL" sz="2000" dirty="0" err="1"/>
              <a:t>IgE</a:t>
            </a:r>
            <a:r>
              <a:rPr lang="pl-PL" sz="2000" dirty="0"/>
              <a:t> -zależna występuje po kilku minutach do 2 godzin po spożyciu uczulającego pokarmu nawet w bardzo niewielkiej ilości.</a:t>
            </a:r>
            <a:endParaRPr lang="pl-PL" altLang="pl-PL" sz="2000" b="1" dirty="0">
              <a:solidFill>
                <a:schemeClr val="tx2"/>
              </a:solidFill>
              <a:latin typeface="Century Gothic" panose="020B0502020202020204" pitchFamily="34" charset="0"/>
            </a:endParaRPr>
          </a:p>
        </p:txBody>
      </p:sp>
      <p:sp>
        <p:nvSpPr>
          <p:cNvPr id="3" name="Prostokąt 2">
            <a:extLst>
              <a:ext uri="{FF2B5EF4-FFF2-40B4-BE49-F238E27FC236}">
                <a16:creationId xmlns:a16="http://schemas.microsoft.com/office/drawing/2014/main" id="{77DDA676-F903-0DD4-AD6E-CC9DBB4F4C01}"/>
              </a:ext>
            </a:extLst>
          </p:cNvPr>
          <p:cNvSpPr/>
          <p:nvPr/>
        </p:nvSpPr>
        <p:spPr>
          <a:xfrm>
            <a:off x="4817035" y="6290116"/>
            <a:ext cx="6908538" cy="600164"/>
          </a:xfrm>
          <a:prstGeom prst="rect">
            <a:avLst/>
          </a:prstGeom>
        </p:spPr>
        <p:txBody>
          <a:bodyPr wrap="square">
            <a:spAutoFit/>
          </a:bodyPr>
          <a:lstStyle/>
          <a:p>
            <a:pPr algn="r">
              <a:defRPr/>
            </a:pPr>
            <a:r>
              <a:rPr lang="pl-PL" sz="1100" dirty="0" err="1"/>
              <a:t>Chahade</a:t>
            </a:r>
            <a:r>
              <a:rPr lang="pl-PL" sz="1100" dirty="0"/>
              <a:t> M. </a:t>
            </a:r>
            <a:r>
              <a:rPr lang="pl-PL" sz="1100" dirty="0" err="1"/>
              <a:t>Mayer</a:t>
            </a:r>
            <a:r>
              <a:rPr lang="pl-PL" sz="1100" dirty="0"/>
              <a:t> L </a:t>
            </a:r>
            <a:r>
              <a:rPr lang="pl-PL" sz="1100" dirty="0" err="1"/>
              <a:t>Oral</a:t>
            </a:r>
            <a:r>
              <a:rPr lang="pl-PL" sz="1100" dirty="0"/>
              <a:t> </a:t>
            </a:r>
            <a:r>
              <a:rPr lang="pl-PL" sz="1100" dirty="0" err="1"/>
              <a:t>tolerance</a:t>
            </a:r>
            <a:r>
              <a:rPr lang="pl-PL" sz="1100" dirty="0"/>
              <a:t> and </a:t>
            </a:r>
            <a:r>
              <a:rPr lang="pl-PL" sz="1100" dirty="0" err="1"/>
              <a:t>it’s</a:t>
            </a:r>
            <a:r>
              <a:rPr lang="pl-PL" sz="1100" dirty="0"/>
              <a:t> </a:t>
            </a:r>
            <a:r>
              <a:rPr lang="pl-PL" sz="1100" dirty="0" err="1"/>
              <a:t>relation</a:t>
            </a:r>
            <a:r>
              <a:rPr lang="pl-PL" sz="1100" dirty="0"/>
              <a:t> to food </a:t>
            </a:r>
            <a:r>
              <a:rPr lang="pl-PL" sz="1100" dirty="0" err="1"/>
              <a:t>hypersensitivities</a:t>
            </a:r>
            <a:r>
              <a:rPr lang="pl-PL" sz="1100" dirty="0"/>
              <a:t>. J. </a:t>
            </a:r>
            <a:r>
              <a:rPr lang="pl-PL" sz="1100" dirty="0" err="1"/>
              <a:t>Allergy</a:t>
            </a:r>
            <a:r>
              <a:rPr lang="pl-PL" sz="1100" dirty="0"/>
              <a:t> </a:t>
            </a:r>
            <a:r>
              <a:rPr lang="pl-PL" sz="1100" dirty="0" err="1"/>
              <a:t>Clin</a:t>
            </a:r>
            <a:r>
              <a:rPr lang="pl-PL" sz="1100" dirty="0"/>
              <a:t> </a:t>
            </a:r>
            <a:r>
              <a:rPr lang="pl-PL" sz="1100" dirty="0" err="1"/>
              <a:t>Immunol</a:t>
            </a:r>
            <a:r>
              <a:rPr lang="pl-PL" sz="1100" dirty="0"/>
              <a:t>. 2005;115:3-12, </a:t>
            </a:r>
          </a:p>
          <a:p>
            <a:pPr algn="r">
              <a:defRPr/>
            </a:pPr>
            <a:r>
              <a:rPr lang="pl-PL" sz="1100" dirty="0"/>
              <a:t>Cielecka K i </a:t>
            </a:r>
            <a:r>
              <a:rPr lang="pl-PL" sz="1100" dirty="0" err="1"/>
              <a:t>wsp</a:t>
            </a:r>
            <a:r>
              <a:rPr lang="pl-PL" sz="1100" dirty="0"/>
              <a:t>. Nadwrażliwość pokarmowa, Alergia Astma Immunologia 2010, 15 (3): 118-124</a:t>
            </a:r>
          </a:p>
          <a:p>
            <a:pPr algn="r">
              <a:defRPr/>
            </a:pPr>
            <a:r>
              <a:rPr lang="pl-PL" sz="1100" dirty="0"/>
              <a:t>Zawadzka – Krajewska A: Alergia pokarmowa. Alergia, 2022, 3; 40-42</a:t>
            </a:r>
          </a:p>
        </p:txBody>
      </p:sp>
      <p:pic>
        <p:nvPicPr>
          <p:cNvPr id="17412" name="Picture 3">
            <a:extLst>
              <a:ext uri="{FF2B5EF4-FFF2-40B4-BE49-F238E27FC236}">
                <a16:creationId xmlns:a16="http://schemas.microsoft.com/office/drawing/2014/main" id="{4A973507-23CB-CB4A-60FF-A5D59C27D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411" y="75273"/>
            <a:ext cx="18732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FDD2DD1C-28B2-73E9-3EE8-72E52A450D54}"/>
              </a:ext>
            </a:extLst>
          </p:cNvPr>
          <p:cNvSpPr txBox="1"/>
          <p:nvPr/>
        </p:nvSpPr>
        <p:spPr>
          <a:xfrm>
            <a:off x="623048" y="373315"/>
            <a:ext cx="6098988" cy="830997"/>
          </a:xfrm>
          <a:prstGeom prst="rect">
            <a:avLst/>
          </a:prstGeom>
          <a:noFill/>
        </p:spPr>
        <p:txBody>
          <a:bodyPr wrap="square">
            <a:spAutoFit/>
          </a:bodyPr>
          <a:lstStyle/>
          <a:p>
            <a:r>
              <a:rPr lang="pl-PL" sz="4800" dirty="0">
                <a:solidFill>
                  <a:srgbClr val="C00000"/>
                </a:solidFill>
              </a:rPr>
              <a:t>Alergia pokarmowa</a:t>
            </a:r>
          </a:p>
        </p:txBody>
      </p:sp>
      <p:grpSp>
        <p:nvGrpSpPr>
          <p:cNvPr id="10" name="Grupa 9">
            <a:extLst>
              <a:ext uri="{FF2B5EF4-FFF2-40B4-BE49-F238E27FC236}">
                <a16:creationId xmlns:a16="http://schemas.microsoft.com/office/drawing/2014/main" id="{2521DB26-F179-1E61-FEEA-76D938380EB8}"/>
              </a:ext>
            </a:extLst>
          </p:cNvPr>
          <p:cNvGrpSpPr/>
          <p:nvPr/>
        </p:nvGrpSpPr>
        <p:grpSpPr>
          <a:xfrm>
            <a:off x="277906" y="3268723"/>
            <a:ext cx="3549879" cy="3298560"/>
            <a:chOff x="576659" y="2928922"/>
            <a:chExt cx="3549879" cy="3298560"/>
          </a:xfrm>
        </p:grpSpPr>
        <p:pic>
          <p:nvPicPr>
            <p:cNvPr id="7" name="Obraz 6">
              <a:extLst>
                <a:ext uri="{FF2B5EF4-FFF2-40B4-BE49-F238E27FC236}">
                  <a16:creationId xmlns:a16="http://schemas.microsoft.com/office/drawing/2014/main" id="{66D56C75-7BDF-973F-F895-76F0D5E8D041}"/>
                </a:ext>
              </a:extLst>
            </p:cNvPr>
            <p:cNvPicPr>
              <a:picLocks noChangeAspect="1"/>
            </p:cNvPicPr>
            <p:nvPr/>
          </p:nvPicPr>
          <p:blipFill>
            <a:blip r:embed="rId3"/>
            <a:stretch>
              <a:fillRect/>
            </a:stretch>
          </p:blipFill>
          <p:spPr>
            <a:xfrm>
              <a:off x="576659" y="2928922"/>
              <a:ext cx="3549879" cy="3298560"/>
            </a:xfrm>
            <a:prstGeom prst="rect">
              <a:avLst/>
            </a:prstGeom>
          </p:spPr>
        </p:pic>
        <p:pic>
          <p:nvPicPr>
            <p:cNvPr id="9" name="Obraz 8">
              <a:extLst>
                <a:ext uri="{FF2B5EF4-FFF2-40B4-BE49-F238E27FC236}">
                  <a16:creationId xmlns:a16="http://schemas.microsoft.com/office/drawing/2014/main" id="{D0D99B0C-1C28-E472-9B80-F837F55EDDF0}"/>
                </a:ext>
              </a:extLst>
            </p:cNvPr>
            <p:cNvPicPr>
              <a:picLocks noChangeAspect="1"/>
            </p:cNvPicPr>
            <p:nvPr/>
          </p:nvPicPr>
          <p:blipFill>
            <a:blip r:embed="rId4"/>
            <a:stretch>
              <a:fillRect/>
            </a:stretch>
          </p:blipFill>
          <p:spPr>
            <a:xfrm>
              <a:off x="576659" y="5866107"/>
              <a:ext cx="506743" cy="360215"/>
            </a:xfrm>
            <a:prstGeom prst="rect">
              <a:avLst/>
            </a:prstGeom>
          </p:spPr>
        </p:pic>
      </p:grpSp>
      <p:grpSp>
        <p:nvGrpSpPr>
          <p:cNvPr id="14" name="Grupa 13">
            <a:extLst>
              <a:ext uri="{FF2B5EF4-FFF2-40B4-BE49-F238E27FC236}">
                <a16:creationId xmlns:a16="http://schemas.microsoft.com/office/drawing/2014/main" id="{3A0BA7DD-BAFD-5237-F6FD-7F58F2988D14}"/>
              </a:ext>
            </a:extLst>
          </p:cNvPr>
          <p:cNvGrpSpPr/>
          <p:nvPr/>
        </p:nvGrpSpPr>
        <p:grpSpPr>
          <a:xfrm>
            <a:off x="6324786" y="3203057"/>
            <a:ext cx="5336989" cy="3037394"/>
            <a:chOff x="5115858" y="3008821"/>
            <a:chExt cx="5336989" cy="3037394"/>
          </a:xfrm>
        </p:grpSpPr>
        <p:graphicFrame>
          <p:nvGraphicFramePr>
            <p:cNvPr id="10311" name="Group 71">
              <a:extLst>
                <a:ext uri="{FF2B5EF4-FFF2-40B4-BE49-F238E27FC236}">
                  <a16:creationId xmlns:a16="http://schemas.microsoft.com/office/drawing/2014/main" id="{92ED115B-05AB-D136-0F19-66FF8C89748F}"/>
                </a:ext>
              </a:extLst>
            </p:cNvPr>
            <p:cNvGraphicFramePr>
              <a:graphicFrameLocks/>
            </p:cNvGraphicFramePr>
            <p:nvPr>
              <p:extLst>
                <p:ext uri="{D42A27DB-BD31-4B8C-83A1-F6EECF244321}">
                  <p14:modId xmlns:p14="http://schemas.microsoft.com/office/powerpoint/2010/main" val="565679509"/>
                </p:ext>
              </p:extLst>
            </p:nvPr>
          </p:nvGraphicFramePr>
          <p:xfrm>
            <a:off x="5115858" y="3577335"/>
            <a:ext cx="5336989" cy="2468880"/>
          </p:xfrm>
          <a:graphic>
            <a:graphicData uri="http://schemas.openxmlformats.org/drawingml/2006/table">
              <a:tbl>
                <a:tblPr/>
                <a:tblGrid>
                  <a:gridCol w="1713541">
                    <a:extLst>
                      <a:ext uri="{9D8B030D-6E8A-4147-A177-3AD203B41FA5}">
                        <a16:colId xmlns:a16="http://schemas.microsoft.com/office/drawing/2014/main" val="20000"/>
                      </a:ext>
                    </a:extLst>
                  </a:gridCol>
                  <a:gridCol w="1844086">
                    <a:extLst>
                      <a:ext uri="{9D8B030D-6E8A-4147-A177-3AD203B41FA5}">
                        <a16:colId xmlns:a16="http://schemas.microsoft.com/office/drawing/2014/main" val="20001"/>
                      </a:ext>
                    </a:extLst>
                  </a:gridCol>
                  <a:gridCol w="1779362">
                    <a:extLst>
                      <a:ext uri="{9D8B030D-6E8A-4147-A177-3AD203B41FA5}">
                        <a16:colId xmlns:a16="http://schemas.microsoft.com/office/drawing/2014/main" val="20002"/>
                      </a:ext>
                    </a:extLst>
                  </a:gridCol>
                </a:tblGrid>
                <a:tr h="2014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1" i="0" u="none" strike="noStrike" cap="none" normalizeH="0" baseline="0" dirty="0">
                            <a:ln>
                              <a:noFill/>
                            </a:ln>
                            <a:solidFill>
                              <a:srgbClr val="00B050"/>
                            </a:solidFill>
                            <a:effectLst/>
                            <a:latin typeface="Arial Unicode MS" pitchFamily="34" charset="-128"/>
                            <a:ea typeface="Arial Unicode MS" pitchFamily="34" charset="-128"/>
                            <a:cs typeface="Arial Unicode MS" pitchFamily="34" charset="-128"/>
                          </a:rPr>
                          <a:t>  niemowlęta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1" i="0" u="none" strike="noStrike" cap="none" normalizeH="0" baseline="0" dirty="0">
                            <a:ln>
                              <a:noFill/>
                            </a:ln>
                            <a:solidFill>
                              <a:srgbClr val="00B050"/>
                            </a:solidFill>
                            <a:effectLst/>
                            <a:latin typeface="Arial Unicode MS" pitchFamily="34" charset="-128"/>
                            <a:ea typeface="Arial Unicode MS" pitchFamily="34" charset="-128"/>
                            <a:cs typeface="Arial Unicode MS" pitchFamily="34" charset="-128"/>
                          </a:rPr>
                          <a:t>     dzieci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1" i="0" u="none" strike="noStrike" cap="none" normalizeH="0" baseline="0" dirty="0">
                            <a:ln>
                              <a:noFill/>
                            </a:ln>
                            <a:solidFill>
                              <a:srgbClr val="00B050"/>
                            </a:solidFill>
                            <a:effectLst/>
                            <a:latin typeface="Arial Unicode MS" pitchFamily="34" charset="-128"/>
                            <a:ea typeface="Arial Unicode MS" pitchFamily="34" charset="-128"/>
                            <a:cs typeface="Arial Unicode MS" pitchFamily="34" charset="-128"/>
                          </a:rPr>
                          <a:t>       dorośli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mleko krowie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a:ln>
                              <a:noFill/>
                            </a:ln>
                            <a:solidFill>
                              <a:srgbClr val="C00000"/>
                            </a:solidFill>
                            <a:effectLst/>
                            <a:latin typeface="Arial Unicode MS" pitchFamily="34" charset="-128"/>
                            <a:ea typeface="Arial Unicode MS" pitchFamily="34" charset="-128"/>
                            <a:cs typeface="Arial Unicode MS" pitchFamily="34" charset="-128"/>
                          </a:rPr>
                          <a:t>mleko krowie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rPr>
                          <a:t>orzeszki ziemne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soja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rgbClr val="C00000"/>
                            </a:solidFill>
                            <a:effectLst/>
                            <a:latin typeface="Arial Unicode MS" pitchFamily="34" charset="-128"/>
                            <a:ea typeface="Arial Unicode MS" pitchFamily="34" charset="-128"/>
                            <a:cs typeface="Arial Unicode MS" pitchFamily="34" charset="-128"/>
                          </a:rPr>
                          <a:t>jaja kurze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rPr>
                          <a:t>orzechy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pl-PL" sz="1200" b="0" i="0" u="none" strike="noStrike" cap="none" normalizeH="0" baseline="0" dirty="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jaja kurze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a:ln>
                              <a:noFill/>
                            </a:ln>
                            <a:solidFill>
                              <a:srgbClr val="C00000"/>
                            </a:solidFill>
                            <a:effectLst/>
                            <a:latin typeface="Arial Unicode MS" pitchFamily="34" charset="-128"/>
                            <a:ea typeface="Arial Unicode MS" pitchFamily="34" charset="-128"/>
                            <a:cs typeface="Arial Unicode MS" pitchFamily="34" charset="-128"/>
                          </a:rPr>
                          <a:t>soja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rPr>
                          <a:t>ryby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rgbClr val="C00000"/>
                            </a:solidFill>
                            <a:effectLst/>
                            <a:latin typeface="Arial Unicode MS" pitchFamily="34" charset="-128"/>
                            <a:ea typeface="Arial Unicode MS" pitchFamily="34" charset="-128"/>
                            <a:cs typeface="Arial Unicode MS" pitchFamily="34" charset="-128"/>
                          </a:rPr>
                          <a:t>pszenica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rPr>
                          <a:t>skorupiaki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rgbClr val="C00000"/>
                            </a:solidFill>
                            <a:effectLst/>
                            <a:latin typeface="Arial Unicode MS" pitchFamily="34" charset="-128"/>
                            <a:ea typeface="Arial Unicode MS" pitchFamily="34" charset="-128"/>
                            <a:cs typeface="Arial Unicode MS" pitchFamily="34" charset="-128"/>
                          </a:rPr>
                          <a:t>orzechy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rPr>
                          <a:t>sezam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dirty="0">
                          <a:ln>
                            <a:noFill/>
                          </a:ln>
                          <a:solidFill>
                            <a:schemeClr val="tx2"/>
                          </a:solidFill>
                          <a:effectLst/>
                          <a:latin typeface="Arial Unicode MS" pitchFamily="34" charset="-128"/>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rgbClr val="C00000"/>
                            </a:solidFill>
                            <a:effectLst/>
                            <a:latin typeface="Arial Unicode MS" pitchFamily="34" charset="-128"/>
                            <a:ea typeface="Arial Unicode MS" pitchFamily="34" charset="-128"/>
                            <a:cs typeface="Arial Unicode MS" pitchFamily="34" charset="-128"/>
                          </a:rPr>
                          <a:t>ryby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rgbClr val="C00000"/>
                            </a:solidFill>
                            <a:effectLst/>
                            <a:latin typeface="Arial Unicode MS" pitchFamily="34" charset="-128"/>
                            <a:ea typeface="Arial Unicode MS" pitchFamily="34" charset="-128"/>
                            <a:cs typeface="Arial Unicode MS" pitchFamily="34" charset="-128"/>
                          </a:rPr>
                          <a:t>skorupiaki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1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1200" b="0" i="0" u="none" strike="noStrike" cap="none" normalizeH="0" baseline="0" dirty="0">
                            <a:ln>
                              <a:noFill/>
                            </a:ln>
                            <a:solidFill>
                              <a:srgbClr val="C00000"/>
                            </a:solidFill>
                            <a:effectLst/>
                            <a:latin typeface="Arial Unicode MS" pitchFamily="34" charset="-128"/>
                            <a:ea typeface="Arial Unicode MS" pitchFamily="34" charset="-128"/>
                            <a:cs typeface="Arial Unicode MS" pitchFamily="34" charset="-128"/>
                          </a:rPr>
                          <a:t>orzeszki ziemne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1200" b="0" i="0" u="none" strike="noStrike" cap="none" normalizeH="0" baseline="0" dirty="0">
                          <a:ln>
                            <a:noFill/>
                          </a:ln>
                          <a:solidFill>
                            <a:schemeClr val="tx2">
                              <a:lumMod val="75000"/>
                            </a:schemeClr>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3" name="pole tekstowe 12">
              <a:extLst>
                <a:ext uri="{FF2B5EF4-FFF2-40B4-BE49-F238E27FC236}">
                  <a16:creationId xmlns:a16="http://schemas.microsoft.com/office/drawing/2014/main" id="{38676671-B16C-1D0D-1749-1C252E9CD96D}"/>
                </a:ext>
              </a:extLst>
            </p:cNvPr>
            <p:cNvSpPr txBox="1"/>
            <p:nvPr/>
          </p:nvSpPr>
          <p:spPr>
            <a:xfrm>
              <a:off x="6611471" y="3008821"/>
              <a:ext cx="2245658" cy="369332"/>
            </a:xfrm>
            <a:prstGeom prst="rect">
              <a:avLst/>
            </a:prstGeom>
            <a:noFill/>
          </p:spPr>
          <p:txBody>
            <a:bodyPr wrap="square">
              <a:spAutoFit/>
            </a:bodyPr>
            <a:lstStyle/>
            <a:p>
              <a:r>
                <a:rPr lang="pl-PL" sz="1800" b="1" dirty="0">
                  <a:solidFill>
                    <a:srgbClr val="FF0000"/>
                  </a:solidFill>
                  <a:effectLst>
                    <a:outerShdw blurRad="38100" dist="38100" dir="2700000" algn="tl">
                      <a:srgbClr val="000000">
                        <a:alpha val="43137"/>
                      </a:srgbClr>
                    </a:outerShdw>
                  </a:effectLst>
                </a:rPr>
                <a:t>najczęstsze alergeny</a:t>
              </a:r>
              <a:endParaRPr lang="pl-PL" dirty="0"/>
            </a:p>
          </p:txBody>
        </p:sp>
      </p:grpSp>
      <p:graphicFrame>
        <p:nvGraphicFramePr>
          <p:cNvPr id="15" name="Object 2">
            <a:extLst>
              <a:ext uri="{FF2B5EF4-FFF2-40B4-BE49-F238E27FC236}">
                <a16:creationId xmlns:a16="http://schemas.microsoft.com/office/drawing/2014/main" id="{DE7FDBA3-A0A8-FB16-1609-7BF621EC5588}"/>
              </a:ext>
            </a:extLst>
          </p:cNvPr>
          <p:cNvGraphicFramePr>
            <a:graphicFrameLocks noChangeAspect="1"/>
          </p:cNvGraphicFramePr>
          <p:nvPr>
            <p:extLst>
              <p:ext uri="{D42A27DB-BD31-4B8C-83A1-F6EECF244321}">
                <p14:modId xmlns:p14="http://schemas.microsoft.com/office/powerpoint/2010/main" val="2719048799"/>
              </p:ext>
            </p:extLst>
          </p:nvPr>
        </p:nvGraphicFramePr>
        <p:xfrm>
          <a:off x="1615312" y="811785"/>
          <a:ext cx="8715375" cy="5651500"/>
        </p:xfrm>
        <a:graphic>
          <a:graphicData uri="http://schemas.openxmlformats.org/presentationml/2006/ole">
            <mc:AlternateContent xmlns:mc="http://schemas.openxmlformats.org/markup-compatibility/2006">
              <mc:Choice xmlns:v="urn:schemas-microsoft-com:vml" Requires="v">
                <p:oleObj name="Slajd" r:id="rId5" imgW="5066092" imgH="3356343" progId="PowerPoint.Slide.8">
                  <p:embed/>
                </p:oleObj>
              </mc:Choice>
              <mc:Fallback>
                <p:oleObj name="Slajd" r:id="rId5" imgW="5066092" imgH="3356343" progId="PowerPoint.Slide.8">
                  <p:embed/>
                  <p:pic>
                    <p:nvPicPr>
                      <p:cNvPr id="3074" name="Object 2">
                        <a:extLst>
                          <a:ext uri="{FF2B5EF4-FFF2-40B4-BE49-F238E27FC236}">
                            <a16:creationId xmlns:a16="http://schemas.microsoft.com/office/drawing/2014/main" id="{3038C439-2E88-35C5-650D-AD564F22B6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5312" y="811785"/>
                        <a:ext cx="8715375" cy="565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515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6"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id="{02278F8A-078D-1EB7-BD4D-FAA0006C9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2492376"/>
            <a:ext cx="18462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a:extLst>
              <a:ext uri="{FF2B5EF4-FFF2-40B4-BE49-F238E27FC236}">
                <a16:creationId xmlns:a16="http://schemas.microsoft.com/office/drawing/2014/main" id="{49E91C0A-A2B2-2053-D728-F56776CB5FB3}"/>
              </a:ext>
            </a:extLst>
          </p:cNvPr>
          <p:cNvSpPr>
            <a:spLocks noGrp="1" noChangeArrowheads="1"/>
          </p:cNvSpPr>
          <p:nvPr>
            <p:ph type="title"/>
          </p:nvPr>
        </p:nvSpPr>
        <p:spPr/>
        <p:txBody>
          <a:bodyPr/>
          <a:lstStyle/>
          <a:p>
            <a:pPr marL="484632">
              <a:defRPr/>
            </a:pPr>
            <a:r>
              <a:rPr lang="pl-PL" sz="3600" b="1" dirty="0">
                <a:solidFill>
                  <a:schemeClr val="accent2"/>
                </a:solidFill>
              </a:rPr>
              <a:t>ALERGIA POKARMOWA</a:t>
            </a:r>
            <a:br>
              <a:rPr lang="pl-PL" sz="3600" dirty="0">
                <a:solidFill>
                  <a:schemeClr val="accent2"/>
                </a:solidFill>
              </a:rPr>
            </a:br>
            <a:r>
              <a:rPr lang="pl-PL" sz="3600" dirty="0">
                <a:solidFill>
                  <a:schemeClr val="accent2"/>
                </a:solidFill>
              </a:rPr>
              <a:t>- </a:t>
            </a:r>
            <a:r>
              <a:rPr lang="pl-PL" sz="4000" b="1" dirty="0">
                <a:solidFill>
                  <a:schemeClr val="accent2"/>
                </a:solidFill>
              </a:rPr>
              <a:t>najczęstsze alergeny</a:t>
            </a:r>
          </a:p>
        </p:txBody>
      </p:sp>
      <p:sp>
        <p:nvSpPr>
          <p:cNvPr id="27652" name="Rectangle 3">
            <a:extLst>
              <a:ext uri="{FF2B5EF4-FFF2-40B4-BE49-F238E27FC236}">
                <a16:creationId xmlns:a16="http://schemas.microsoft.com/office/drawing/2014/main" id="{E9821273-78C1-B27E-DC18-F9C00356921E}"/>
              </a:ext>
            </a:extLst>
          </p:cNvPr>
          <p:cNvSpPr>
            <a:spLocks noGrp="1" noChangeArrowheads="1"/>
          </p:cNvSpPr>
          <p:nvPr>
            <p:ph idx="1"/>
          </p:nvPr>
        </p:nvSpPr>
        <p:spPr>
          <a:xfrm>
            <a:off x="1261408" y="1658939"/>
            <a:ext cx="7772400" cy="4114800"/>
          </a:xfrm>
        </p:spPr>
        <p:txBody>
          <a:bodyPr/>
          <a:lstStyle/>
          <a:p>
            <a:pPr eaLnBrk="1" hangingPunct="1">
              <a:lnSpc>
                <a:spcPct val="90000"/>
              </a:lnSpc>
              <a:buFontTx/>
              <a:buNone/>
            </a:pPr>
            <a:r>
              <a:rPr lang="pl-PL" altLang="pl-PL" b="1" dirty="0">
                <a:solidFill>
                  <a:schemeClr val="accent1">
                    <a:lumMod val="75000"/>
                  </a:schemeClr>
                </a:solidFill>
              </a:rPr>
              <a:t>Pokarm                     dzieci          dorośli</a:t>
            </a:r>
          </a:p>
          <a:p>
            <a:pPr eaLnBrk="1" hangingPunct="1">
              <a:lnSpc>
                <a:spcPct val="90000"/>
              </a:lnSpc>
            </a:pPr>
            <a:r>
              <a:rPr lang="pl-PL" altLang="pl-PL" dirty="0">
                <a:solidFill>
                  <a:schemeClr val="tx2"/>
                </a:solidFill>
              </a:rPr>
              <a:t>mleko                      2,5%              0,3%</a:t>
            </a:r>
          </a:p>
          <a:p>
            <a:pPr eaLnBrk="1" hangingPunct="1">
              <a:lnSpc>
                <a:spcPct val="90000"/>
              </a:lnSpc>
            </a:pPr>
            <a:r>
              <a:rPr lang="pl-PL" altLang="pl-PL" dirty="0">
                <a:solidFill>
                  <a:schemeClr val="tx2"/>
                </a:solidFill>
              </a:rPr>
              <a:t>jaja                          1,3%              0,7%</a:t>
            </a:r>
          </a:p>
          <a:p>
            <a:pPr eaLnBrk="1" hangingPunct="1">
              <a:lnSpc>
                <a:spcPct val="90000"/>
              </a:lnSpc>
            </a:pPr>
            <a:r>
              <a:rPr lang="pl-PL" altLang="pl-PL" dirty="0">
                <a:solidFill>
                  <a:schemeClr val="tx2"/>
                </a:solidFill>
              </a:rPr>
              <a:t>orzeszki ziemne      0,8%              0,6%</a:t>
            </a:r>
          </a:p>
          <a:p>
            <a:pPr eaLnBrk="1" hangingPunct="1">
              <a:lnSpc>
                <a:spcPct val="90000"/>
              </a:lnSpc>
            </a:pPr>
            <a:r>
              <a:rPr lang="pl-PL" altLang="pl-PL" dirty="0">
                <a:solidFill>
                  <a:schemeClr val="tx2"/>
                </a:solidFill>
              </a:rPr>
              <a:t>inne orzechy           0,7%              0,5%</a:t>
            </a:r>
          </a:p>
          <a:p>
            <a:pPr eaLnBrk="1" hangingPunct="1">
              <a:lnSpc>
                <a:spcPct val="90000"/>
              </a:lnSpc>
            </a:pPr>
            <a:r>
              <a:rPr lang="pl-PL" altLang="pl-PL" dirty="0">
                <a:solidFill>
                  <a:schemeClr val="tx2"/>
                </a:solidFill>
              </a:rPr>
              <a:t>ryby                         0,1%              0,4%</a:t>
            </a:r>
          </a:p>
          <a:p>
            <a:pPr eaLnBrk="1" hangingPunct="1">
              <a:lnSpc>
                <a:spcPct val="90000"/>
              </a:lnSpc>
            </a:pPr>
            <a:r>
              <a:rPr lang="pl-PL" altLang="pl-PL" dirty="0">
                <a:solidFill>
                  <a:schemeClr val="tx2"/>
                </a:solidFill>
              </a:rPr>
              <a:t>skorupiaki               0,1%              2,0%</a:t>
            </a:r>
          </a:p>
          <a:p>
            <a:pPr eaLnBrk="1" hangingPunct="1">
              <a:lnSpc>
                <a:spcPct val="90000"/>
              </a:lnSpc>
            </a:pPr>
            <a:r>
              <a:rPr lang="pl-PL" altLang="pl-PL" dirty="0">
                <a:solidFill>
                  <a:schemeClr val="tx2"/>
                </a:solidFill>
              </a:rPr>
              <a:t>wszystkie                6%                 3,75%               </a:t>
            </a:r>
          </a:p>
        </p:txBody>
      </p:sp>
      <p:sp>
        <p:nvSpPr>
          <p:cNvPr id="4" name="Prostokąt 3">
            <a:extLst>
              <a:ext uri="{FF2B5EF4-FFF2-40B4-BE49-F238E27FC236}">
                <a16:creationId xmlns:a16="http://schemas.microsoft.com/office/drawing/2014/main" id="{A19D3830-4E92-7A38-47FC-FA0D1106F0B5}"/>
              </a:ext>
            </a:extLst>
          </p:cNvPr>
          <p:cNvSpPr/>
          <p:nvPr/>
        </p:nvSpPr>
        <p:spPr>
          <a:xfrm>
            <a:off x="5645150" y="6231265"/>
            <a:ext cx="5508625" cy="261610"/>
          </a:xfrm>
          <a:prstGeom prst="rect">
            <a:avLst/>
          </a:prstGeom>
        </p:spPr>
        <p:txBody>
          <a:bodyPr>
            <a:spAutoFit/>
          </a:bodyPr>
          <a:lstStyle/>
          <a:p>
            <a:pPr algn="r">
              <a:defRPr/>
            </a:pPr>
            <a:r>
              <a:rPr lang="pl-PL" sz="1100" dirty="0" err="1"/>
              <a:t>Henochowicz</a:t>
            </a:r>
            <a:r>
              <a:rPr lang="pl-PL" sz="1100" dirty="0"/>
              <a:t>, S. </a:t>
            </a:r>
            <a:r>
              <a:rPr lang="pl-PL" sz="1100" dirty="0" err="1"/>
              <a:t>Food</a:t>
            </a:r>
            <a:r>
              <a:rPr lang="pl-PL" sz="1100" dirty="0"/>
              <a:t> </a:t>
            </a:r>
            <a:r>
              <a:rPr lang="pl-PL" sz="1100" dirty="0" err="1"/>
              <a:t>Allergy</a:t>
            </a:r>
            <a:r>
              <a:rPr lang="pl-PL" sz="1100" dirty="0"/>
              <a:t>. (2009) </a:t>
            </a:r>
            <a:r>
              <a:rPr lang="pl-PL" sz="1100" dirty="0" err="1"/>
              <a:t>Medline</a:t>
            </a:r>
            <a:r>
              <a:rPr lang="pl-PL" sz="1100" dirty="0"/>
              <a:t> plus </a:t>
            </a:r>
            <a:r>
              <a:rPr lang="pl-PL" sz="1100" dirty="0" err="1"/>
              <a:t>Medical</a:t>
            </a:r>
            <a:r>
              <a:rPr lang="pl-PL" sz="1100" dirty="0"/>
              <a:t> </a:t>
            </a:r>
            <a:r>
              <a:rPr lang="pl-PL" sz="1100" dirty="0" err="1"/>
              <a:t>Encyclopedia</a:t>
            </a:r>
            <a:r>
              <a:rPr lang="pl-PL" sz="1100" dirty="0"/>
              <a:t> Ret. Sep. 16, 2009</a:t>
            </a:r>
          </a:p>
        </p:txBody>
      </p:sp>
      <p:pic>
        <p:nvPicPr>
          <p:cNvPr id="27654" name="Picture 4">
            <a:extLst>
              <a:ext uri="{FF2B5EF4-FFF2-40B4-BE49-F238E27FC236}">
                <a16:creationId xmlns:a16="http://schemas.microsoft.com/office/drawing/2014/main" id="{C5E67261-C0A2-9645-7710-4EB870F6B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3573464"/>
            <a:ext cx="16462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42E87FF2-4C7C-81FA-AB1C-9C2F6741C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064" y="135592"/>
            <a:ext cx="24257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1" name="Rectangle 3">
            <a:extLst>
              <a:ext uri="{FF2B5EF4-FFF2-40B4-BE49-F238E27FC236}">
                <a16:creationId xmlns:a16="http://schemas.microsoft.com/office/drawing/2014/main" id="{208F686C-D90D-2C03-036B-53AF502FE3AC}"/>
              </a:ext>
            </a:extLst>
          </p:cNvPr>
          <p:cNvSpPr>
            <a:spLocks noGrp="1" noChangeArrowheads="1"/>
          </p:cNvSpPr>
          <p:nvPr>
            <p:ph type="title"/>
          </p:nvPr>
        </p:nvSpPr>
        <p:spPr>
          <a:xfrm>
            <a:off x="342153" y="135592"/>
            <a:ext cx="10515600" cy="1325563"/>
          </a:xfrm>
        </p:spPr>
        <p:txBody>
          <a:bodyPr/>
          <a:lstStyle/>
          <a:p>
            <a:pPr marL="484632">
              <a:defRPr/>
            </a:pPr>
            <a:r>
              <a:rPr lang="pl-PL" dirty="0">
                <a:solidFill>
                  <a:schemeClr val="accent2">
                    <a:lumMod val="60000"/>
                    <a:lumOff val="40000"/>
                  </a:schemeClr>
                </a:solidFill>
                <a:effectLst>
                  <a:outerShdw blurRad="38100" dist="38100" dir="2700000" algn="tl">
                    <a:srgbClr val="000000"/>
                  </a:outerShdw>
                </a:effectLst>
                <a:latin typeface="Arial" pitchFamily="34" charset="0"/>
              </a:rPr>
              <a:t>Mleko krowie, a kozie ???</a:t>
            </a:r>
          </a:p>
        </p:txBody>
      </p:sp>
      <p:sp>
        <p:nvSpPr>
          <p:cNvPr id="29700" name="Rectangle 2">
            <a:extLst>
              <a:ext uri="{FF2B5EF4-FFF2-40B4-BE49-F238E27FC236}">
                <a16:creationId xmlns:a16="http://schemas.microsoft.com/office/drawing/2014/main" id="{8506A4D8-3FFE-60F0-A536-8D8204FB7782}"/>
              </a:ext>
            </a:extLst>
          </p:cNvPr>
          <p:cNvSpPr>
            <a:spLocks noGrp="1" noChangeArrowheads="1"/>
          </p:cNvSpPr>
          <p:nvPr>
            <p:ph idx="1"/>
          </p:nvPr>
        </p:nvSpPr>
        <p:spPr>
          <a:xfrm>
            <a:off x="1774826" y="1412875"/>
            <a:ext cx="8893175" cy="4114800"/>
          </a:xfrm>
        </p:spPr>
        <p:txBody>
          <a:bodyPr/>
          <a:lstStyle/>
          <a:p>
            <a:pPr eaLnBrk="1" hangingPunct="1">
              <a:lnSpc>
                <a:spcPct val="150000"/>
              </a:lnSpc>
            </a:pPr>
            <a:r>
              <a:rPr lang="pl-PL" altLang="pl-PL" sz="2400" dirty="0">
                <a:solidFill>
                  <a:schemeClr val="tx2"/>
                </a:solidFill>
                <a:cs typeface="Times New Roman" panose="02020603050405020304" pitchFamily="18" charset="0"/>
              </a:rPr>
              <a:t>zawiera </a:t>
            </a:r>
            <a:r>
              <a:rPr lang="pl-PL" altLang="pl-PL" sz="2400" b="1" dirty="0">
                <a:solidFill>
                  <a:srgbClr val="FF0000"/>
                </a:solidFill>
                <a:cs typeface="Times New Roman" panose="02020603050405020304" pitchFamily="18" charset="0"/>
              </a:rPr>
              <a:t>β-laktoglobulin</a:t>
            </a:r>
            <a:r>
              <a:rPr lang="pl-PL" altLang="pl-PL" sz="2400" b="1" dirty="0">
                <a:solidFill>
                  <a:srgbClr val="FF0000"/>
                </a:solidFill>
              </a:rPr>
              <a:t>ę</a:t>
            </a:r>
            <a:r>
              <a:rPr lang="pl-PL" altLang="pl-PL" sz="2400" b="1" dirty="0">
                <a:solidFill>
                  <a:srgbClr val="FF0000"/>
                </a:solidFill>
                <a:cs typeface="Times New Roman" panose="02020603050405020304" pitchFamily="18" charset="0"/>
              </a:rPr>
              <a:t> i kazein</a:t>
            </a:r>
            <a:r>
              <a:rPr lang="pl-PL" altLang="pl-PL" sz="2400" b="1" dirty="0">
                <a:solidFill>
                  <a:srgbClr val="FF0000"/>
                </a:solidFill>
              </a:rPr>
              <a:t>ę</a:t>
            </a:r>
            <a:r>
              <a:rPr lang="pl-PL" altLang="pl-PL" sz="2400" dirty="0">
                <a:solidFill>
                  <a:srgbClr val="FF0000"/>
                </a:solidFill>
                <a:cs typeface="Times New Roman" panose="02020603050405020304" pitchFamily="18" charset="0"/>
              </a:rPr>
              <a:t> </a:t>
            </a:r>
            <a:r>
              <a:rPr lang="pl-PL" altLang="pl-PL" sz="2400" dirty="0">
                <a:solidFill>
                  <a:schemeClr val="tx2"/>
                </a:solidFill>
                <a:cs typeface="Times New Roman" panose="02020603050405020304" pitchFamily="18" charset="0"/>
              </a:rPr>
              <a:t>zbli</a:t>
            </a:r>
            <a:r>
              <a:rPr lang="pl-PL" altLang="pl-PL" sz="2400" dirty="0">
                <a:solidFill>
                  <a:schemeClr val="tx2"/>
                </a:solidFill>
              </a:rPr>
              <a:t>ż</a:t>
            </a:r>
            <a:r>
              <a:rPr lang="pl-PL" altLang="pl-PL" sz="2400" dirty="0">
                <a:solidFill>
                  <a:schemeClr val="tx2"/>
                </a:solidFill>
                <a:cs typeface="Times New Roman" panose="02020603050405020304" pitchFamily="18" charset="0"/>
              </a:rPr>
              <a:t>one do pochodz</a:t>
            </a:r>
            <a:r>
              <a:rPr lang="pl-PL" altLang="pl-PL" sz="2400" dirty="0">
                <a:solidFill>
                  <a:schemeClr val="tx2"/>
                </a:solidFill>
              </a:rPr>
              <a:t>ą</a:t>
            </a:r>
            <a:r>
              <a:rPr lang="pl-PL" altLang="pl-PL" sz="2400" dirty="0">
                <a:solidFill>
                  <a:schemeClr val="tx2"/>
                </a:solidFill>
                <a:cs typeface="Times New Roman" panose="02020603050405020304" pitchFamily="18" charset="0"/>
              </a:rPr>
              <a:t>c</a:t>
            </a:r>
            <a:r>
              <a:rPr lang="pl-PL" altLang="pl-PL" sz="2400" dirty="0">
                <a:solidFill>
                  <a:schemeClr val="tx2"/>
                </a:solidFill>
              </a:rPr>
              <a:t>ych</a:t>
            </a:r>
            <a:r>
              <a:rPr lang="pl-PL" altLang="pl-PL" sz="2400" dirty="0">
                <a:solidFill>
                  <a:schemeClr val="tx2"/>
                </a:solidFill>
                <a:cs typeface="Times New Roman" panose="02020603050405020304" pitchFamily="18" charset="0"/>
              </a:rPr>
              <a:t> z mleka krowiego </a:t>
            </a:r>
            <a:endParaRPr lang="pl-PL" altLang="pl-PL" sz="2400" dirty="0">
              <a:solidFill>
                <a:schemeClr val="tx2"/>
              </a:solidFill>
            </a:endParaRPr>
          </a:p>
          <a:p>
            <a:pPr eaLnBrk="1" hangingPunct="1">
              <a:lnSpc>
                <a:spcPct val="150000"/>
              </a:lnSpc>
            </a:pPr>
            <a:r>
              <a:rPr lang="pl-PL" altLang="pl-PL" sz="2400" dirty="0">
                <a:solidFill>
                  <a:schemeClr val="tx2"/>
                </a:solidFill>
              </a:rPr>
              <a:t>u</a:t>
            </a:r>
            <a:r>
              <a:rPr lang="pl-PL" altLang="pl-PL" sz="2400" dirty="0">
                <a:solidFill>
                  <a:schemeClr val="tx2"/>
                </a:solidFill>
                <a:cs typeface="Times New Roman" panose="02020603050405020304" pitchFamily="18" charset="0"/>
              </a:rPr>
              <a:t> 30-40% chorych uczulonych na mleko krowie mog</a:t>
            </a:r>
            <a:r>
              <a:rPr lang="pl-PL" altLang="pl-PL" sz="2400" dirty="0">
                <a:solidFill>
                  <a:schemeClr val="tx2"/>
                </a:solidFill>
              </a:rPr>
              <a:t>ą</a:t>
            </a:r>
            <a:r>
              <a:rPr lang="pl-PL" altLang="pl-PL" sz="2400" dirty="0">
                <a:solidFill>
                  <a:schemeClr val="tx2"/>
                </a:solidFill>
                <a:cs typeface="Times New Roman" panose="02020603050405020304" pitchFamily="18" charset="0"/>
              </a:rPr>
              <a:t> wyst</a:t>
            </a:r>
            <a:r>
              <a:rPr lang="pl-PL" altLang="pl-PL" sz="2400" dirty="0">
                <a:solidFill>
                  <a:schemeClr val="tx2"/>
                </a:solidFill>
              </a:rPr>
              <a:t>ą</a:t>
            </a:r>
            <a:r>
              <a:rPr lang="pl-PL" altLang="pl-PL" sz="2400" dirty="0">
                <a:solidFill>
                  <a:schemeClr val="tx2"/>
                </a:solidFill>
                <a:cs typeface="Times New Roman" panose="02020603050405020304" pitchFamily="18" charset="0"/>
              </a:rPr>
              <a:t>pi</a:t>
            </a:r>
            <a:r>
              <a:rPr lang="pl-PL" altLang="pl-PL" sz="2400" dirty="0">
                <a:solidFill>
                  <a:schemeClr val="tx2"/>
                </a:solidFill>
              </a:rPr>
              <a:t>ć</a:t>
            </a:r>
            <a:r>
              <a:rPr lang="pl-PL" altLang="pl-PL" sz="2400" dirty="0">
                <a:solidFill>
                  <a:schemeClr val="tx2"/>
                </a:solidFill>
                <a:cs typeface="Times New Roman" panose="02020603050405020304" pitchFamily="18" charset="0"/>
              </a:rPr>
              <a:t> objawy ju</a:t>
            </a:r>
            <a:r>
              <a:rPr lang="pl-PL" altLang="pl-PL" sz="2400" dirty="0">
                <a:solidFill>
                  <a:schemeClr val="tx2"/>
                </a:solidFill>
              </a:rPr>
              <a:t>ż</a:t>
            </a:r>
            <a:r>
              <a:rPr lang="pl-PL" altLang="pl-PL" sz="2400" dirty="0">
                <a:solidFill>
                  <a:schemeClr val="tx2"/>
                </a:solidFill>
                <a:cs typeface="Times New Roman" panose="02020603050405020304" pitchFamily="18" charset="0"/>
              </a:rPr>
              <a:t> przy pierwszym podaniu mleka koziego</a:t>
            </a:r>
            <a:endParaRPr lang="pl-PL" altLang="pl-PL" sz="2400" dirty="0">
              <a:solidFill>
                <a:schemeClr val="tx2"/>
              </a:solidFill>
            </a:endParaRPr>
          </a:p>
          <a:p>
            <a:pPr eaLnBrk="1" hangingPunct="1">
              <a:lnSpc>
                <a:spcPct val="150000"/>
              </a:lnSpc>
            </a:pPr>
            <a:r>
              <a:rPr lang="pl-PL" altLang="pl-PL" sz="2400" dirty="0">
                <a:solidFill>
                  <a:schemeClr val="tx2"/>
                </a:solidFill>
                <a:cs typeface="Times New Roman" panose="02020603050405020304" pitchFamily="18" charset="0"/>
              </a:rPr>
              <a:t>istnieje 70-80% ryzyko rozwoju alergii na mleko kozie</a:t>
            </a:r>
            <a:r>
              <a:rPr lang="pl-PL" altLang="pl-PL" sz="2400" dirty="0">
                <a:solidFill>
                  <a:schemeClr val="tx2"/>
                </a:solidFill>
              </a:rPr>
              <a:t> w</a:t>
            </a:r>
            <a:r>
              <a:rPr lang="pl-PL" altLang="pl-PL" sz="2400" dirty="0">
                <a:solidFill>
                  <a:schemeClr val="tx2"/>
                </a:solidFill>
                <a:cs typeface="Times New Roman" panose="02020603050405020304" pitchFamily="18" charset="0"/>
              </a:rPr>
              <a:t> przypadku </a:t>
            </a:r>
            <a:r>
              <a:rPr lang="pl-PL" altLang="pl-PL" sz="2400" dirty="0">
                <a:solidFill>
                  <a:schemeClr val="tx2"/>
                </a:solidFill>
              </a:rPr>
              <a:t>pierwotnie </a:t>
            </a:r>
            <a:r>
              <a:rPr lang="pl-PL" altLang="pl-PL" sz="2400" dirty="0">
                <a:solidFill>
                  <a:schemeClr val="tx2"/>
                </a:solidFill>
                <a:cs typeface="Times New Roman" panose="02020603050405020304" pitchFamily="18" charset="0"/>
              </a:rPr>
              <a:t>dobrej tolerancji</a:t>
            </a:r>
            <a:r>
              <a:rPr lang="pl-PL" altLang="pl-PL" sz="2400" dirty="0">
                <a:solidFill>
                  <a:schemeClr val="tx2"/>
                </a:solidFill>
              </a:rPr>
              <a:t> tego mleka</a:t>
            </a:r>
            <a:r>
              <a:rPr lang="pl-PL" altLang="pl-PL" sz="2400" dirty="0">
                <a:solidFill>
                  <a:schemeClr val="tx2"/>
                </a:solidFill>
                <a:cs typeface="Times New Roman" panose="02020603050405020304" pitchFamily="18" charset="0"/>
              </a:rPr>
              <a:t>  </a:t>
            </a:r>
          </a:p>
          <a:p>
            <a:pPr eaLnBrk="1" hangingPunct="1">
              <a:buFontTx/>
              <a:buNone/>
            </a:pPr>
            <a:endParaRPr lang="pl-PL" altLang="pl-PL" sz="2400" dirty="0">
              <a:latin typeface="Arial" panose="020B0604020202020204" pitchFamily="34" charset="0"/>
            </a:endParaRPr>
          </a:p>
        </p:txBody>
      </p:sp>
      <p:pic>
        <p:nvPicPr>
          <p:cNvPr id="29701" name="Picture 5">
            <a:extLst>
              <a:ext uri="{FF2B5EF4-FFF2-40B4-BE49-F238E27FC236}">
                <a16:creationId xmlns:a16="http://schemas.microsoft.com/office/drawing/2014/main" id="{86AFB122-64BE-B239-00CF-0DFD0D77F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5375275"/>
            <a:ext cx="19431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6330DA62-5ABB-8933-21F1-8B6DF9FF6E2A}"/>
              </a:ext>
            </a:extLst>
          </p:cNvPr>
          <p:cNvSpPr>
            <a:spLocks noGrp="1" noChangeArrowheads="1"/>
          </p:cNvSpPr>
          <p:nvPr>
            <p:ph type="title"/>
          </p:nvPr>
        </p:nvSpPr>
        <p:spPr>
          <a:xfrm>
            <a:off x="2209800" y="152400"/>
            <a:ext cx="7772400" cy="1143000"/>
          </a:xfrm>
        </p:spPr>
        <p:txBody>
          <a:bodyPr/>
          <a:lstStyle/>
          <a:p>
            <a:pPr>
              <a:defRPr/>
            </a:pPr>
            <a:r>
              <a:rPr lang="pl-PL" dirty="0">
                <a:solidFill>
                  <a:srgbClr val="FF0000"/>
                </a:solidFill>
                <a:effectLst>
                  <a:outerShdw blurRad="38100" dist="38100" dir="2700000" algn="tl">
                    <a:srgbClr val="000000"/>
                  </a:outerShdw>
                </a:effectLst>
                <a:latin typeface="Arial" pitchFamily="34" charset="0"/>
              </a:rPr>
              <a:t> Jaja kurze</a:t>
            </a:r>
          </a:p>
        </p:txBody>
      </p:sp>
      <p:sp>
        <p:nvSpPr>
          <p:cNvPr id="644099" name="Rectangle 3">
            <a:extLst>
              <a:ext uri="{FF2B5EF4-FFF2-40B4-BE49-F238E27FC236}">
                <a16:creationId xmlns:a16="http://schemas.microsoft.com/office/drawing/2014/main" id="{D042570C-5F6D-09D8-6F45-1D9FA8879C43}"/>
              </a:ext>
            </a:extLst>
          </p:cNvPr>
          <p:cNvSpPr>
            <a:spLocks noGrp="1" noChangeArrowheads="1"/>
          </p:cNvSpPr>
          <p:nvPr>
            <p:ph type="body" idx="1"/>
          </p:nvPr>
        </p:nvSpPr>
        <p:spPr>
          <a:xfrm>
            <a:off x="759012" y="1295400"/>
            <a:ext cx="10225741" cy="4609353"/>
          </a:xfrm>
        </p:spPr>
        <p:txBody>
          <a:bodyPr>
            <a:normAutofit lnSpcReduction="10000"/>
          </a:bodyPr>
          <a:lstStyle/>
          <a:p>
            <a:pPr>
              <a:lnSpc>
                <a:spcPct val="90000"/>
              </a:lnSpc>
              <a:buFontTx/>
              <a:buNone/>
              <a:defRPr/>
            </a:pPr>
            <a:r>
              <a:rPr lang="pl-PL" sz="2400" u="sng" dirty="0">
                <a:solidFill>
                  <a:schemeClr val="tx2"/>
                </a:solidFill>
                <a:latin typeface="Arial" pitchFamily="34" charset="0"/>
              </a:rPr>
              <a:t>A</a:t>
            </a:r>
            <a:r>
              <a:rPr lang="pl-PL" sz="2400" u="sng" dirty="0">
                <a:solidFill>
                  <a:schemeClr val="tx2"/>
                </a:solidFill>
                <a:latin typeface="Arial" pitchFamily="34" charset="0"/>
                <a:cs typeface="Times New Roman" pitchFamily="18" charset="0"/>
              </a:rPr>
              <a:t>lergizowa</a:t>
            </a:r>
            <a:r>
              <a:rPr lang="pl-PL" sz="2400" u="sng" dirty="0">
                <a:solidFill>
                  <a:schemeClr val="tx2"/>
                </a:solidFill>
                <a:latin typeface="Arial" pitchFamily="34" charset="0"/>
              </a:rPr>
              <a:t>ć</a:t>
            </a:r>
            <a:r>
              <a:rPr lang="pl-PL" sz="2400" u="sng" dirty="0">
                <a:solidFill>
                  <a:schemeClr val="tx2"/>
                </a:solidFill>
                <a:latin typeface="Arial" pitchFamily="34" charset="0"/>
                <a:cs typeface="Times New Roman" pitchFamily="18" charset="0"/>
              </a:rPr>
              <a:t> mo</a:t>
            </a:r>
            <a:r>
              <a:rPr lang="pl-PL" sz="2400" u="sng" dirty="0">
                <a:solidFill>
                  <a:schemeClr val="tx2"/>
                </a:solidFill>
                <a:latin typeface="Arial" pitchFamily="34" charset="0"/>
              </a:rPr>
              <a:t>ż</a:t>
            </a:r>
            <a:r>
              <a:rPr lang="pl-PL" sz="2400" u="sng" dirty="0">
                <a:solidFill>
                  <a:schemeClr val="tx2"/>
                </a:solidFill>
                <a:latin typeface="Arial" pitchFamily="34" charset="0"/>
                <a:cs typeface="Times New Roman" pitchFamily="18" charset="0"/>
              </a:rPr>
              <a:t>e zarówno bia</a:t>
            </a:r>
            <a:r>
              <a:rPr lang="pl-PL" sz="2400" u="sng" dirty="0">
                <a:solidFill>
                  <a:schemeClr val="tx2"/>
                </a:solidFill>
                <a:latin typeface="Arial" pitchFamily="34" charset="0"/>
              </a:rPr>
              <a:t>ł</a:t>
            </a:r>
            <a:r>
              <a:rPr lang="pl-PL" sz="2400" u="sng" dirty="0">
                <a:solidFill>
                  <a:schemeClr val="tx2"/>
                </a:solidFill>
                <a:latin typeface="Arial" pitchFamily="34" charset="0"/>
                <a:cs typeface="Times New Roman" pitchFamily="18" charset="0"/>
              </a:rPr>
              <a:t>ko</a:t>
            </a:r>
            <a:r>
              <a:rPr lang="pl-PL" sz="2400" u="sng" dirty="0">
                <a:solidFill>
                  <a:schemeClr val="tx2"/>
                </a:solidFill>
                <a:latin typeface="Arial" pitchFamily="34" charset="0"/>
              </a:rPr>
              <a:t>, </a:t>
            </a:r>
            <a:r>
              <a:rPr lang="pl-PL" sz="2400" u="sng" dirty="0">
                <a:solidFill>
                  <a:schemeClr val="tx2"/>
                </a:solidFill>
                <a:latin typeface="Arial" pitchFamily="34" charset="0"/>
                <a:cs typeface="Times New Roman" pitchFamily="18" charset="0"/>
              </a:rPr>
              <a:t>jak i </a:t>
            </a:r>
            <a:r>
              <a:rPr lang="pl-PL" sz="2400" u="sng" dirty="0">
                <a:solidFill>
                  <a:schemeClr val="tx2"/>
                </a:solidFill>
                <a:latin typeface="Arial" pitchFamily="34" charset="0"/>
              </a:rPr>
              <a:t>ż</a:t>
            </a:r>
            <a:r>
              <a:rPr lang="pl-PL" sz="2400" u="sng" dirty="0">
                <a:solidFill>
                  <a:schemeClr val="tx2"/>
                </a:solidFill>
                <a:latin typeface="Arial" pitchFamily="34" charset="0"/>
                <a:cs typeface="Times New Roman" pitchFamily="18" charset="0"/>
              </a:rPr>
              <a:t>ó</a:t>
            </a:r>
            <a:r>
              <a:rPr lang="pl-PL" sz="2400" u="sng" dirty="0">
                <a:solidFill>
                  <a:schemeClr val="tx2"/>
                </a:solidFill>
                <a:latin typeface="Arial" pitchFamily="34" charset="0"/>
              </a:rPr>
              <a:t>ł</a:t>
            </a:r>
            <a:r>
              <a:rPr lang="pl-PL" sz="2400" u="sng" dirty="0">
                <a:solidFill>
                  <a:schemeClr val="tx2"/>
                </a:solidFill>
                <a:latin typeface="Arial" pitchFamily="34" charset="0"/>
                <a:cs typeface="Times New Roman" pitchFamily="18" charset="0"/>
              </a:rPr>
              <a:t>tko:</a:t>
            </a:r>
            <a:r>
              <a:rPr lang="pl-PL" sz="2400" u="sng" dirty="0">
                <a:solidFill>
                  <a:schemeClr val="tx2"/>
                </a:solidFill>
                <a:latin typeface="Arial" pitchFamily="34" charset="0"/>
              </a:rPr>
              <a:t> </a:t>
            </a:r>
          </a:p>
          <a:p>
            <a:pPr>
              <a:lnSpc>
                <a:spcPct val="90000"/>
              </a:lnSpc>
              <a:buFontTx/>
              <a:buNone/>
              <a:defRPr/>
            </a:pPr>
            <a:r>
              <a:rPr lang="pl-PL" sz="2400" dirty="0">
                <a:solidFill>
                  <a:schemeClr val="tx2"/>
                </a:solidFill>
                <a:latin typeface="Arial" pitchFamily="34" charset="0"/>
              </a:rPr>
              <a:t>	</a:t>
            </a:r>
            <a:r>
              <a:rPr lang="pl-PL" sz="2400" b="1" dirty="0" err="1">
                <a:solidFill>
                  <a:schemeClr val="tx2"/>
                </a:solidFill>
                <a:effectLst>
                  <a:outerShdw blurRad="38100" dist="38100" dir="2700000" algn="tl">
                    <a:srgbClr val="000000"/>
                  </a:outerShdw>
                </a:effectLst>
                <a:latin typeface="Arial" pitchFamily="34" charset="0"/>
                <a:cs typeface="Times New Roman" pitchFamily="18" charset="0"/>
              </a:rPr>
              <a:t>Ovalbumina</a:t>
            </a:r>
            <a:r>
              <a:rPr lang="pl-PL" sz="2400" dirty="0">
                <a:solidFill>
                  <a:schemeClr val="tx2"/>
                </a:solidFill>
                <a:latin typeface="Arial" pitchFamily="34" charset="0"/>
              </a:rPr>
              <a:t> - </a:t>
            </a:r>
            <a:r>
              <a:rPr lang="pl-PL" sz="2400" dirty="0">
                <a:solidFill>
                  <a:schemeClr val="tx2"/>
                </a:solidFill>
                <a:latin typeface="Arial" pitchFamily="34" charset="0"/>
                <a:cs typeface="Times New Roman" pitchFamily="18" charset="0"/>
              </a:rPr>
              <a:t>uczula prawie wszystkich chorych</a:t>
            </a:r>
            <a:endParaRPr lang="pl-PL" sz="2400" dirty="0">
              <a:solidFill>
                <a:schemeClr val="tx2"/>
              </a:solidFill>
              <a:latin typeface="Arial" pitchFamily="34" charset="0"/>
            </a:endParaRPr>
          </a:p>
          <a:p>
            <a:pPr>
              <a:lnSpc>
                <a:spcPct val="90000"/>
              </a:lnSpc>
              <a:buFontTx/>
              <a:buNone/>
              <a:defRPr/>
            </a:pPr>
            <a:r>
              <a:rPr lang="pl-PL" sz="2400" dirty="0">
                <a:solidFill>
                  <a:schemeClr val="tx2"/>
                </a:solidFill>
                <a:latin typeface="Arial" pitchFamily="34" charset="0"/>
                <a:cs typeface="Times New Roman" pitchFamily="18" charset="0"/>
              </a:rPr>
              <a:t>   </a:t>
            </a:r>
            <a:r>
              <a:rPr lang="pl-PL" sz="2400" dirty="0">
                <a:solidFill>
                  <a:schemeClr val="tx2"/>
                </a:solidFill>
                <a:latin typeface="Arial" pitchFamily="34" charset="0"/>
              </a:rPr>
              <a:t>	</a:t>
            </a:r>
            <a:r>
              <a:rPr lang="pl-PL" sz="2400" b="1" dirty="0" err="1">
                <a:solidFill>
                  <a:schemeClr val="tx2"/>
                </a:solidFill>
                <a:effectLst>
                  <a:outerShdw blurRad="38100" dist="38100" dir="2700000" algn="tl">
                    <a:srgbClr val="000000"/>
                  </a:outerShdw>
                </a:effectLst>
                <a:latin typeface="Arial" pitchFamily="34" charset="0"/>
                <a:cs typeface="Times New Roman" pitchFamily="18" charset="0"/>
              </a:rPr>
              <a:t>Ovomukoid</a:t>
            </a:r>
            <a:r>
              <a:rPr lang="pl-PL" sz="2400" b="1" dirty="0">
                <a:solidFill>
                  <a:schemeClr val="tx2"/>
                </a:solidFill>
                <a:effectLst>
                  <a:outerShdw blurRad="38100" dist="38100" dir="2700000" algn="tl">
                    <a:srgbClr val="000000"/>
                  </a:outerShdw>
                </a:effectLst>
                <a:latin typeface="Arial" pitchFamily="34" charset="0"/>
              </a:rPr>
              <a:t>, </a:t>
            </a:r>
            <a:r>
              <a:rPr lang="pl-PL" sz="2400" b="1" dirty="0" err="1">
                <a:solidFill>
                  <a:schemeClr val="tx2"/>
                </a:solidFill>
                <a:effectLst>
                  <a:outerShdw blurRad="38100" dist="38100" dir="2700000" algn="tl">
                    <a:srgbClr val="000000"/>
                  </a:outerShdw>
                </a:effectLst>
                <a:latin typeface="Arial" pitchFamily="34" charset="0"/>
                <a:cs typeface="Times New Roman" pitchFamily="18" charset="0"/>
              </a:rPr>
              <a:t>Ovotransferyna</a:t>
            </a:r>
            <a:r>
              <a:rPr lang="pl-PL" sz="2400" b="1" dirty="0">
                <a:solidFill>
                  <a:schemeClr val="tx2"/>
                </a:solidFill>
                <a:effectLst>
                  <a:outerShdw blurRad="38100" dist="38100" dir="2700000" algn="tl">
                    <a:srgbClr val="000000"/>
                  </a:outerShdw>
                </a:effectLst>
                <a:latin typeface="Arial" pitchFamily="34" charset="0"/>
              </a:rPr>
              <a:t>, </a:t>
            </a:r>
            <a:r>
              <a:rPr lang="pl-PL" sz="2400" b="1" dirty="0">
                <a:solidFill>
                  <a:schemeClr val="tx2"/>
                </a:solidFill>
                <a:effectLst>
                  <a:outerShdw blurRad="38100" dist="38100" dir="2700000" algn="tl">
                    <a:srgbClr val="000000"/>
                  </a:outerShdw>
                </a:effectLst>
                <a:latin typeface="Arial" pitchFamily="34" charset="0"/>
                <a:cs typeface="Times New Roman" pitchFamily="18" charset="0"/>
              </a:rPr>
              <a:t>Lizozym</a:t>
            </a:r>
          </a:p>
          <a:p>
            <a:pPr>
              <a:lnSpc>
                <a:spcPct val="90000"/>
              </a:lnSpc>
              <a:buFontTx/>
              <a:buNone/>
              <a:defRPr/>
            </a:pPr>
            <a:endParaRPr lang="pl-PL" sz="2400" dirty="0">
              <a:solidFill>
                <a:schemeClr val="tx2"/>
              </a:solidFill>
              <a:effectLst>
                <a:outerShdw blurRad="38100" dist="38100" dir="2700000" algn="tl">
                  <a:srgbClr val="000000"/>
                </a:outerShdw>
              </a:effectLst>
              <a:latin typeface="Arial" pitchFamily="34" charset="0"/>
              <a:cs typeface="Times New Roman" pitchFamily="18" charset="0"/>
            </a:endParaRPr>
          </a:p>
          <a:p>
            <a:pPr>
              <a:lnSpc>
                <a:spcPct val="90000"/>
              </a:lnSpc>
              <a:buFontTx/>
              <a:buNone/>
              <a:defRPr/>
            </a:pPr>
            <a:r>
              <a:rPr lang="pl-PL" sz="2400" u="sng" dirty="0">
                <a:solidFill>
                  <a:schemeClr val="tx2"/>
                </a:solidFill>
                <a:latin typeface="Arial" pitchFamily="34" charset="0"/>
              </a:rPr>
              <a:t>Alergia na jajko najczęściej objawia się około 1 roku życia:</a:t>
            </a:r>
          </a:p>
          <a:p>
            <a:pPr>
              <a:lnSpc>
                <a:spcPct val="90000"/>
              </a:lnSpc>
              <a:defRPr/>
            </a:pPr>
            <a:r>
              <a:rPr lang="pl-PL" sz="2400" dirty="0">
                <a:solidFill>
                  <a:schemeClr val="tx2"/>
                </a:solidFill>
                <a:latin typeface="Arial" pitchFamily="34" charset="0"/>
              </a:rPr>
              <a:t>trwa różnie długo, niekiedy z wiekiem nasila się</a:t>
            </a:r>
            <a:r>
              <a:rPr lang="pl-PL" sz="2400" b="1" dirty="0">
                <a:solidFill>
                  <a:schemeClr val="tx2"/>
                </a:solidFill>
                <a:latin typeface="Arial" pitchFamily="34" charset="0"/>
              </a:rPr>
              <a:t>   </a:t>
            </a:r>
          </a:p>
          <a:p>
            <a:pPr>
              <a:lnSpc>
                <a:spcPct val="90000"/>
              </a:lnSpc>
              <a:defRPr/>
            </a:pPr>
            <a:r>
              <a:rPr lang="pl-PL" sz="2400" dirty="0">
                <a:solidFill>
                  <a:schemeClr val="tx2"/>
                </a:solidFill>
                <a:latin typeface="Arial" pitchFamily="34" charset="0"/>
                <a:cs typeface="Times New Roman" pitchFamily="18" charset="0"/>
              </a:rPr>
              <a:t>odpowiedniki g</a:t>
            </a:r>
            <a:r>
              <a:rPr lang="pl-PL" sz="2400" dirty="0">
                <a:solidFill>
                  <a:schemeClr val="tx2"/>
                </a:solidFill>
                <a:latin typeface="Arial" pitchFamily="34" charset="0"/>
              </a:rPr>
              <a:t>ł</a:t>
            </a:r>
            <a:r>
              <a:rPr lang="pl-PL" sz="2400" dirty="0">
                <a:solidFill>
                  <a:schemeClr val="tx2"/>
                </a:solidFill>
                <a:latin typeface="Arial" pitchFamily="34" charset="0"/>
                <a:cs typeface="Times New Roman" pitchFamily="18" charset="0"/>
              </a:rPr>
              <a:t>ównych alergenów jaja kurzego znajduj</a:t>
            </a:r>
            <a:r>
              <a:rPr lang="pl-PL" sz="2400" dirty="0">
                <a:solidFill>
                  <a:schemeClr val="tx2"/>
                </a:solidFill>
                <a:latin typeface="Arial" pitchFamily="34" charset="0"/>
              </a:rPr>
              <a:t>ą</a:t>
            </a:r>
            <a:r>
              <a:rPr lang="pl-PL" sz="2400" dirty="0">
                <a:solidFill>
                  <a:schemeClr val="tx2"/>
                </a:solidFill>
                <a:latin typeface="Arial" pitchFamily="34" charset="0"/>
                <a:cs typeface="Times New Roman" pitchFamily="18" charset="0"/>
              </a:rPr>
              <a:t> si</a:t>
            </a:r>
            <a:r>
              <a:rPr lang="pl-PL" sz="2400" dirty="0">
                <a:solidFill>
                  <a:schemeClr val="tx2"/>
                </a:solidFill>
                <a:latin typeface="Arial" pitchFamily="34" charset="0"/>
              </a:rPr>
              <a:t>ę</a:t>
            </a:r>
            <a:r>
              <a:rPr lang="pl-PL" sz="2400" dirty="0">
                <a:solidFill>
                  <a:schemeClr val="tx2"/>
                </a:solidFill>
                <a:latin typeface="Arial" pitchFamily="34" charset="0"/>
                <a:cs typeface="Times New Roman" pitchFamily="18" charset="0"/>
              </a:rPr>
              <a:t> </a:t>
            </a:r>
            <a:r>
              <a:rPr lang="pl-PL" sz="2400" u="sng" dirty="0">
                <a:solidFill>
                  <a:schemeClr val="tx2"/>
                </a:solidFill>
                <a:latin typeface="Arial" pitchFamily="34" charset="0"/>
              </a:rPr>
              <a:t>w jajach </a:t>
            </a:r>
            <a:r>
              <a:rPr lang="pl-PL" sz="2400" u="sng" dirty="0">
                <a:solidFill>
                  <a:schemeClr val="tx2"/>
                </a:solidFill>
                <a:latin typeface="Arial" pitchFamily="34" charset="0"/>
                <a:cs typeface="Times New Roman" pitchFamily="18" charset="0"/>
              </a:rPr>
              <a:t>wszystkich gatunków ptaków domowych</a:t>
            </a:r>
            <a:r>
              <a:rPr lang="pl-PL" sz="2400" dirty="0">
                <a:solidFill>
                  <a:schemeClr val="tx2"/>
                </a:solidFill>
                <a:latin typeface="Arial" pitchFamily="34" charset="0"/>
                <a:cs typeface="Times New Roman" pitchFamily="18" charset="0"/>
              </a:rPr>
              <a:t>  </a:t>
            </a:r>
            <a:endParaRPr lang="pl-PL" sz="2400" dirty="0">
              <a:solidFill>
                <a:schemeClr val="tx2"/>
              </a:solidFill>
              <a:latin typeface="Arial" pitchFamily="34" charset="0"/>
            </a:endParaRPr>
          </a:p>
          <a:p>
            <a:pPr>
              <a:lnSpc>
                <a:spcPct val="90000"/>
              </a:lnSpc>
              <a:defRPr/>
            </a:pPr>
            <a:r>
              <a:rPr lang="pl-PL" sz="2400" dirty="0">
                <a:solidFill>
                  <a:schemeClr val="tx2"/>
                </a:solidFill>
                <a:latin typeface="Arial" pitchFamily="34" charset="0"/>
              </a:rPr>
              <a:t>p</a:t>
            </a:r>
            <a:r>
              <a:rPr lang="pl-PL" sz="2400" dirty="0">
                <a:solidFill>
                  <a:schemeClr val="tx2"/>
                </a:solidFill>
                <a:latin typeface="Arial" pitchFamily="34" charset="0"/>
                <a:cs typeface="Times New Roman" pitchFamily="18" charset="0"/>
              </a:rPr>
              <a:t>omi</a:t>
            </a:r>
            <a:r>
              <a:rPr lang="pl-PL" sz="2400" dirty="0">
                <a:solidFill>
                  <a:schemeClr val="tx2"/>
                </a:solidFill>
                <a:latin typeface="Arial" pitchFamily="34" charset="0"/>
              </a:rPr>
              <a:t>ę</a:t>
            </a:r>
            <a:r>
              <a:rPr lang="pl-PL" sz="2400" dirty="0">
                <a:solidFill>
                  <a:schemeClr val="tx2"/>
                </a:solidFill>
                <a:latin typeface="Arial" pitchFamily="34" charset="0"/>
                <a:cs typeface="Times New Roman" pitchFamily="18" charset="0"/>
              </a:rPr>
              <a:t>dzy jajem kury, a jej mi</a:t>
            </a:r>
            <a:r>
              <a:rPr lang="pl-PL" sz="2400" dirty="0">
                <a:solidFill>
                  <a:schemeClr val="tx2"/>
                </a:solidFill>
                <a:latin typeface="Arial" pitchFamily="34" charset="0"/>
              </a:rPr>
              <a:t>ę</a:t>
            </a:r>
            <a:r>
              <a:rPr lang="pl-PL" sz="2400" dirty="0">
                <a:solidFill>
                  <a:schemeClr val="tx2"/>
                </a:solidFill>
                <a:latin typeface="Arial" pitchFamily="34" charset="0"/>
                <a:cs typeface="Times New Roman" pitchFamily="18" charset="0"/>
              </a:rPr>
              <a:t>sem i mi</a:t>
            </a:r>
            <a:r>
              <a:rPr lang="pl-PL" sz="2400" dirty="0">
                <a:solidFill>
                  <a:schemeClr val="tx2"/>
                </a:solidFill>
                <a:latin typeface="Arial" pitchFamily="34" charset="0"/>
              </a:rPr>
              <a:t>ę</a:t>
            </a:r>
            <a:r>
              <a:rPr lang="pl-PL" sz="2400" dirty="0">
                <a:solidFill>
                  <a:schemeClr val="tx2"/>
                </a:solidFill>
                <a:latin typeface="Arial" pitchFamily="34" charset="0"/>
                <a:cs typeface="Times New Roman" pitchFamily="18" charset="0"/>
              </a:rPr>
              <a:t>sem kurczaka zachodz</a:t>
            </a:r>
            <a:r>
              <a:rPr lang="pl-PL" sz="2400" dirty="0">
                <a:solidFill>
                  <a:schemeClr val="tx2"/>
                </a:solidFill>
                <a:latin typeface="Arial" pitchFamily="34" charset="0"/>
              </a:rPr>
              <a:t>ą </a:t>
            </a:r>
            <a:r>
              <a:rPr lang="pl-PL" sz="2400" dirty="0">
                <a:solidFill>
                  <a:schemeClr val="tx2"/>
                </a:solidFill>
                <a:latin typeface="Arial" pitchFamily="34" charset="0"/>
                <a:cs typeface="Times New Roman" pitchFamily="18" charset="0"/>
              </a:rPr>
              <a:t>odczyny krzy</a:t>
            </a:r>
            <a:r>
              <a:rPr lang="pl-PL" sz="2400" dirty="0">
                <a:solidFill>
                  <a:schemeClr val="tx2"/>
                </a:solidFill>
                <a:latin typeface="Arial" pitchFamily="34" charset="0"/>
              </a:rPr>
              <a:t>ż</a:t>
            </a:r>
            <a:r>
              <a:rPr lang="pl-PL" sz="2400" dirty="0">
                <a:solidFill>
                  <a:schemeClr val="tx2"/>
                </a:solidFill>
                <a:latin typeface="Arial" pitchFamily="34" charset="0"/>
                <a:cs typeface="Times New Roman" pitchFamily="18" charset="0"/>
              </a:rPr>
              <a:t>owe</a:t>
            </a:r>
            <a:endParaRPr lang="pl-PL" sz="2400" dirty="0">
              <a:solidFill>
                <a:schemeClr val="tx2"/>
              </a:solidFill>
              <a:latin typeface="Arial" pitchFamily="34" charset="0"/>
            </a:endParaRPr>
          </a:p>
          <a:p>
            <a:pPr>
              <a:lnSpc>
                <a:spcPct val="90000"/>
              </a:lnSpc>
              <a:defRPr/>
            </a:pPr>
            <a:r>
              <a:rPr lang="pl-PL" sz="2400" dirty="0">
                <a:solidFill>
                  <a:schemeClr val="tx2"/>
                </a:solidFill>
                <a:latin typeface="Arial" pitchFamily="34" charset="0"/>
                <a:cs typeface="Times New Roman" pitchFamily="18" charset="0"/>
              </a:rPr>
              <a:t>Białka z mi</a:t>
            </a:r>
            <a:r>
              <a:rPr lang="pl-PL" sz="2400" dirty="0">
                <a:solidFill>
                  <a:schemeClr val="tx2"/>
                </a:solidFill>
                <a:latin typeface="Arial" pitchFamily="34" charset="0"/>
              </a:rPr>
              <a:t>ę</a:t>
            </a:r>
            <a:r>
              <a:rPr lang="pl-PL" sz="2400" dirty="0">
                <a:solidFill>
                  <a:schemeClr val="tx2"/>
                </a:solidFill>
                <a:latin typeface="Arial" pitchFamily="34" charset="0"/>
                <a:cs typeface="Times New Roman" pitchFamily="18" charset="0"/>
              </a:rPr>
              <a:t>sa drobiowego przechodz</a:t>
            </a:r>
            <a:r>
              <a:rPr lang="pl-PL" sz="2400" dirty="0">
                <a:solidFill>
                  <a:schemeClr val="tx2"/>
                </a:solidFill>
                <a:latin typeface="Arial" pitchFamily="34" charset="0"/>
              </a:rPr>
              <a:t>ą</a:t>
            </a:r>
            <a:r>
              <a:rPr lang="pl-PL" sz="2400" dirty="0">
                <a:solidFill>
                  <a:schemeClr val="tx2"/>
                </a:solidFill>
                <a:latin typeface="Arial" pitchFamily="34" charset="0"/>
                <a:cs typeface="Times New Roman" pitchFamily="18" charset="0"/>
              </a:rPr>
              <a:t> do przygotowywanych wywarów. </a:t>
            </a:r>
          </a:p>
          <a:p>
            <a:pPr>
              <a:lnSpc>
                <a:spcPct val="90000"/>
              </a:lnSpc>
              <a:defRPr/>
            </a:pPr>
            <a:endParaRPr lang="pl-PL" sz="2400" dirty="0">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D8DDB2E9-C315-1F45-B5C1-732C98837538}"/>
              </a:ext>
            </a:extLst>
          </p:cNvPr>
          <p:cNvSpPr>
            <a:spLocks noGrp="1" noChangeArrowheads="1"/>
          </p:cNvSpPr>
          <p:nvPr>
            <p:ph type="title"/>
          </p:nvPr>
        </p:nvSpPr>
        <p:spPr>
          <a:xfrm>
            <a:off x="930135" y="152400"/>
            <a:ext cx="8572500" cy="1296988"/>
          </a:xfrm>
        </p:spPr>
        <p:txBody>
          <a:bodyPr>
            <a:normAutofit/>
          </a:bodyPr>
          <a:lstStyle/>
          <a:p>
            <a:pPr marL="484632">
              <a:defRPr/>
            </a:pPr>
            <a:r>
              <a:rPr lang="pl-PL" sz="4000" b="1" dirty="0">
                <a:solidFill>
                  <a:srgbClr val="FF0000"/>
                </a:solidFill>
                <a:effectLst>
                  <a:outerShdw blurRad="38100" dist="38100" dir="2700000" algn="tl">
                    <a:srgbClr val="000000">
                      <a:alpha val="43137"/>
                    </a:srgbClr>
                  </a:outerShdw>
                </a:effectLst>
              </a:rPr>
              <a:t>ALERGIA POKARMOWA</a:t>
            </a:r>
            <a:br>
              <a:rPr lang="pl-PL" sz="4000" b="1" dirty="0">
                <a:solidFill>
                  <a:srgbClr val="FF0000"/>
                </a:solidFill>
                <a:effectLst>
                  <a:outerShdw blurRad="38100" dist="38100" dir="2700000" algn="tl">
                    <a:srgbClr val="000000">
                      <a:alpha val="43137"/>
                    </a:srgbClr>
                  </a:outerShdw>
                </a:effectLst>
              </a:rPr>
            </a:br>
            <a:r>
              <a:rPr lang="pl-PL" sz="4000" b="1" dirty="0">
                <a:solidFill>
                  <a:srgbClr val="FF0000"/>
                </a:solidFill>
                <a:effectLst>
                  <a:outerShdw blurRad="38100" dist="38100" dir="2700000" algn="tl">
                    <a:srgbClr val="000000">
                      <a:alpha val="43137"/>
                    </a:srgbClr>
                  </a:outerShdw>
                </a:effectLst>
              </a:rPr>
              <a:t>OBJAWY KLINICZNE</a:t>
            </a:r>
          </a:p>
        </p:txBody>
      </p:sp>
      <p:graphicFrame>
        <p:nvGraphicFramePr>
          <p:cNvPr id="16454" name="Group 70">
            <a:extLst>
              <a:ext uri="{FF2B5EF4-FFF2-40B4-BE49-F238E27FC236}">
                <a16:creationId xmlns:a16="http://schemas.microsoft.com/office/drawing/2014/main" id="{56392AAB-C755-F5F4-F207-522F0D42219B}"/>
              </a:ext>
            </a:extLst>
          </p:cNvPr>
          <p:cNvGraphicFramePr>
            <a:graphicFrameLocks noGrp="1"/>
          </p:cNvGraphicFramePr>
          <p:nvPr>
            <p:ph type="tbl" idx="1"/>
            <p:extLst>
              <p:ext uri="{D42A27DB-BD31-4B8C-83A1-F6EECF244321}">
                <p14:modId xmlns:p14="http://schemas.microsoft.com/office/powerpoint/2010/main" val="2484047482"/>
              </p:ext>
            </p:extLst>
          </p:nvPr>
        </p:nvGraphicFramePr>
        <p:xfrm>
          <a:off x="628894" y="1310814"/>
          <a:ext cx="8713788" cy="2499032"/>
        </p:xfrm>
        <a:graphic>
          <a:graphicData uri="http://schemas.openxmlformats.org/drawingml/2006/table">
            <a:tbl>
              <a:tblPr/>
              <a:tblGrid>
                <a:gridCol w="1873250">
                  <a:extLst>
                    <a:ext uri="{9D8B030D-6E8A-4147-A177-3AD203B41FA5}">
                      <a16:colId xmlns:a16="http://schemas.microsoft.com/office/drawing/2014/main" val="20000"/>
                    </a:ext>
                  </a:extLst>
                </a:gridCol>
                <a:gridCol w="2087563">
                  <a:extLst>
                    <a:ext uri="{9D8B030D-6E8A-4147-A177-3AD203B41FA5}">
                      <a16:colId xmlns:a16="http://schemas.microsoft.com/office/drawing/2014/main" val="20001"/>
                    </a:ext>
                  </a:extLst>
                </a:gridCol>
                <a:gridCol w="1944687">
                  <a:extLst>
                    <a:ext uri="{9D8B030D-6E8A-4147-A177-3AD203B41FA5}">
                      <a16:colId xmlns:a16="http://schemas.microsoft.com/office/drawing/2014/main" val="20002"/>
                    </a:ext>
                  </a:extLst>
                </a:gridCol>
                <a:gridCol w="2808288">
                  <a:extLst>
                    <a:ext uri="{9D8B030D-6E8A-4147-A177-3AD203B41FA5}">
                      <a16:colId xmlns:a16="http://schemas.microsoft.com/office/drawing/2014/main" val="20003"/>
                    </a:ext>
                  </a:extLst>
                </a:gridCol>
              </a:tblGrid>
              <a:tr h="7008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układ oddechowy</a:t>
                      </a:r>
                    </a:p>
                  </a:txBody>
                  <a:tcPr marT="45679" marB="456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układ krwiotwórczy</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ośrodkowy układ nerwowy</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układ moczowy</a:t>
                      </a:r>
                    </a:p>
                  </a:txBody>
                  <a:tcPr marT="45679" marB="456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nieżyt nosa</a:t>
                      </a:r>
                    </a:p>
                  </a:txBody>
                  <a:tcPr marT="45679" marB="456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leukopenia</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2">
                              <a:lumMod val="75000"/>
                            </a:schemeClr>
                          </a:solidFill>
                          <a:effectLst/>
                          <a:latin typeface="Arial Unicode MS" pitchFamily="34" charset="-128"/>
                          <a:ea typeface="Arial Unicode MS" pitchFamily="34" charset="-128"/>
                          <a:cs typeface="Arial Unicode MS" pitchFamily="34" charset="-128"/>
                        </a:rPr>
                        <a:t>drażliwość</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2">
                              <a:lumMod val="75000"/>
                            </a:schemeClr>
                          </a:solidFill>
                          <a:effectLst/>
                          <a:latin typeface="Arial Unicode MS" pitchFamily="34" charset="-128"/>
                          <a:ea typeface="Arial Unicode MS" pitchFamily="34" charset="-128"/>
                          <a:cs typeface="Arial Unicode MS" pitchFamily="34" charset="-128"/>
                        </a:rPr>
                        <a:t>moczenie mimowolne</a:t>
                      </a:r>
                    </a:p>
                  </a:txBody>
                  <a:tcPr marT="45679" marB="456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8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err="1">
                          <a:ln>
                            <a:noFill/>
                          </a:ln>
                          <a:solidFill>
                            <a:srgbClr val="FF0000"/>
                          </a:solidFill>
                          <a:effectLst/>
                          <a:latin typeface="Arial Unicode MS" pitchFamily="34" charset="-128"/>
                          <a:ea typeface="Arial Unicode MS" pitchFamily="34" charset="-128"/>
                          <a:cs typeface="Arial Unicode MS" pitchFamily="34" charset="-128"/>
                        </a:rPr>
                        <a:t>obturacja</a:t>
                      </a:r>
                      <a:r>
                        <a:rPr kumimoji="0" lang="pl-PL" sz="2000" b="0"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 dróg oddechowych</a:t>
                      </a:r>
                    </a:p>
                  </a:txBody>
                  <a:tcPr marT="45679" marB="456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trombocytopenia</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2">
                              <a:lumMod val="75000"/>
                            </a:schemeClr>
                          </a:solidFill>
                          <a:effectLst/>
                          <a:latin typeface="Arial Unicode MS" pitchFamily="34" charset="-128"/>
                          <a:ea typeface="Arial Unicode MS" pitchFamily="34" charset="-128"/>
                          <a:cs typeface="Arial Unicode MS" pitchFamily="34" charset="-128"/>
                        </a:rPr>
                        <a:t>senność</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err="1">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erytrocyturia</a:t>
                      </a:r>
                      <a:endParaRPr kumimoji="0" lang="pl-PL" sz="2000" b="0" i="0" u="none" strike="noStrike" cap="none" normalizeH="0" baseline="0" dirty="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endParaRPr>
                    </a:p>
                  </a:txBody>
                  <a:tcPr marT="45679" marB="456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marT="45679" marB="456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niedokrwistość</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2">
                              <a:lumMod val="75000"/>
                            </a:schemeClr>
                          </a:solidFill>
                          <a:effectLst/>
                          <a:latin typeface="Arial Unicode MS" pitchFamily="34" charset="-128"/>
                          <a:ea typeface="Arial Unicode MS" pitchFamily="34" charset="-128"/>
                          <a:cs typeface="Arial Unicode MS" pitchFamily="34" charset="-128"/>
                        </a:rPr>
                        <a:t>bóle głowy</a:t>
                      </a: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2"/>
                        </a:solidFill>
                        <a:effectLst/>
                        <a:latin typeface="Arial Unicode MS" pitchFamily="34" charset="-128"/>
                        <a:ea typeface="Arial Unicode MS" pitchFamily="34" charset="-128"/>
                        <a:cs typeface="Arial Unicode MS" pitchFamily="34" charset="-128"/>
                      </a:endParaRPr>
                    </a:p>
                  </a:txBody>
                  <a:tcPr marT="45679" marB="456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606" name="Symbol zastępczy numeru slajdu 5">
            <a:extLst>
              <a:ext uri="{FF2B5EF4-FFF2-40B4-BE49-F238E27FC236}">
                <a16:creationId xmlns:a16="http://schemas.microsoft.com/office/drawing/2014/main" id="{CB6901E0-997F-7590-1100-457AB40DDE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A79215-6512-4F4E-8240-9CC70431B793}" type="slidenum">
              <a:rPr lang="pl-PL" altLang="pl-PL">
                <a:latin typeface="Century Gothic" panose="020B0502020202020204" pitchFamily="34" charset="0"/>
              </a:rPr>
              <a:pPr/>
              <a:t>9</a:t>
            </a:fld>
            <a:endParaRPr lang="pl-PL" altLang="pl-PL">
              <a:latin typeface="Century Gothic" panose="020B0502020202020204" pitchFamily="34" charset="0"/>
            </a:endParaRPr>
          </a:p>
        </p:txBody>
      </p:sp>
      <p:graphicFrame>
        <p:nvGraphicFramePr>
          <p:cNvPr id="6" name="Group 198">
            <a:extLst>
              <a:ext uri="{FF2B5EF4-FFF2-40B4-BE49-F238E27FC236}">
                <a16:creationId xmlns:a16="http://schemas.microsoft.com/office/drawing/2014/main" id="{72FBA27B-572E-0193-C6B3-292B369DEFFA}"/>
              </a:ext>
            </a:extLst>
          </p:cNvPr>
          <p:cNvGraphicFramePr>
            <a:graphicFrameLocks/>
          </p:cNvGraphicFramePr>
          <p:nvPr>
            <p:extLst>
              <p:ext uri="{D42A27DB-BD31-4B8C-83A1-F6EECF244321}">
                <p14:modId xmlns:p14="http://schemas.microsoft.com/office/powerpoint/2010/main" val="3557116826"/>
              </p:ext>
            </p:extLst>
          </p:nvPr>
        </p:nvGraphicFramePr>
        <p:xfrm>
          <a:off x="1007502" y="4022806"/>
          <a:ext cx="8569325" cy="2682794"/>
        </p:xfrm>
        <a:graphic>
          <a:graphicData uri="http://schemas.openxmlformats.org/drawingml/2006/table">
            <a:tbl>
              <a:tblPr/>
              <a:tblGrid>
                <a:gridCol w="2952750">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3600450">
                  <a:extLst>
                    <a:ext uri="{9D8B030D-6E8A-4147-A177-3AD203B41FA5}">
                      <a16:colId xmlns:a16="http://schemas.microsoft.com/office/drawing/2014/main" val="20002"/>
                    </a:ext>
                  </a:extLst>
                </a:gridCol>
              </a:tblGrid>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przewód pokarmowy</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układ krążenia</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skóra</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ulewania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hypotonia</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pokrzywka</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wymioty</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wstrząs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obrzęk naczynioruchowy</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Biegunka, krew w stolcu</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0" i="0" u="none" strike="noStrike" cap="none" normalizeH="0" baseline="0" dirty="0">
                          <a:ln>
                            <a:noFill/>
                          </a:ln>
                          <a:solidFill>
                            <a:schemeClr val="accent1">
                              <a:lumMod val="60000"/>
                              <a:lumOff val="40000"/>
                            </a:schemeClr>
                          </a:solidFill>
                          <a:effectLst/>
                          <a:latin typeface="Arial Unicode MS" pitchFamily="34" charset="-128"/>
                          <a:ea typeface="Arial Unicode MS" pitchFamily="34" charset="-128"/>
                          <a:cs typeface="Arial Unicode MS" pitchFamily="34" charset="-128"/>
                        </a:rPr>
                        <a:t>AZS zaostrzenie </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świąd jamy ustnej</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2"/>
                        </a:solidFill>
                        <a:effectLst/>
                        <a:latin typeface="Arial Unicode MS" pitchFamily="34" charset="-128"/>
                        <a:ea typeface="Arial Unicode MS" pitchFamily="34" charset="-128"/>
                        <a:cs typeface="Arial Unicode MS" pitchFamily="34" charset="-128"/>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pl-PL"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bóle brzucha </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a:ln>
                          <a:noFill/>
                        </a:ln>
                        <a:solidFill>
                          <a:schemeClr val="tx2"/>
                        </a:solidFill>
                        <a:effectLst/>
                        <a:latin typeface="Arial Unicode MS" pitchFamily="34" charset="-128"/>
                        <a:ea typeface="Arial Unicode MS" pitchFamily="34" charset="-128"/>
                        <a:cs typeface="Arial Unicode MS" pitchFamily="34"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2"/>
                        </a:solidFill>
                        <a:effectLst/>
                        <a:latin typeface="Arial Unicode MS" pitchFamily="34" charset="-128"/>
                        <a:ea typeface="Arial Unicode MS" pitchFamily="34" charset="-128"/>
                        <a:cs typeface="Arial Unicode MS" pitchFamily="34" charset="-128"/>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cover dir="ld"/>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2029</Words>
  <Application>Microsoft Office PowerPoint</Application>
  <PresentationFormat>Panoramiczny</PresentationFormat>
  <Paragraphs>296</Paragraphs>
  <Slides>29</Slides>
  <Notes>0</Notes>
  <HiddenSlides>0</HiddenSlides>
  <MMClips>0</MMClips>
  <ScaleCrop>false</ScaleCrop>
  <HeadingPairs>
    <vt:vector size="8" baseType="variant">
      <vt:variant>
        <vt:lpstr>Używane czcionki</vt:lpstr>
      </vt:variant>
      <vt:variant>
        <vt:i4>16</vt:i4>
      </vt:variant>
      <vt:variant>
        <vt:lpstr>Motyw</vt:lpstr>
      </vt:variant>
      <vt:variant>
        <vt:i4>1</vt:i4>
      </vt:variant>
      <vt:variant>
        <vt:lpstr>Osadzone serwery OLE</vt:lpstr>
      </vt:variant>
      <vt:variant>
        <vt:i4>1</vt:i4>
      </vt:variant>
      <vt:variant>
        <vt:lpstr>Tytuły slajdów</vt:lpstr>
      </vt:variant>
      <vt:variant>
        <vt:i4>29</vt:i4>
      </vt:variant>
    </vt:vector>
  </HeadingPairs>
  <TitlesOfParts>
    <vt:vector size="47" baseType="lpstr">
      <vt:lpstr>Arial Unicode MS</vt:lpstr>
      <vt:lpstr>Abadi MT Condensed Extra Bold</vt:lpstr>
      <vt:lpstr>Abadi MT Condensed Light</vt:lpstr>
      <vt:lpstr>Aharoni</vt:lpstr>
      <vt:lpstr>Arial</vt:lpstr>
      <vt:lpstr>Calibri</vt:lpstr>
      <vt:lpstr>Calibri Light</vt:lpstr>
      <vt:lpstr>Century</vt:lpstr>
      <vt:lpstr>Century Gothic</vt:lpstr>
      <vt:lpstr>Courier New</vt:lpstr>
      <vt:lpstr>Times</vt:lpstr>
      <vt:lpstr>Times New Roman</vt:lpstr>
      <vt:lpstr>Times New Roman PL</vt:lpstr>
      <vt:lpstr>Verdana</vt:lpstr>
      <vt:lpstr>Wingdings</vt:lpstr>
      <vt:lpstr>Wingdings 3</vt:lpstr>
      <vt:lpstr>Motyw pakietu Office</vt:lpstr>
      <vt:lpstr>Slajd</vt:lpstr>
      <vt:lpstr>Prezentacja programu PowerPoint</vt:lpstr>
      <vt:lpstr>Prezentacja programu PowerPoint</vt:lpstr>
      <vt:lpstr>Prezentacja programu PowerPoint</vt:lpstr>
      <vt:lpstr>Prezentacja programu PowerPoint</vt:lpstr>
      <vt:lpstr>Prezentacja programu PowerPoint</vt:lpstr>
      <vt:lpstr>ALERGIA POKARMOWA - najczęstsze alergeny</vt:lpstr>
      <vt:lpstr>Mleko krowie, a kozie ???</vt:lpstr>
      <vt:lpstr> Jaja kurze</vt:lpstr>
      <vt:lpstr>ALERGIA POKARMOWA OBJAWY KLINICZNE</vt:lpstr>
      <vt:lpstr>POSTĘPOWANIE</vt:lpstr>
      <vt:lpstr>Prezentacja programu PowerPoint</vt:lpstr>
      <vt:lpstr>Prezentacja programu PowerPoint</vt:lpstr>
      <vt:lpstr>Alergiczny nieżyt nosa = CHOROBA PRZEWLEKŁA </vt:lpstr>
      <vt:lpstr>Prezentacja programu PowerPoint</vt:lpstr>
      <vt:lpstr>ALERGIA NA PYŁKI ROŚLIN</vt:lpstr>
      <vt:lpstr>Stopnie reakcji alergicznej</vt:lpstr>
      <vt:lpstr>Anafilaksja</vt:lpstr>
      <vt:lpstr>Prezentacja programu PowerPoint</vt:lpstr>
      <vt:lpstr>Anafilaksja - kryteria diagnostyczne</vt:lpstr>
      <vt:lpstr>Prezentacja programu PowerPoint</vt:lpstr>
      <vt:lpstr>Prezentacja programu PowerPoint</vt:lpstr>
      <vt:lpstr>Przebieg i ciężkość anafilaksji </vt:lpstr>
      <vt:lpstr>Prezentacja programu PowerPoint</vt:lpstr>
      <vt:lpstr>Prezentacja programu PowerPoint</vt:lpstr>
      <vt:lpstr>Wstrząs anafilaktyczny –adrenalina podanie leku</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Boch (ADM)</dc:creator>
  <cp:lastModifiedBy>Renata Karwat</cp:lastModifiedBy>
  <cp:revision>7</cp:revision>
  <dcterms:created xsi:type="dcterms:W3CDTF">2024-02-22T09:20:08Z</dcterms:created>
  <dcterms:modified xsi:type="dcterms:W3CDTF">2026-05-08T14:55:42Z</dcterms:modified>
</cp:coreProperties>
</file>