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63" r:id="rId6"/>
    <p:sldId id="264" r:id="rId7"/>
    <p:sldId id="266" r:id="rId8"/>
    <p:sldId id="265" r:id="rId9"/>
    <p:sldId id="268" r:id="rId10"/>
    <p:sldId id="257" r:id="rId11"/>
    <p:sldId id="258" r:id="rId12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uszewski" initials="M" lastIdx="3" clrIdx="0"/>
  <p:cmAuthor id="1" name="Urszula Makowelska" initials="UM" lastIdx="1" clrIdx="1"/>
  <p:cmAuthor id="2" name="Marta Skierkowska" initials="MaSk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7" d="100"/>
          <a:sy n="107" d="100"/>
        </p:scale>
        <p:origin x="-888" y="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536101A-5D8B-4D24-8E55-17992B6F200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28857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98249A5-0F81-4EC4-90CC-10AACFA5EC3E}" type="slidenum">
              <a:rPr lang="pl-PL" smtClean="0"/>
              <a:pPr eaLnBrk="1" hangingPunct="1"/>
              <a:t>1</a:t>
            </a:fld>
            <a:endParaRPr lang="pl-PL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  <p:sp>
        <p:nvSpPr>
          <p:cNvPr id="7172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7B93EE4-0E05-4BB3-B2B1-0366437B1A07}" type="slidenum">
              <a:rPr lang="pl-PL" smtClean="0"/>
              <a:pPr eaLnBrk="1" hangingPunct="1"/>
              <a:t>10</a:t>
            </a:fld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A75EE-E58B-402F-9028-141C2D5BC5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820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058F8-2D01-4F60-98FA-CF326F2F068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803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15309-7753-43C7-A024-992FEDC4BAB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239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CCF36-8CE6-44D4-837E-9A24369A7F8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2885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8C491-2D18-43D9-B32E-60728CA9EE9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9000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7B160-A71E-4575-BEB8-4E05A624B6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55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4B989-3581-4373-B4E1-7D109DF2BD7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1304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5F282-25E7-4603-883D-36DAC6291F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663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F6E5C-416B-4A1D-85F4-A936AB2FB71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642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59F2A-6284-4149-BC1F-64DDD0E0E6A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1308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34264-8E15-44C0-920D-4FA09F0CFA9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26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61465374-8364-4742-9472-DBF0DA9BC8E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Konferencje%20Mazowieckie%20KO\szkola_WMV%20V8.wm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pl-PL" cap="small" dirty="0" smtClean="0"/>
              <a:t>Przemoc rówieśnicza</a:t>
            </a:r>
            <a:endParaRPr lang="pl-PL" cap="small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4293096"/>
            <a:ext cx="8424936" cy="2207096"/>
          </a:xfrm>
        </p:spPr>
        <p:txBody>
          <a:bodyPr/>
          <a:lstStyle/>
          <a:p>
            <a:pPr algn="l"/>
            <a:endParaRPr lang="pl-PL" sz="2000" b="1" cap="small" dirty="0" smtClean="0"/>
          </a:p>
          <a:p>
            <a:pPr algn="l"/>
            <a:r>
              <a:rPr lang="pl-PL" sz="2000" b="1" cap="small" dirty="0" smtClean="0"/>
              <a:t>Agnieszka Róg</a:t>
            </a:r>
          </a:p>
          <a:p>
            <a:pPr algn="l"/>
            <a:r>
              <a:rPr lang="pl-PL" sz="2000" cap="small" dirty="0" smtClean="0"/>
              <a:t>Konsultant Telefonu Zaufania dla Dzieci i Młodzieży 116 111 </a:t>
            </a:r>
          </a:p>
          <a:p>
            <a:pPr algn="l"/>
            <a:r>
              <a:rPr lang="pl-PL" sz="2000" cap="small" dirty="0" smtClean="0"/>
              <a:t>Fundacja Dzieci Niczyje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2771800" y="6224744"/>
            <a:ext cx="2672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Płock</a:t>
            </a:r>
            <a:r>
              <a:rPr lang="pl-PL" dirty="0" smtClean="0"/>
              <a:t>, </a:t>
            </a:r>
            <a:r>
              <a:rPr lang="pl-PL" dirty="0"/>
              <a:t>2</a:t>
            </a:r>
            <a:r>
              <a:rPr lang="pl-PL" dirty="0" smtClean="0"/>
              <a:t> kwietnia </a:t>
            </a:r>
            <a:r>
              <a:rPr lang="pl-PL" dirty="0" smtClean="0"/>
              <a:t>2014 r.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/>
          <a:lstStyle/>
          <a:p>
            <a:pPr algn="r"/>
            <a:r>
              <a:rPr lang="pl-PL" sz="3400" b="1" cap="small" dirty="0" smtClean="0"/>
              <a:t>Ogólnopolska diagnoza problemu przemocy wobec dzieci</a:t>
            </a:r>
            <a:endParaRPr lang="pl-PL" sz="3400" b="1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 </a:t>
            </a:r>
          </a:p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09700"/>
            <a:ext cx="79629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2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/>
          <a:lstStyle/>
          <a:p>
            <a:pPr algn="r"/>
            <a:r>
              <a:rPr lang="pl-PL" sz="3400" b="1" cap="small" dirty="0"/>
              <a:t>Ogólnopolska diagnoza problemu przemocy wobec dzieci</a:t>
            </a:r>
            <a:endParaRPr lang="pl-PL" sz="3400" b="1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416243" y="1340768"/>
            <a:ext cx="4040188" cy="639762"/>
          </a:xfrm>
        </p:spPr>
        <p:txBody>
          <a:bodyPr/>
          <a:lstStyle/>
          <a:p>
            <a:pPr algn="ctr"/>
            <a:r>
              <a:rPr lang="pl-PL" dirty="0" smtClean="0"/>
              <a:t>Przemoc fizyczna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107504" y="1988840"/>
            <a:ext cx="4389884" cy="4137323"/>
          </a:xfrm>
        </p:spPr>
        <p:txBody>
          <a:bodyPr/>
          <a:lstStyle/>
          <a:p>
            <a:pPr marL="0" indent="0">
              <a:buNone/>
            </a:pPr>
            <a:r>
              <a:rPr lang="pl-PL" sz="1600" i="1" dirty="0"/>
              <a:t>Czy kiedykolwiek </a:t>
            </a:r>
            <a:r>
              <a:rPr lang="pl-PL" sz="1600" i="1" dirty="0" err="1"/>
              <a:t>zostałe</a:t>
            </a:r>
            <a:r>
              <a:rPr lang="pl-PL" sz="1600" i="1" dirty="0"/>
              <a:t>(a)ś uderzony(a) przez kolegę/koleżankę, </a:t>
            </a:r>
            <a:r>
              <a:rPr lang="pl-PL" sz="1600" i="1" dirty="0" smtClean="0"/>
              <a:t>rodzeństwo lub </a:t>
            </a:r>
            <a:r>
              <a:rPr lang="pl-PL" sz="1600" i="1" dirty="0"/>
              <a:t>inne dziecko/nastolatka z Twojej rodziny?</a:t>
            </a:r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3"/>
          </p:nvPr>
        </p:nvSpPr>
        <p:spPr>
          <a:xfrm>
            <a:off x="4572000" y="1340768"/>
            <a:ext cx="4041775" cy="639762"/>
          </a:xfrm>
        </p:spPr>
        <p:txBody>
          <a:bodyPr/>
          <a:lstStyle/>
          <a:p>
            <a:pPr algn="ctr"/>
            <a:r>
              <a:rPr lang="pl-PL" dirty="0" smtClean="0"/>
              <a:t>Przemoc psychiczna </a:t>
            </a:r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91471" cy="4137323"/>
          </a:xfrm>
        </p:spPr>
        <p:txBody>
          <a:bodyPr/>
          <a:lstStyle/>
          <a:p>
            <a:pPr marL="0" indent="0">
              <a:buNone/>
            </a:pPr>
            <a:r>
              <a:rPr lang="pl-PL" sz="1600" i="1" dirty="0"/>
              <a:t>Czy kiedykolwiek czułe(a)ś się bardzo źle, ponieważ inne dzieci lub nastolatki wyzywały Cię, </a:t>
            </a:r>
            <a:r>
              <a:rPr lang="pl-PL" sz="1600" i="1" dirty="0" smtClean="0"/>
              <a:t>mówiły o </a:t>
            </a:r>
            <a:r>
              <a:rPr lang="pl-PL" sz="1600" i="1" dirty="0"/>
              <a:t>Tobie złe rzeczy, że nie chcą się z Tobą </a:t>
            </a:r>
            <a:r>
              <a:rPr lang="pl-PL" sz="1600" i="1" dirty="0" smtClean="0"/>
              <a:t>przyjaźnić/kolegować lub </a:t>
            </a:r>
            <a:r>
              <a:rPr lang="pl-PL" sz="1600" i="1" dirty="0"/>
              <a:t>nie chciały się z Tobą zadawać?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1359"/>
            <a:ext cx="39243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56" y="3429000"/>
            <a:ext cx="39338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820" y="6264570"/>
            <a:ext cx="1257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80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b="1" cap="small" dirty="0" smtClean="0"/>
              <a:t>Sprawcy</a:t>
            </a:r>
            <a:endParaRPr lang="pl-PL" b="1" cap="smal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sz="1000" dirty="0"/>
          </a:p>
          <a:p>
            <a:pPr marL="0" indent="0">
              <a:buNone/>
            </a:pPr>
            <a:r>
              <a:rPr lang="pl-PL" b="1" dirty="0" smtClean="0"/>
              <a:t>Przemoc psychiczna </a:t>
            </a:r>
          </a:p>
          <a:p>
            <a:r>
              <a:rPr lang="pl-PL" dirty="0" smtClean="0"/>
              <a:t>83% - niespokrewnieni</a:t>
            </a:r>
          </a:p>
          <a:p>
            <a:r>
              <a:rPr lang="pl-PL" dirty="0" smtClean="0"/>
              <a:t>8% - spokrewnieni</a:t>
            </a:r>
          </a:p>
          <a:p>
            <a:pPr marL="0" indent="0">
              <a:buNone/>
            </a:pPr>
            <a:endParaRPr lang="pl-PL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pl-PL" dirty="0" smtClean="0">
                <a:solidFill>
                  <a:srgbClr val="C00000"/>
                </a:solidFill>
              </a:rPr>
              <a:t>♂ sprawca </a:t>
            </a:r>
            <a:r>
              <a:rPr lang="pl-PL" dirty="0"/>
              <a:t>→ ♂ </a:t>
            </a:r>
            <a:r>
              <a:rPr lang="pl-PL" dirty="0" smtClean="0"/>
              <a:t>ofiara </a:t>
            </a:r>
            <a:endParaRPr lang="pl-PL" dirty="0"/>
          </a:p>
          <a:p>
            <a:pPr marL="0" indent="0">
              <a:buNone/>
            </a:pPr>
            <a:r>
              <a:rPr lang="pl-PL" dirty="0" smtClean="0">
                <a:solidFill>
                  <a:srgbClr val="C00000"/>
                </a:solidFill>
              </a:rPr>
              <a:t>♀ sprawca </a:t>
            </a:r>
            <a:r>
              <a:rPr lang="pl-PL" dirty="0"/>
              <a:t>→ </a:t>
            </a:r>
            <a:r>
              <a:rPr lang="pl-PL" dirty="0" smtClean="0"/>
              <a:t>♀ ofiara 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427985" y="2174875"/>
            <a:ext cx="4608512" cy="3951288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/>
              <a:t>Przemoc fizyczna</a:t>
            </a:r>
            <a:r>
              <a:rPr lang="pl-PL" dirty="0" smtClean="0"/>
              <a:t> </a:t>
            </a:r>
          </a:p>
          <a:p>
            <a:r>
              <a:rPr lang="pl-PL" dirty="0" smtClean="0"/>
              <a:t>61% - niespokrewnieni</a:t>
            </a:r>
          </a:p>
          <a:p>
            <a:r>
              <a:rPr lang="pl-PL" dirty="0" smtClean="0"/>
              <a:t>41% - spokrewnieni → </a:t>
            </a:r>
            <a:br>
              <a:rPr lang="pl-PL" dirty="0" smtClean="0"/>
            </a:br>
            <a:r>
              <a:rPr lang="pl-PL" dirty="0" smtClean="0"/>
              <a:t>27% brat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♀ </a:t>
            </a:r>
            <a:r>
              <a:rPr lang="pl-PL" dirty="0" smtClean="0"/>
              <a:t>ofiara </a:t>
            </a:r>
            <a:r>
              <a:rPr lang="pl-PL" dirty="0">
                <a:solidFill>
                  <a:srgbClr val="C00000"/>
                </a:solidFill>
              </a:rPr>
              <a:t>→ </a:t>
            </a:r>
            <a:r>
              <a:rPr lang="pl-PL" dirty="0" smtClean="0">
                <a:solidFill>
                  <a:srgbClr val="C00000"/>
                </a:solidFill>
              </a:rPr>
              <a:t>sprawca: siostra</a:t>
            </a:r>
          </a:p>
          <a:p>
            <a:pPr marL="0" indent="0">
              <a:buNone/>
            </a:pPr>
            <a:r>
              <a:rPr lang="pl-PL" dirty="0" smtClean="0"/>
              <a:t> </a:t>
            </a:r>
            <a:r>
              <a:rPr lang="pl-PL" dirty="0"/>
              <a:t>♂ ofiara </a:t>
            </a:r>
            <a:r>
              <a:rPr lang="pl-PL" dirty="0" smtClean="0">
                <a:solidFill>
                  <a:srgbClr val="C00000"/>
                </a:solidFill>
              </a:rPr>
              <a:t>→ sprawca: kolega</a:t>
            </a:r>
          </a:p>
          <a:p>
            <a:pPr marL="0" indent="0">
              <a:buNone/>
            </a:pPr>
            <a:endParaRPr lang="pl-PL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4292002" cy="233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291964" y="6309320"/>
            <a:ext cx="622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Więcej wyników:</a:t>
            </a:r>
            <a:r>
              <a:rPr lang="pl-PL" dirty="0" smtClean="0"/>
              <a:t> www.dzieckokrzywdzone.fdn.pl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1839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>
          <a:xfrm>
            <a:off x="483022" y="188640"/>
            <a:ext cx="8229600" cy="1143000"/>
          </a:xfrm>
        </p:spPr>
        <p:txBody>
          <a:bodyPr/>
          <a:lstStyle/>
          <a:p>
            <a:pPr algn="r"/>
            <a:r>
              <a:rPr lang="pl-PL" sz="3400" b="1" cap="small" dirty="0"/>
              <a:t>Telefon Zaufania </a:t>
            </a:r>
            <a:br>
              <a:rPr lang="pl-PL" sz="3400" b="1" cap="small" dirty="0"/>
            </a:br>
            <a:r>
              <a:rPr lang="pl-PL" sz="3400" b="1" cap="small" dirty="0"/>
              <a:t>dla Dzieci i Młodzieży 116 111</a:t>
            </a:r>
            <a:endParaRPr lang="pl-PL" altLang="pl-PL" sz="3400" dirty="0" smtClean="0"/>
          </a:p>
        </p:txBody>
      </p:sp>
      <p:sp>
        <p:nvSpPr>
          <p:cNvPr id="8195" name="Symbol zastępczy tekstu 3"/>
          <p:cNvSpPr>
            <a:spLocks noGrp="1"/>
          </p:cNvSpPr>
          <p:nvPr>
            <p:ph type="body" idx="1"/>
          </p:nvPr>
        </p:nvSpPr>
        <p:spPr>
          <a:xfrm>
            <a:off x="395536" y="3212976"/>
            <a:ext cx="4040187" cy="639762"/>
          </a:xfrm>
        </p:spPr>
        <p:txBody>
          <a:bodyPr/>
          <a:lstStyle/>
          <a:p>
            <a:pPr algn="ctr"/>
            <a:r>
              <a:rPr lang="pl-PL" altLang="pl-PL" dirty="0" smtClean="0"/>
              <a:t>FORMY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494506" y="3789040"/>
            <a:ext cx="4040188" cy="29845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pl-PL" dirty="0" smtClean="0"/>
              <a:t>→ 58% przemoc psychiczna (90% wielokrotna)</a:t>
            </a:r>
          </a:p>
          <a:p>
            <a:pPr marL="0" indent="0">
              <a:buNone/>
              <a:defRPr/>
            </a:pPr>
            <a:r>
              <a:rPr lang="pl-PL" dirty="0" smtClean="0"/>
              <a:t>→ </a:t>
            </a:r>
            <a:r>
              <a:rPr lang="pl-PL" dirty="0"/>
              <a:t>3</a:t>
            </a:r>
            <a:r>
              <a:rPr lang="pl-PL" dirty="0" smtClean="0"/>
              <a:t>0% przemoc fizyczna</a:t>
            </a:r>
          </a:p>
          <a:p>
            <a:pPr marL="0" indent="0">
              <a:buNone/>
              <a:defRPr/>
            </a:pPr>
            <a:r>
              <a:rPr lang="pl-PL" dirty="0" smtClean="0"/>
              <a:t>(68% wielokrotna) </a:t>
            </a:r>
          </a:p>
          <a:p>
            <a:pPr marL="0" indent="0">
              <a:buNone/>
              <a:defRPr/>
            </a:pPr>
            <a:r>
              <a:rPr lang="pl-PL" dirty="0" smtClean="0"/>
              <a:t>→ 10% przemoc seksualna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pl-PL" dirty="0"/>
          </a:p>
        </p:txBody>
      </p:sp>
      <p:sp>
        <p:nvSpPr>
          <p:cNvPr id="8197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3356992"/>
            <a:ext cx="4041775" cy="477347"/>
          </a:xfrm>
        </p:spPr>
        <p:txBody>
          <a:bodyPr/>
          <a:lstStyle/>
          <a:p>
            <a:pPr algn="ctr"/>
            <a:r>
              <a:rPr lang="pl-PL" altLang="pl-PL" dirty="0" smtClean="0"/>
              <a:t>SPRAWCY</a:t>
            </a:r>
          </a:p>
        </p:txBody>
      </p:sp>
      <p:sp>
        <p:nvSpPr>
          <p:cNvPr id="8198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4008" y="3798748"/>
            <a:ext cx="4041775" cy="3057525"/>
          </a:xfrm>
        </p:spPr>
        <p:txBody>
          <a:bodyPr/>
          <a:lstStyle/>
          <a:p>
            <a:pPr marL="0" indent="0">
              <a:buNone/>
            </a:pPr>
            <a:r>
              <a:rPr lang="pl-PL" altLang="pl-PL" dirty="0" smtClean="0"/>
              <a:t>→ 57%: </a:t>
            </a:r>
            <a:r>
              <a:rPr lang="pl-PL" dirty="0"/>
              <a:t>♂</a:t>
            </a:r>
            <a:r>
              <a:rPr lang="pl-PL" dirty="0" smtClean="0"/>
              <a:t>  </a:t>
            </a:r>
            <a:r>
              <a:rPr lang="pl-PL" altLang="pl-PL" dirty="0" smtClean="0"/>
              <a:t>niespokrewniony </a:t>
            </a:r>
          </a:p>
          <a:p>
            <a:pPr marL="0" indent="0">
              <a:buNone/>
            </a:pPr>
            <a:r>
              <a:rPr lang="pl-PL" altLang="pl-PL" dirty="0" smtClean="0"/>
              <a:t>→ 28%: </a:t>
            </a:r>
            <a:r>
              <a:rPr lang="pl-PL" dirty="0" smtClean="0"/>
              <a:t>♀ niespokrewniona</a:t>
            </a:r>
            <a:r>
              <a:rPr lang="pl-PL" altLang="pl-PL" dirty="0" smtClean="0"/>
              <a:t> → </a:t>
            </a:r>
            <a:r>
              <a:rPr lang="pl-PL" altLang="pl-PL" dirty="0"/>
              <a:t>9</a:t>
            </a:r>
            <a:r>
              <a:rPr lang="pl-PL" altLang="pl-PL" dirty="0" smtClean="0"/>
              <a:t>%: płeć nieznana</a:t>
            </a:r>
          </a:p>
          <a:p>
            <a:pPr marL="0" indent="0">
              <a:buNone/>
            </a:pPr>
            <a:r>
              <a:rPr lang="pl-PL" altLang="pl-PL" dirty="0" smtClean="0"/>
              <a:t>→ 4%: brat </a:t>
            </a:r>
          </a:p>
          <a:p>
            <a:pPr marL="0" indent="0">
              <a:buNone/>
            </a:pPr>
            <a:r>
              <a:rPr lang="pl-PL" altLang="pl-PL" dirty="0" smtClean="0"/>
              <a:t>→2 % siostra </a:t>
            </a:r>
          </a:p>
        </p:txBody>
      </p:sp>
      <p:sp>
        <p:nvSpPr>
          <p:cNvPr id="8199" name="pole tekstowe 6"/>
          <p:cNvSpPr txBox="1">
            <a:spLocks noChangeArrowheads="1"/>
          </p:cNvSpPr>
          <p:nvPr/>
        </p:nvSpPr>
        <p:spPr bwMode="auto">
          <a:xfrm>
            <a:off x="348878" y="2132856"/>
            <a:ext cx="84978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pl-PL" altLang="pl-PL" sz="2800" b="1" dirty="0">
                <a:solidFill>
                  <a:srgbClr val="C00000"/>
                </a:solidFill>
              </a:rPr>
              <a:t>W 2013 roku </a:t>
            </a:r>
            <a:r>
              <a:rPr lang="pl-PL" altLang="pl-PL" sz="2800" b="1" dirty="0" smtClean="0">
                <a:solidFill>
                  <a:srgbClr val="C00000"/>
                </a:solidFill>
              </a:rPr>
              <a:t>5 526 </a:t>
            </a:r>
            <a:r>
              <a:rPr lang="pl-PL" altLang="pl-PL" sz="2800" b="1" dirty="0">
                <a:solidFill>
                  <a:srgbClr val="C00000"/>
                </a:solidFill>
              </a:rPr>
              <a:t>razy wskazano rówieśnika jako sprawcę przemocy</a:t>
            </a:r>
            <a:endParaRPr lang="pl-PL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53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cap="small" dirty="0" smtClean="0"/>
              <a:t>Przejawy przemocy rówieśniczej </a:t>
            </a:r>
            <a:endParaRPr lang="pl-PL" cap="smal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pl-PL" dirty="0" smtClean="0"/>
              <a:t>Kopanie, bicie, popychanie, szarpanie;</a:t>
            </a:r>
          </a:p>
          <a:p>
            <a:r>
              <a:rPr lang="pl-PL" dirty="0"/>
              <a:t>P</a:t>
            </a:r>
            <a:r>
              <a:rPr lang="pl-PL" dirty="0" smtClean="0"/>
              <a:t>lucie, drapanie; </a:t>
            </a:r>
          </a:p>
          <a:p>
            <a:r>
              <a:rPr lang="pl-PL" dirty="0"/>
              <a:t>Z</a:t>
            </a:r>
            <a:r>
              <a:rPr lang="pl-PL" dirty="0" smtClean="0"/>
              <a:t>abieranie/niszczenie rzeczy; </a:t>
            </a:r>
          </a:p>
          <a:p>
            <a:r>
              <a:rPr lang="pl-PL" dirty="0" smtClean="0"/>
              <a:t>Przezywanie, obrażanie;</a:t>
            </a:r>
            <a:endParaRPr lang="pl-PL" dirty="0"/>
          </a:p>
          <a:p>
            <a:r>
              <a:rPr lang="pl-PL" dirty="0"/>
              <a:t>N</a:t>
            </a:r>
            <a:r>
              <a:rPr lang="pl-PL" dirty="0" smtClean="0"/>
              <a:t>ie odzywanie się, izolowanie; </a:t>
            </a:r>
          </a:p>
          <a:p>
            <a:r>
              <a:rPr lang="pl-PL" dirty="0"/>
              <a:t>W</a:t>
            </a:r>
            <a:r>
              <a:rPr lang="pl-PL" dirty="0" smtClean="0"/>
              <a:t>yśmiewanie (wprost lub nie);</a:t>
            </a:r>
          </a:p>
          <a:p>
            <a:r>
              <a:rPr lang="pl-PL" dirty="0" smtClean="0"/>
              <a:t>Plotkowanie;</a:t>
            </a:r>
          </a:p>
          <a:p>
            <a:r>
              <a:rPr lang="pl-PL" dirty="0"/>
              <a:t>S</a:t>
            </a:r>
            <a:r>
              <a:rPr lang="pl-PL" dirty="0" smtClean="0"/>
              <a:t>zantaż, oszukiwanie…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865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0561" y="177293"/>
            <a:ext cx="8229600" cy="1143000"/>
          </a:xfrm>
        </p:spPr>
        <p:txBody>
          <a:bodyPr/>
          <a:lstStyle/>
          <a:p>
            <a:pPr algn="r"/>
            <a:r>
              <a:rPr lang="pl-PL" sz="3800" cap="small" dirty="0" smtClean="0"/>
              <a:t>Przemoc rówieśnicza w sieci</a:t>
            </a:r>
            <a:br>
              <a:rPr lang="pl-PL" sz="3800" cap="small" dirty="0" smtClean="0"/>
            </a:br>
            <a:r>
              <a:rPr lang="pl-PL" sz="2800" cap="small" dirty="0" smtClean="0"/>
              <a:t>(</a:t>
            </a:r>
            <a:r>
              <a:rPr lang="pl-PL" sz="2800" cap="small" dirty="0" err="1" smtClean="0"/>
              <a:t>Pyżalski</a:t>
            </a:r>
            <a:r>
              <a:rPr lang="pl-PL" sz="2800" cap="small" dirty="0" smtClean="0"/>
              <a:t>, 2012)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11" y="5918264"/>
            <a:ext cx="73533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11" y="1340768"/>
            <a:ext cx="73533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457009"/>
            <a:ext cx="4569718" cy="40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2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sz="3400" b="1" cap="small" dirty="0" smtClean="0"/>
              <a:t>Co przeżywa ofiara przemocy rówieśniczej? </a:t>
            </a:r>
            <a:endParaRPr lang="pl-PL" sz="3400" b="1" cap="smal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Osamotnienie;</a:t>
            </a:r>
          </a:p>
          <a:p>
            <a:r>
              <a:rPr lang="pl-PL" dirty="0" smtClean="0"/>
              <a:t>Poczucie odrzucenia; </a:t>
            </a:r>
          </a:p>
          <a:p>
            <a:r>
              <a:rPr lang="pl-PL" dirty="0" smtClean="0"/>
              <a:t>Niskie poczucie własnej wartości;</a:t>
            </a:r>
          </a:p>
          <a:p>
            <a:r>
              <a:rPr lang="pl-PL" dirty="0" smtClean="0"/>
              <a:t>Poczucie braku akceptacji; </a:t>
            </a:r>
          </a:p>
          <a:p>
            <a:r>
              <a:rPr lang="pl-PL" dirty="0" smtClean="0"/>
              <a:t>Poczucie niesprawiedliwego traktowania;</a:t>
            </a:r>
          </a:p>
          <a:p>
            <a:r>
              <a:rPr lang="pl-PL" dirty="0" smtClean="0"/>
              <a:t>Strach, poczucie bycia osaczonym;</a:t>
            </a:r>
            <a:endParaRPr lang="pl-PL" dirty="0"/>
          </a:p>
          <a:p>
            <a:r>
              <a:rPr lang="pl-PL" dirty="0"/>
              <a:t>B</a:t>
            </a:r>
            <a:r>
              <a:rPr lang="pl-PL" dirty="0" smtClean="0"/>
              <a:t>ezradność, złość, żal;</a:t>
            </a:r>
          </a:p>
          <a:p>
            <a:r>
              <a:rPr lang="pl-PL" dirty="0" smtClean="0"/>
              <a:t>Wstyd…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080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cap="small" dirty="0"/>
              <a:t>Historia Magdy </a:t>
            </a:r>
            <a:endParaRPr lang="pl-PL" dirty="0"/>
          </a:p>
        </p:txBody>
      </p:sp>
      <p:pic>
        <p:nvPicPr>
          <p:cNvPr id="4" name="szkola_WMV V8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196752"/>
            <a:ext cx="8386815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4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/>
          <a:lstStyle/>
          <a:p>
            <a:pPr algn="r"/>
            <a:r>
              <a:rPr lang="pl-PL" cap="small" dirty="0" smtClean="0"/>
              <a:t>Historia Magdy </a:t>
            </a:r>
          </a:p>
        </p:txBody>
      </p:sp>
      <p:sp>
        <p:nvSpPr>
          <p:cNvPr id="3075" name="Symbol zastępczy zawartości 2"/>
          <p:cNvSpPr>
            <a:spLocks noGrp="1"/>
          </p:cNvSpPr>
          <p:nvPr>
            <p:ph idx="1"/>
          </p:nvPr>
        </p:nvSpPr>
        <p:spPr>
          <a:xfrm>
            <a:off x="428624" y="1571625"/>
            <a:ext cx="8715375" cy="4525963"/>
          </a:xfrm>
        </p:spPr>
        <p:txBody>
          <a:bodyPr/>
          <a:lstStyle/>
          <a:p>
            <a:pPr algn="r">
              <a:buFontTx/>
              <a:buNone/>
            </a:pPr>
            <a:endParaRPr lang="pl-PL" dirty="0" smtClean="0"/>
          </a:p>
          <a:p>
            <a:pPr algn="r">
              <a:buFontTx/>
              <a:buNone/>
            </a:pPr>
            <a:endParaRPr lang="pl-PL" dirty="0"/>
          </a:p>
          <a:p>
            <a:pPr algn="r">
              <a:buFontTx/>
              <a:buNone/>
            </a:pPr>
            <a:endParaRPr lang="pl-PL" dirty="0" smtClean="0"/>
          </a:p>
          <a:p>
            <a:pPr algn="r">
              <a:buFontTx/>
              <a:buNone/>
            </a:pPr>
            <a:endParaRPr lang="pl-PL" dirty="0"/>
          </a:p>
          <a:p>
            <a:pPr algn="r">
              <a:buFontTx/>
              <a:buNone/>
            </a:pPr>
            <a:r>
              <a:rPr lang="pl-PL" b="1" dirty="0" smtClean="0"/>
              <a:t>www.fdn.pl</a:t>
            </a:r>
          </a:p>
          <a:p>
            <a:pPr algn="r">
              <a:buFontTx/>
              <a:buNone/>
            </a:pPr>
            <a:r>
              <a:rPr lang="pl-PL" b="1" dirty="0" smtClean="0"/>
              <a:t> </a:t>
            </a:r>
          </a:p>
          <a:p>
            <a:pPr algn="r">
              <a:buFontTx/>
              <a:buNone/>
            </a:pPr>
            <a:r>
              <a:rPr lang="pl-PL" b="1" dirty="0" smtClean="0"/>
              <a:t>www.akademia.fdn.pl</a:t>
            </a:r>
          </a:p>
          <a:p>
            <a:pPr algn="r">
              <a:buFontTx/>
              <a:buNone/>
            </a:pPr>
            <a:r>
              <a:rPr lang="pl-PL" b="1" dirty="0" smtClean="0"/>
              <a:t> </a:t>
            </a:r>
          </a:p>
          <a:p>
            <a:pPr algn="r">
              <a:buFontTx/>
              <a:buNone/>
            </a:pPr>
            <a:r>
              <a:rPr lang="pl-PL" b="1" dirty="0" smtClean="0"/>
              <a:t>www.dzieckowsieci.fdn.pl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68761"/>
            <a:ext cx="3669333" cy="2237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4" y="3861048"/>
            <a:ext cx="4132734" cy="250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60" y="1112690"/>
            <a:ext cx="4225996" cy="257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pl-PL" cap="small" dirty="0" smtClean="0"/>
              <a:t> </a:t>
            </a:r>
            <a:endParaRPr lang="pl-PL" cap="smal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sz="2800" b="1" dirty="0" smtClean="0"/>
              <a:t>Dziękuję za uwagę. </a:t>
            </a:r>
          </a:p>
          <a:p>
            <a:pPr marL="0" indent="0">
              <a:buNone/>
            </a:pPr>
            <a:r>
              <a:rPr lang="pl-PL" sz="2800" b="1" dirty="0" smtClean="0"/>
              <a:t>Kontakt: </a:t>
            </a:r>
            <a:r>
              <a:rPr lang="pl-PL" sz="2800" dirty="0" err="1" smtClean="0"/>
              <a:t>agnieszka.rog@fdn.pl</a:t>
            </a:r>
            <a:r>
              <a:rPr lang="pl-PL" sz="2800" dirty="0" smtClean="0"/>
              <a:t> </a:t>
            </a:r>
            <a:endParaRPr lang="pl-PL" sz="2800" dirty="0"/>
          </a:p>
        </p:txBody>
      </p:sp>
      <p:pic>
        <p:nvPicPr>
          <p:cNvPr id="6" name="faacc932-4ccd-4335-b554-48b3bc10c111" descr="D5867737-A8C5-4D47-93F1-029603C0C96F@domain_not_s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24" y="332656"/>
            <a:ext cx="7185976" cy="534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ja_FDN_PL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tyw pakietu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Prezentacja_FDN_PL</Template>
  <TotalTime>252</TotalTime>
  <Words>293</Words>
  <Application>Microsoft Office PowerPoint</Application>
  <PresentationFormat>Pokaz na ekranie (4:3)</PresentationFormat>
  <Paragraphs>85</Paragraphs>
  <Slides>11</Slides>
  <Notes>2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Prezentacja_FDN_PL</vt:lpstr>
      <vt:lpstr>Przemoc rówieśnicza</vt:lpstr>
      <vt:lpstr>Ogólnopolska diagnoza problemu przemocy wobec dzieci</vt:lpstr>
      <vt:lpstr>Ogólnopolska diagnoza problemu przemocy wobec dzieci</vt:lpstr>
      <vt:lpstr>Sprawcy</vt:lpstr>
      <vt:lpstr>Telefon Zaufania  dla Dzieci i Młodzieży 116 111</vt:lpstr>
      <vt:lpstr>Przejawy przemocy rówieśniczej </vt:lpstr>
      <vt:lpstr>Przemoc rówieśnicza w sieci (Pyżalski, 2012)</vt:lpstr>
      <vt:lpstr>Co przeżywa ofiara przemocy rówieśniczej? </vt:lpstr>
      <vt:lpstr>Historia Magdy </vt:lpstr>
      <vt:lpstr>Historia Magdy </vt:lpstr>
      <vt:lpstr> </vt:lpstr>
    </vt:vector>
  </TitlesOfParts>
  <Company>FDN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</dc:title>
  <dc:creator>Lucyna</dc:creator>
  <cp:lastModifiedBy>User</cp:lastModifiedBy>
  <cp:revision>20</cp:revision>
  <dcterms:created xsi:type="dcterms:W3CDTF">2014-01-20T12:10:01Z</dcterms:created>
  <dcterms:modified xsi:type="dcterms:W3CDTF">2014-04-02T07:20:04Z</dcterms:modified>
</cp:coreProperties>
</file>