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4" r:id="rId2"/>
    <p:sldId id="406" r:id="rId3"/>
    <p:sldId id="405" r:id="rId4"/>
    <p:sldId id="404" r:id="rId5"/>
    <p:sldId id="403" r:id="rId6"/>
    <p:sldId id="407" r:id="rId7"/>
    <p:sldId id="408" r:id="rId8"/>
    <p:sldId id="402" r:id="rId9"/>
    <p:sldId id="401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6192" autoAdjust="0"/>
  </p:normalViewPr>
  <p:slideViewPr>
    <p:cSldViewPr snapToGrid="0">
      <p:cViewPr varScale="1">
        <p:scale>
          <a:sx n="88" d="100"/>
          <a:sy n="88" d="100"/>
        </p:scale>
        <p:origin x="147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3EBBF-F2C8-4432-8CA0-5D81ADF964E3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B0BC2-E944-4853-A3CC-3FA9F43EB4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2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655C4-06D4-4383-A31E-901C1A3F2A90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39AD-A3D6-4C3E-86B8-F6C50BE749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66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172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4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24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3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81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8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7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0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35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4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0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05D2-93D7-4DCF-B25A-6DA9124AB4D4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A0D0-A34E-407E-A58D-908A01EE6D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54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uicydologia.org/publikacje/" TargetMode="External"/><Relationship Id="rId3" Type="http://schemas.openxmlformats.org/officeDocument/2006/relationships/hyperlink" Target="http://www.forumprzeciwdepresji.pl/" TargetMode="External"/><Relationship Id="rId7" Type="http://schemas.openxmlformats.org/officeDocument/2006/relationships/hyperlink" Target="http://www.naglesami.org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abyboom.pl/" TargetMode="External"/><Relationship Id="rId5" Type="http://schemas.openxmlformats.org/officeDocument/2006/relationships/hyperlink" Target="http://www.zobaczznikam.pl/" TargetMode="External"/><Relationship Id="rId4" Type="http://schemas.openxmlformats.org/officeDocument/2006/relationships/hyperlink" Target="http://www.zobaczjestem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0"/>
            <a:ext cx="9144793" cy="1562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16541" y="1864659"/>
            <a:ext cx="8817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29046" y="1976845"/>
            <a:ext cx="7886700" cy="47374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Konferencja</a:t>
            </a:r>
            <a:r>
              <a:rPr lang="pl-PL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Przywrócić </a:t>
            </a:r>
            <a:r>
              <a:rPr lang="pl-PL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radość życia – </a:t>
            </a:r>
            <a:r>
              <a:rPr lang="pl-PL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pl-PL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rozpoznać i pomóc osobie </a:t>
            </a:r>
            <a:br>
              <a:rPr lang="pl-PL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kryzysie </a:t>
            </a:r>
            <a:r>
              <a:rPr lang="pl-PL" b="1" i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suicydalnym</a:t>
            </a:r>
            <a:r>
              <a:rPr lang="pl-PL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pl-PL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dniu 13 stycznia 2021 r.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04186" y="1525402"/>
            <a:ext cx="8842159" cy="512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600" b="1" u="sng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GDZIE MOŻNA SZUKAĆ POMOCY</a:t>
            </a:r>
          </a:p>
          <a:p>
            <a:pPr>
              <a:spcAft>
                <a:spcPts val="0"/>
              </a:spcAf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l-PL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Środowiskowe Centra Zdrowia Psychicznego dla dzieci i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młodzieży;</a:t>
            </a:r>
            <a:endParaRPr lang="pl-PL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Placówka w Warszawie dla dzieci i młodzieży; ul. Daniłowskiego 31 01-833 Warszawa</a:t>
            </a:r>
            <a:endParaRPr lang="pl-PL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Telefony: </a:t>
            </a:r>
            <a:r>
              <a:rPr lang="pl-PL" sz="1600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536 777 251; 530 777 875</a:t>
            </a:r>
          </a:p>
          <a:p>
            <a:pPr algn="just">
              <a:spcAft>
                <a:spcPts val="0"/>
              </a:spcAft>
            </a:pP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l-PL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Centrum Pomocy Psychologicznej dla dorosłych;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ul. Cegłowska 80 01-809 Warszawa</a:t>
            </a: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Telefon: 22 569 07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Specjalistyczne Poradnie Rodzinne na terenie Warszawy: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Specjalistyczna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Poradnia Rodzinna Dzielnicy Bemowo;  ul. Pełczyńskiego 28 E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01-471 Warszawa tel. : 22 664 13 42, 22 664 08 49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Specjalistyczna Poradnia Rodzinna Dzielnicy Wawer  ul. Włókiennicza 54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04-974 Warszawa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/fax: 22-612-77-97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Specjalistyczna Poradnia Rodzinna Dzielnicy Bielany Al. Zjednoczenia 11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01-829 Warszawa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tel. : 22 864 73 05, 22 864 73 06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Poradnia Specjalistyczna Młodzieżowy Ośrodek Profilaktyki i Psychoterapii MOP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ul. Boryszewska 4 w Warszawie tel.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22 646 57 25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81992" y="1690689"/>
            <a:ext cx="878001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000" b="1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Ośrodki Interwencji Kryzysowej woj. mazowieckie </a:t>
            </a:r>
            <a:endParaRPr lang="pl-PL" sz="2000" b="1" dirty="0" smtClean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endParaRPr lang="pl-PL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Powiatowy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Interwencji Kryzysowej- Konstancin - Jeziorna ul. Wacława Gąsiorowskiego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05-510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Konstancin – Jeziorna (22)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757-68-20;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w ramach Zespołu Wsparcia w Mławie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Słowackiego 18,   06-500 Mława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654-52-29;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w Ostrołęce ul. Kościuszki 24/26 07-410 Ostrołęka 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29) 767-61-94 całodobowo: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506-029-478;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„Dom Otwartych Serc” w Otwocku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Tadeusza 12, 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05-400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Otwock 	(22)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779-58-63;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w Płocku ul. Wolskiego 4, 09-400 Płock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24) 364-02-48 (24)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364-02-49;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oraz Specjalistyczny Ośrodek Wsparcia dla Ofiar Przemocy w Rodzinie w Piastowie ul. Ks. J. Popiełuszki 24, 05-820 Piastów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22) 753-45-56,  fax: (22)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723-39-05;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Kryzysowej w Warszawie ul. </a:t>
            </a:r>
            <a:r>
              <a:rPr lang="pl-PL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Dalibora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01-439 Warszawa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22)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837-55-59;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Ośrodek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Interwencji Kryzysowej w Warszawie ul. 6-go Sierpnia 1/5 01-439 Warszawa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22) 855-44-32 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351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97654" y="1878262"/>
            <a:ext cx="880664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pl-P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Fundacja NAGLE SAMI 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800 </a:t>
            </a:r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108 108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TUMBO pomaga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tumbolinia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800 </a:t>
            </a:r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111 123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Telefon 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Zaufania 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Dzieci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Młodzieży -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116 111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Telefon Zaufania Rzecznika Praw Dziecka -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800 12 12 12</a:t>
            </a:r>
            <a:endParaRPr lang="pl-PL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Antydepresyjny Telefon Zaufania Fundacji ITAKA -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22 </a:t>
            </a:r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484 88 01</a:t>
            </a:r>
          </a:p>
          <a:p>
            <a:pPr marL="228600"/>
            <a:endParaRPr lang="pl-PL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pl-PL" b="1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Przykładowe </a:t>
            </a:r>
            <a:r>
              <a:rPr lang="pl-PL" b="1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strony internetowe</a:t>
            </a:r>
            <a:r>
              <a:rPr lang="pl-PL" b="1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pl-PL" sz="2000" dirty="0" smtClean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just"/>
            <a:r>
              <a:rPr lang="pl-PL" u="sng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www.forumprzeciwdepresji.pl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 </a:t>
            </a: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 algn="just"/>
            <a:r>
              <a:rPr lang="pl-PL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www.zobaczjestem.pl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 </a:t>
            </a:r>
          </a:p>
          <a:p>
            <a:pPr marL="228600" algn="just"/>
            <a:r>
              <a:rPr lang="pl-PL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www.zobaczznikam.pl</a:t>
            </a:r>
            <a:r>
              <a:rPr lang="pl-PL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</a:t>
            </a:r>
          </a:p>
          <a:p>
            <a:pPr marL="228600" algn="just"/>
            <a:r>
              <a:rPr lang="pl-PL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www.babyboom.pl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</a:t>
            </a:r>
          </a:p>
          <a:p>
            <a:pPr marL="228600" algn="just"/>
            <a:r>
              <a:rPr lang="pl-PL" dirty="0" smtClean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www.naglesami.org.pl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; </a:t>
            </a: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 algn="just"/>
            <a:r>
              <a:rPr lang="pl-PL" u="sng" dirty="0">
                <a:hlinkClick r:id="rId8"/>
              </a:rPr>
              <a:t>https://suicydologia.org/publikacje/</a:t>
            </a:r>
            <a:endParaRPr lang="pl-PL" dirty="0"/>
          </a:p>
          <a:p>
            <a:pPr marL="228600" algn="just"/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5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530" y="1625756"/>
            <a:ext cx="7886700" cy="65580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Poradniki do pobrania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pic>
        <p:nvPicPr>
          <p:cNvPr id="4" name="Obraz 3" descr="151_239_okladka_-_afirmacja_zyc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48" y="2380729"/>
            <a:ext cx="2476870" cy="2928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wh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385" y="1625756"/>
            <a:ext cx="3062004" cy="275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medi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02" y="4475858"/>
            <a:ext cx="3723739" cy="2299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49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530" y="1882066"/>
            <a:ext cx="7886700" cy="754602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Poradniki do pobrania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pic>
        <p:nvPicPr>
          <p:cNvPr id="8" name="Obraz 7" descr="nauczycie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5" y="3321762"/>
            <a:ext cx="3333121" cy="2637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pow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99" y="2281562"/>
            <a:ext cx="3879542" cy="3082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68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530" y="1625756"/>
            <a:ext cx="7886700" cy="65580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Poradniki do pobrania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pic>
        <p:nvPicPr>
          <p:cNvPr id="10" name="Obraz 9" descr="lekarz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8" y="2380728"/>
            <a:ext cx="5659071" cy="4064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50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-35511"/>
            <a:ext cx="9144793" cy="15621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30963" y="2038421"/>
            <a:ext cx="8282866" cy="421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2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DEKALOG ZDROWIA PSYCHICZNEGO</a:t>
            </a:r>
            <a:endParaRPr lang="pl-PL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podstawie oprac. 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Education Authority 1999 </a:t>
            </a:r>
            <a:r>
              <a:rPr lang="en-US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Instytutu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Psychiatrii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Neurologii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</a:t>
            </a:r>
            <a:endParaRPr lang="pl-P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ulotka </a:t>
            </a:r>
            <a:r>
              <a:rPr lang="pl-PL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Zrób coś dobrego dla swego zdrowia psychicznego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-2000</a:t>
            </a:r>
            <a:endParaRPr lang="pl-PL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Oto 10 zasad, które mogą Tobie pomóc: zmienić coś w Twoim życiu na lepsze, nadać mu więcej sensu, poprawić samopoczucie i poczucie własnej wartości, polepszyć relację z innymi ludźmi, zwiększyć optymizm i zadowolenie z życia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Akceptuj siebie takim, jaki jesteś.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Rozmawiaj o swoich kłopotach.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Bądź aktywny.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Naucz się nowych umiejętności.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Bądź w kontakcie z przyjaciółmi.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Zajmij się czymś twórczym.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Zaangażuj się.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Poproś o pomoc.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Zrelaksuj się.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Przetrwaj trudny czas.</a:t>
            </a:r>
            <a:endParaRPr lang="pl-PL" sz="1400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1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b="74656"/>
          <a:stretch/>
        </p:blipFill>
        <p:spPr>
          <a:xfrm>
            <a:off x="0" y="0"/>
            <a:ext cx="9144793" cy="15621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16541" y="1864659"/>
            <a:ext cx="8817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082834" y="1762890"/>
            <a:ext cx="58516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36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  <a:endParaRPr lang="pl-PL" sz="3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572</Words>
  <Application>Microsoft Office PowerPoint</Application>
  <PresentationFormat>Pokaz na ekranie (4:3)</PresentationFormat>
  <Paragraphs>72</Paragraphs>
  <Slides>9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Motyw pakietu Office</vt:lpstr>
      <vt:lpstr>Konferencja  Przywrócić radość życia –  jak rozpoznać i pomóc osobie  w kryzysie suicydalnym?      w dniu 13 stycznia 2021 r. </vt:lpstr>
      <vt:lpstr>Prezentacja programu PowerPoint</vt:lpstr>
      <vt:lpstr>Prezentacja programu PowerPoint</vt:lpstr>
      <vt:lpstr>Prezentacja programu PowerPoint</vt:lpstr>
      <vt:lpstr>Poradniki do pobrania</vt:lpstr>
      <vt:lpstr>Poradniki do pobrania</vt:lpstr>
      <vt:lpstr>Poradniki do pobrania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Ogrodnik</dc:creator>
  <cp:lastModifiedBy>Renata Karwat</cp:lastModifiedBy>
  <cp:revision>214</cp:revision>
  <cp:lastPrinted>2021-01-11T13:46:16Z</cp:lastPrinted>
  <dcterms:created xsi:type="dcterms:W3CDTF">2017-04-27T12:18:46Z</dcterms:created>
  <dcterms:modified xsi:type="dcterms:W3CDTF">2021-01-19T11:21:57Z</dcterms:modified>
</cp:coreProperties>
</file>