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1"/>
  </p:notesMasterIdLst>
  <p:handoutMasterIdLst>
    <p:handoutMasterId r:id="rId12"/>
  </p:handoutMasterIdLst>
  <p:sldIdLst>
    <p:sldId id="293" r:id="rId2"/>
    <p:sldId id="314" r:id="rId3"/>
    <p:sldId id="313" r:id="rId4"/>
    <p:sldId id="315" r:id="rId5"/>
    <p:sldId id="312" r:id="rId6"/>
    <p:sldId id="308" r:id="rId7"/>
    <p:sldId id="306" r:id="rId8"/>
    <p:sldId id="304" r:id="rId9"/>
    <p:sldId id="300" r:id="rId10"/>
  </p:sldIdLst>
  <p:sldSz cx="13716000" cy="10287000"/>
  <p:notesSz cx="7099300" cy="10234613"/>
  <p:defaultTextStyle>
    <a:defPPr>
      <a:defRPr lang="en-US"/>
    </a:defPPr>
    <a:lvl1pPr marL="0" algn="l" defTabSz="4570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65" algn="l" defTabSz="4570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26" algn="l" defTabSz="4570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91" algn="l" defTabSz="4570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51" algn="l" defTabSz="4570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16" algn="l" defTabSz="4570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77" algn="l" defTabSz="4570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442" algn="l" defTabSz="4570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502" algn="l" defTabSz="4570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43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ada Jadwiga" initials="PJ" lastIdx="2" clrIdx="0"/>
  <p:cmAuthor id="1" name="Pawłowska Beata" initials="PB" lastIdx="1" clrIdx="1"/>
  <p:cmAuthor id="2" name="Boder Anna" initials="B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99FF33"/>
    <a:srgbClr val="FF9900"/>
    <a:srgbClr val="99FFCC"/>
    <a:srgbClr val="66FFFF"/>
    <a:srgbClr val="66CCFF"/>
    <a:srgbClr val="FF4B94"/>
    <a:srgbClr val="FF0066"/>
    <a:srgbClr val="66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615" autoAdjust="0"/>
    <p:restoredTop sz="47022" autoAdjust="0"/>
  </p:normalViewPr>
  <p:slideViewPr>
    <p:cSldViewPr snapToGrid="0">
      <p:cViewPr varScale="1">
        <p:scale>
          <a:sx n="49" d="100"/>
          <a:sy n="49" d="100"/>
        </p:scale>
        <p:origin x="1800" y="60"/>
      </p:cViewPr>
      <p:guideLst>
        <p:guide orient="horz" pos="3240"/>
        <p:guide pos="4320"/>
      </p:guideLst>
    </p:cSldViewPr>
  </p:slideViewPr>
  <p:outlineViewPr>
    <p:cViewPr>
      <p:scale>
        <a:sx n="33" d="100"/>
        <a:sy n="33" d="100"/>
      </p:scale>
      <p:origin x="1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972" y="7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62A869-6BFA-4763-BE56-935E6337E683}" type="doc">
      <dgm:prSet loTypeId="urn:microsoft.com/office/officeart/2005/8/layout/cycle8" loCatId="cycle" qsTypeId="urn:microsoft.com/office/officeart/2005/8/quickstyle/simple3" qsCatId="simple" csTypeId="urn:microsoft.com/office/officeart/2005/8/colors/colorful1" csCatId="colorful" phldr="1"/>
      <dgm:spPr>
        <a:scene3d>
          <a:camera prst="obliqueTopRight"/>
          <a:lightRig rig="threePt" dir="t"/>
        </a:scene3d>
      </dgm:spPr>
      <dgm:t>
        <a:bodyPr/>
        <a:lstStyle/>
        <a:p>
          <a:endParaRPr lang="pl-PL"/>
        </a:p>
      </dgm:t>
    </dgm:pt>
    <dgm:pt modelId="{09AB8343-D9A5-4714-B3FC-93395CDF493F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3200" b="1" dirty="0" smtClean="0"/>
            <a:t>wsparcie</a:t>
          </a:r>
          <a:endParaRPr lang="pl-PL" sz="3200" b="1" dirty="0"/>
        </a:p>
      </dgm:t>
    </dgm:pt>
    <dgm:pt modelId="{4C66B0C9-D48E-4D0A-B1A8-259BF4ED9435}" type="parTrans" cxnId="{20A2FEC5-4DF1-485F-979C-F5128D8D998B}">
      <dgm:prSet/>
      <dgm:spPr/>
      <dgm:t>
        <a:bodyPr/>
        <a:lstStyle/>
        <a:p>
          <a:endParaRPr lang="pl-PL" sz="3200">
            <a:solidFill>
              <a:srgbClr val="C00000"/>
            </a:solidFill>
          </a:endParaRPr>
        </a:p>
      </dgm:t>
    </dgm:pt>
    <dgm:pt modelId="{449AED03-AFA1-4B06-BA90-2B0F2916AF6F}" type="sibTrans" cxnId="{20A2FEC5-4DF1-485F-979C-F5128D8D998B}">
      <dgm:prSet/>
      <dgm:spPr>
        <a:solidFill>
          <a:srgbClr val="00B050"/>
        </a:solidFill>
        <a:ln>
          <a:solidFill>
            <a:srgbClr val="66FF99"/>
          </a:solidFill>
        </a:ln>
      </dgm:spPr>
      <dgm:t>
        <a:bodyPr/>
        <a:lstStyle/>
        <a:p>
          <a:endParaRPr lang="pl-PL" sz="3200">
            <a:solidFill>
              <a:srgbClr val="C00000"/>
            </a:solidFill>
          </a:endParaRPr>
        </a:p>
      </dgm:t>
    </dgm:pt>
    <dgm:pt modelId="{1C1C6F37-2E9E-4432-A26F-88106C980E41}">
      <dgm:prSet phldrT="[Tekst]" custT="1"/>
      <dgm:spPr>
        <a:solidFill>
          <a:srgbClr val="FF4B94"/>
        </a:solidFill>
      </dgm:spPr>
      <dgm:t>
        <a:bodyPr/>
        <a:lstStyle/>
        <a:p>
          <a:r>
            <a:rPr lang="pl-PL" sz="3200" b="1" dirty="0" smtClean="0"/>
            <a:t>elastyczne</a:t>
          </a:r>
          <a:r>
            <a:rPr lang="pl-PL" sz="3200" dirty="0" smtClean="0"/>
            <a:t> </a:t>
          </a:r>
          <a:r>
            <a:rPr lang="pl-PL" sz="3200" b="1" dirty="0" smtClean="0"/>
            <a:t>rozwiązania</a:t>
          </a:r>
          <a:endParaRPr lang="pl-PL" sz="3200" b="1" dirty="0"/>
        </a:p>
      </dgm:t>
    </dgm:pt>
    <dgm:pt modelId="{9445EEE9-E7D3-4AB6-B9EA-4BC626727A11}" type="parTrans" cxnId="{EA79A53B-9F66-47ED-A71A-9B4ABBF6E3EF}">
      <dgm:prSet/>
      <dgm:spPr/>
      <dgm:t>
        <a:bodyPr/>
        <a:lstStyle/>
        <a:p>
          <a:endParaRPr lang="pl-PL" sz="3200">
            <a:solidFill>
              <a:srgbClr val="C00000"/>
            </a:solidFill>
          </a:endParaRPr>
        </a:p>
      </dgm:t>
    </dgm:pt>
    <dgm:pt modelId="{B258CA8A-E06F-48D9-9790-E7B1C492557C}" type="sibTrans" cxnId="{EA79A53B-9F66-47ED-A71A-9B4ABBF6E3EF}">
      <dgm:prSet/>
      <dgm:spPr>
        <a:solidFill>
          <a:srgbClr val="00B050"/>
        </a:solidFill>
      </dgm:spPr>
      <dgm:t>
        <a:bodyPr/>
        <a:lstStyle/>
        <a:p>
          <a:endParaRPr lang="pl-PL" sz="3200">
            <a:solidFill>
              <a:srgbClr val="C00000"/>
            </a:solidFill>
          </a:endParaRPr>
        </a:p>
      </dgm:t>
    </dgm:pt>
    <dgm:pt modelId="{03F80501-0D9A-43F8-8021-86692B99CAA4}">
      <dgm:prSet phldrT="[Tekst]" custT="1"/>
      <dgm:spPr>
        <a:solidFill>
          <a:srgbClr val="66CCFF"/>
        </a:solidFill>
      </dgm:spPr>
      <dgm:t>
        <a:bodyPr/>
        <a:lstStyle/>
        <a:p>
          <a:r>
            <a:rPr lang="pl-PL" sz="3200" b="1" dirty="0" smtClean="0"/>
            <a:t>włączanie</a:t>
          </a:r>
          <a:endParaRPr lang="pl-PL" sz="3200" b="1" dirty="0"/>
        </a:p>
      </dgm:t>
    </dgm:pt>
    <dgm:pt modelId="{BE7C6990-F720-434D-85B0-E6B314553986}" type="parTrans" cxnId="{ABE6E828-AA0A-4A4A-9472-982A0CDC94A8}">
      <dgm:prSet/>
      <dgm:spPr/>
      <dgm:t>
        <a:bodyPr/>
        <a:lstStyle/>
        <a:p>
          <a:endParaRPr lang="pl-PL" sz="3200">
            <a:solidFill>
              <a:srgbClr val="C00000"/>
            </a:solidFill>
          </a:endParaRPr>
        </a:p>
      </dgm:t>
    </dgm:pt>
    <dgm:pt modelId="{54993403-1C8A-46FF-B7EE-9CD81B31821B}" type="sibTrans" cxnId="{ABE6E828-AA0A-4A4A-9472-982A0CDC94A8}">
      <dgm:prSet/>
      <dgm:spPr>
        <a:solidFill>
          <a:srgbClr val="00B050"/>
        </a:solidFill>
      </dgm:spPr>
      <dgm:t>
        <a:bodyPr/>
        <a:lstStyle/>
        <a:p>
          <a:endParaRPr lang="pl-PL" sz="3200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gm:t>
    </dgm:pt>
    <dgm:pt modelId="{951FCCA0-C185-44AB-BEB9-F6336F91BA81}" type="pres">
      <dgm:prSet presAssocID="{D162A869-6BFA-4763-BE56-935E6337E68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96DDB3A-0463-4BB8-B6DB-6E204C3FD7F8}" type="pres">
      <dgm:prSet presAssocID="{D162A869-6BFA-4763-BE56-935E6337E683}" presName="wedge1" presStyleLbl="node1" presStyleIdx="0" presStyleCnt="3"/>
      <dgm:spPr/>
      <dgm:t>
        <a:bodyPr/>
        <a:lstStyle/>
        <a:p>
          <a:endParaRPr lang="pl-PL"/>
        </a:p>
      </dgm:t>
    </dgm:pt>
    <dgm:pt modelId="{FDE8D9C0-7F54-4952-925A-F4F223F477EA}" type="pres">
      <dgm:prSet presAssocID="{D162A869-6BFA-4763-BE56-935E6337E683}" presName="dummy1a" presStyleCnt="0"/>
      <dgm:spPr/>
    </dgm:pt>
    <dgm:pt modelId="{BF6CF9A9-D53F-4763-BDD8-3C84317B7A54}" type="pres">
      <dgm:prSet presAssocID="{D162A869-6BFA-4763-BE56-935E6337E683}" presName="dummy1b" presStyleCnt="0"/>
      <dgm:spPr/>
    </dgm:pt>
    <dgm:pt modelId="{5DCC64E9-246F-4403-8D83-CE0F4F04B529}" type="pres">
      <dgm:prSet presAssocID="{D162A869-6BFA-4763-BE56-935E6337E683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24593F9-600D-4594-A6A3-4BA1EA70BD60}" type="pres">
      <dgm:prSet presAssocID="{D162A869-6BFA-4763-BE56-935E6337E683}" presName="wedge2" presStyleLbl="node1" presStyleIdx="1" presStyleCnt="3"/>
      <dgm:spPr/>
      <dgm:t>
        <a:bodyPr/>
        <a:lstStyle/>
        <a:p>
          <a:endParaRPr lang="pl-PL"/>
        </a:p>
      </dgm:t>
    </dgm:pt>
    <dgm:pt modelId="{329DB117-D202-4750-8DBF-87298409957A}" type="pres">
      <dgm:prSet presAssocID="{D162A869-6BFA-4763-BE56-935E6337E683}" presName="dummy2a" presStyleCnt="0"/>
      <dgm:spPr/>
    </dgm:pt>
    <dgm:pt modelId="{91B771B2-4F19-4324-B6CB-523524FC22F2}" type="pres">
      <dgm:prSet presAssocID="{D162A869-6BFA-4763-BE56-935E6337E683}" presName="dummy2b" presStyleCnt="0"/>
      <dgm:spPr/>
    </dgm:pt>
    <dgm:pt modelId="{F3024BBF-95F7-4778-9B6A-4072572F15FB}" type="pres">
      <dgm:prSet presAssocID="{D162A869-6BFA-4763-BE56-935E6337E683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B309AE0-7F24-4133-ACB1-BEFF835A4362}" type="pres">
      <dgm:prSet presAssocID="{D162A869-6BFA-4763-BE56-935E6337E683}" presName="wedge3" presStyleLbl="node1" presStyleIdx="2" presStyleCnt="3"/>
      <dgm:spPr/>
      <dgm:t>
        <a:bodyPr/>
        <a:lstStyle/>
        <a:p>
          <a:endParaRPr lang="pl-PL"/>
        </a:p>
      </dgm:t>
    </dgm:pt>
    <dgm:pt modelId="{3E2865A8-2BBD-4F28-A495-CA2B27568F5B}" type="pres">
      <dgm:prSet presAssocID="{D162A869-6BFA-4763-BE56-935E6337E683}" presName="dummy3a" presStyleCnt="0"/>
      <dgm:spPr/>
    </dgm:pt>
    <dgm:pt modelId="{2C519592-8BBC-43D9-8437-EDEE97EF3915}" type="pres">
      <dgm:prSet presAssocID="{D162A869-6BFA-4763-BE56-935E6337E683}" presName="dummy3b" presStyleCnt="0"/>
      <dgm:spPr/>
    </dgm:pt>
    <dgm:pt modelId="{57F51814-B95D-4D65-ACBA-971AB3068137}" type="pres">
      <dgm:prSet presAssocID="{D162A869-6BFA-4763-BE56-935E6337E683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9D7AE0F-AA2C-4681-83E8-B1A5D95D8109}" type="pres">
      <dgm:prSet presAssocID="{449AED03-AFA1-4B06-BA90-2B0F2916AF6F}" presName="arrowWedge1" presStyleLbl="fgSibTrans2D1" presStyleIdx="0" presStyleCnt="3"/>
      <dgm:spPr>
        <a:solidFill>
          <a:srgbClr val="00B050"/>
        </a:solidFill>
        <a:ln>
          <a:solidFill>
            <a:srgbClr val="FF0066"/>
          </a:solidFill>
        </a:ln>
      </dgm:spPr>
    </dgm:pt>
    <dgm:pt modelId="{7CE65E87-045F-4B4A-B2CA-011D6CBBBADF}" type="pres">
      <dgm:prSet presAssocID="{B258CA8A-E06F-48D9-9790-E7B1C492557C}" presName="arrowWedge2" presStyleLbl="fgSibTrans2D1" presStyleIdx="1" presStyleCnt="3"/>
      <dgm:spPr>
        <a:solidFill>
          <a:srgbClr val="00B050"/>
        </a:solidFill>
        <a:ln>
          <a:solidFill>
            <a:srgbClr val="FF4B94"/>
          </a:solidFill>
        </a:ln>
      </dgm:spPr>
    </dgm:pt>
    <dgm:pt modelId="{F54FBF9C-D03C-48DB-B67F-FE8A5AE2959A}" type="pres">
      <dgm:prSet presAssocID="{54993403-1C8A-46FF-B7EE-9CD81B31821B}" presName="arrowWedge3" presStyleLbl="fgSibTrans2D1" presStyleIdx="2" presStyleCnt="3"/>
      <dgm:spPr>
        <a:solidFill>
          <a:srgbClr val="00B050"/>
        </a:solidFill>
        <a:ln>
          <a:solidFill>
            <a:srgbClr val="FF0066"/>
          </a:solidFill>
        </a:ln>
      </dgm:spPr>
    </dgm:pt>
  </dgm:ptLst>
  <dgm:cxnLst>
    <dgm:cxn modelId="{95B6AA7C-D8BF-4667-AE8C-76278784DBCD}" type="presOf" srcId="{D162A869-6BFA-4763-BE56-935E6337E683}" destId="{951FCCA0-C185-44AB-BEB9-F6336F91BA81}" srcOrd="0" destOrd="0" presId="urn:microsoft.com/office/officeart/2005/8/layout/cycle8"/>
    <dgm:cxn modelId="{12603535-5520-46F5-8986-DFED7DA90FFB}" type="presOf" srcId="{1C1C6F37-2E9E-4432-A26F-88106C980E41}" destId="{024593F9-600D-4594-A6A3-4BA1EA70BD60}" srcOrd="0" destOrd="0" presId="urn:microsoft.com/office/officeart/2005/8/layout/cycle8"/>
    <dgm:cxn modelId="{EA79A53B-9F66-47ED-A71A-9B4ABBF6E3EF}" srcId="{D162A869-6BFA-4763-BE56-935E6337E683}" destId="{1C1C6F37-2E9E-4432-A26F-88106C980E41}" srcOrd="1" destOrd="0" parTransId="{9445EEE9-E7D3-4AB6-B9EA-4BC626727A11}" sibTransId="{B258CA8A-E06F-48D9-9790-E7B1C492557C}"/>
    <dgm:cxn modelId="{A78673BF-4BE6-4DA9-88F4-6F50E4CABA95}" type="presOf" srcId="{03F80501-0D9A-43F8-8021-86692B99CAA4}" destId="{BB309AE0-7F24-4133-ACB1-BEFF835A4362}" srcOrd="0" destOrd="0" presId="urn:microsoft.com/office/officeart/2005/8/layout/cycle8"/>
    <dgm:cxn modelId="{D035E963-4851-4CCC-8616-2977561CA0EF}" type="presOf" srcId="{09AB8343-D9A5-4714-B3FC-93395CDF493F}" destId="{E96DDB3A-0463-4BB8-B6DB-6E204C3FD7F8}" srcOrd="0" destOrd="0" presId="urn:microsoft.com/office/officeart/2005/8/layout/cycle8"/>
    <dgm:cxn modelId="{ABE6E828-AA0A-4A4A-9472-982A0CDC94A8}" srcId="{D162A869-6BFA-4763-BE56-935E6337E683}" destId="{03F80501-0D9A-43F8-8021-86692B99CAA4}" srcOrd="2" destOrd="0" parTransId="{BE7C6990-F720-434D-85B0-E6B314553986}" sibTransId="{54993403-1C8A-46FF-B7EE-9CD81B31821B}"/>
    <dgm:cxn modelId="{DDDFC002-A225-4C4B-8609-9FE6B6F4A714}" type="presOf" srcId="{09AB8343-D9A5-4714-B3FC-93395CDF493F}" destId="{5DCC64E9-246F-4403-8D83-CE0F4F04B529}" srcOrd="1" destOrd="0" presId="urn:microsoft.com/office/officeart/2005/8/layout/cycle8"/>
    <dgm:cxn modelId="{20A2FEC5-4DF1-485F-979C-F5128D8D998B}" srcId="{D162A869-6BFA-4763-BE56-935E6337E683}" destId="{09AB8343-D9A5-4714-B3FC-93395CDF493F}" srcOrd="0" destOrd="0" parTransId="{4C66B0C9-D48E-4D0A-B1A8-259BF4ED9435}" sibTransId="{449AED03-AFA1-4B06-BA90-2B0F2916AF6F}"/>
    <dgm:cxn modelId="{AAC0A2E0-3F1E-4F3E-851D-1664AC9A20DF}" type="presOf" srcId="{03F80501-0D9A-43F8-8021-86692B99CAA4}" destId="{57F51814-B95D-4D65-ACBA-971AB3068137}" srcOrd="1" destOrd="0" presId="urn:microsoft.com/office/officeart/2005/8/layout/cycle8"/>
    <dgm:cxn modelId="{6C9275D3-E24D-4984-8A31-32302C769A90}" type="presOf" srcId="{1C1C6F37-2E9E-4432-A26F-88106C980E41}" destId="{F3024BBF-95F7-4778-9B6A-4072572F15FB}" srcOrd="1" destOrd="0" presId="urn:microsoft.com/office/officeart/2005/8/layout/cycle8"/>
    <dgm:cxn modelId="{BC26C27E-4323-403E-AEE4-868C392C8A2E}" type="presParOf" srcId="{951FCCA0-C185-44AB-BEB9-F6336F91BA81}" destId="{E96DDB3A-0463-4BB8-B6DB-6E204C3FD7F8}" srcOrd="0" destOrd="0" presId="urn:microsoft.com/office/officeart/2005/8/layout/cycle8"/>
    <dgm:cxn modelId="{5DB87B80-6CD2-44E6-980F-AB4489816CE9}" type="presParOf" srcId="{951FCCA0-C185-44AB-BEB9-F6336F91BA81}" destId="{FDE8D9C0-7F54-4952-925A-F4F223F477EA}" srcOrd="1" destOrd="0" presId="urn:microsoft.com/office/officeart/2005/8/layout/cycle8"/>
    <dgm:cxn modelId="{229EFF75-4CE4-4255-8303-39B39293957A}" type="presParOf" srcId="{951FCCA0-C185-44AB-BEB9-F6336F91BA81}" destId="{BF6CF9A9-D53F-4763-BDD8-3C84317B7A54}" srcOrd="2" destOrd="0" presId="urn:microsoft.com/office/officeart/2005/8/layout/cycle8"/>
    <dgm:cxn modelId="{D3532323-6945-404B-AC49-66C68A463B4F}" type="presParOf" srcId="{951FCCA0-C185-44AB-BEB9-F6336F91BA81}" destId="{5DCC64E9-246F-4403-8D83-CE0F4F04B529}" srcOrd="3" destOrd="0" presId="urn:microsoft.com/office/officeart/2005/8/layout/cycle8"/>
    <dgm:cxn modelId="{AA854C19-0D42-4E3D-95E3-6CBCCFCF088F}" type="presParOf" srcId="{951FCCA0-C185-44AB-BEB9-F6336F91BA81}" destId="{024593F9-600D-4594-A6A3-4BA1EA70BD60}" srcOrd="4" destOrd="0" presId="urn:microsoft.com/office/officeart/2005/8/layout/cycle8"/>
    <dgm:cxn modelId="{E5879873-DA35-400B-B265-687E1D626775}" type="presParOf" srcId="{951FCCA0-C185-44AB-BEB9-F6336F91BA81}" destId="{329DB117-D202-4750-8DBF-87298409957A}" srcOrd="5" destOrd="0" presId="urn:microsoft.com/office/officeart/2005/8/layout/cycle8"/>
    <dgm:cxn modelId="{76A97FE1-065B-45D1-9DB7-D86182752A25}" type="presParOf" srcId="{951FCCA0-C185-44AB-BEB9-F6336F91BA81}" destId="{91B771B2-4F19-4324-B6CB-523524FC22F2}" srcOrd="6" destOrd="0" presId="urn:microsoft.com/office/officeart/2005/8/layout/cycle8"/>
    <dgm:cxn modelId="{F3C63326-047E-4877-9DF3-BF5A575C9A6F}" type="presParOf" srcId="{951FCCA0-C185-44AB-BEB9-F6336F91BA81}" destId="{F3024BBF-95F7-4778-9B6A-4072572F15FB}" srcOrd="7" destOrd="0" presId="urn:microsoft.com/office/officeart/2005/8/layout/cycle8"/>
    <dgm:cxn modelId="{E296AAD7-3CB2-45B0-A0CF-6721EB1EAAF4}" type="presParOf" srcId="{951FCCA0-C185-44AB-BEB9-F6336F91BA81}" destId="{BB309AE0-7F24-4133-ACB1-BEFF835A4362}" srcOrd="8" destOrd="0" presId="urn:microsoft.com/office/officeart/2005/8/layout/cycle8"/>
    <dgm:cxn modelId="{F398F9D0-51B0-41C4-A1FE-CD0A6F5176DF}" type="presParOf" srcId="{951FCCA0-C185-44AB-BEB9-F6336F91BA81}" destId="{3E2865A8-2BBD-4F28-A495-CA2B27568F5B}" srcOrd="9" destOrd="0" presId="urn:microsoft.com/office/officeart/2005/8/layout/cycle8"/>
    <dgm:cxn modelId="{5342AD51-6E11-457A-9DE6-2DF50ED5F9C6}" type="presParOf" srcId="{951FCCA0-C185-44AB-BEB9-F6336F91BA81}" destId="{2C519592-8BBC-43D9-8437-EDEE97EF3915}" srcOrd="10" destOrd="0" presId="urn:microsoft.com/office/officeart/2005/8/layout/cycle8"/>
    <dgm:cxn modelId="{0FD85E44-0509-4D8A-A982-BE90CAD5A00A}" type="presParOf" srcId="{951FCCA0-C185-44AB-BEB9-F6336F91BA81}" destId="{57F51814-B95D-4D65-ACBA-971AB3068137}" srcOrd="11" destOrd="0" presId="urn:microsoft.com/office/officeart/2005/8/layout/cycle8"/>
    <dgm:cxn modelId="{99E8A2A0-3ADA-43A1-B3AF-D0B6E53095DE}" type="presParOf" srcId="{951FCCA0-C185-44AB-BEB9-F6336F91BA81}" destId="{79D7AE0F-AA2C-4681-83E8-B1A5D95D8109}" srcOrd="12" destOrd="0" presId="urn:microsoft.com/office/officeart/2005/8/layout/cycle8"/>
    <dgm:cxn modelId="{3A548FC0-0271-4A77-B9DD-56365362C40E}" type="presParOf" srcId="{951FCCA0-C185-44AB-BEB9-F6336F91BA81}" destId="{7CE65E87-045F-4B4A-B2CA-011D6CBBBADF}" srcOrd="13" destOrd="0" presId="urn:microsoft.com/office/officeart/2005/8/layout/cycle8"/>
    <dgm:cxn modelId="{6B2CACBF-4B89-4CC7-AED9-BD120BF23D39}" type="presParOf" srcId="{951FCCA0-C185-44AB-BEB9-F6336F91BA81}" destId="{F54FBF9C-D03C-48DB-B67F-FE8A5AE2959A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F69AFC-9EE9-44A1-BAC5-3B57BC3F77D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D9539054-6860-4FED-AC1B-465DE9A11780}">
      <dgm:prSet phldrT="[Tekst]" custT="1"/>
      <dgm:spPr>
        <a:solidFill>
          <a:srgbClr val="33CCFF">
            <a:alpha val="92941"/>
          </a:srgbClr>
        </a:solidFill>
      </dgm:spPr>
      <dgm:t>
        <a:bodyPr/>
        <a:lstStyle/>
        <a:p>
          <a:r>
            <a:rPr lang="pl-PL" sz="3600" b="1" dirty="0" smtClean="0">
              <a:solidFill>
                <a:schemeClr val="tx1"/>
              </a:solidFill>
            </a:rPr>
            <a:t>rozporządzenie w sprawie kształcenia specjalnego</a:t>
          </a:r>
          <a:endParaRPr lang="pl-PL" sz="3600" b="1" dirty="0">
            <a:solidFill>
              <a:schemeClr val="tx1"/>
            </a:solidFill>
          </a:endParaRPr>
        </a:p>
      </dgm:t>
    </dgm:pt>
    <dgm:pt modelId="{CF47DA8C-BB0F-463E-B581-05D7BFDB4AD8}" type="parTrans" cxnId="{339A1852-1961-4020-BD02-A2F123AC97D0}">
      <dgm:prSet/>
      <dgm:spPr/>
      <dgm:t>
        <a:bodyPr/>
        <a:lstStyle/>
        <a:p>
          <a:endParaRPr lang="pl-PL" sz="3600"/>
        </a:p>
      </dgm:t>
    </dgm:pt>
    <dgm:pt modelId="{93051F66-9E07-4CEF-8682-7DDAC50CFA44}" type="sibTrans" cxnId="{339A1852-1961-4020-BD02-A2F123AC97D0}">
      <dgm:prSet/>
      <dgm:spPr/>
      <dgm:t>
        <a:bodyPr/>
        <a:lstStyle/>
        <a:p>
          <a:endParaRPr lang="pl-PL" sz="3600"/>
        </a:p>
      </dgm:t>
    </dgm:pt>
    <dgm:pt modelId="{887F2576-D7ED-4CC5-9183-DB017F05773D}">
      <dgm:prSet phldrT="[Tekst]" custT="1"/>
      <dgm:spPr/>
      <dgm:t>
        <a:bodyPr/>
        <a:lstStyle/>
        <a:p>
          <a:endParaRPr lang="pl-PL" sz="3600" dirty="0"/>
        </a:p>
      </dgm:t>
    </dgm:pt>
    <dgm:pt modelId="{56ED81E3-1277-4620-8013-BEC4CE4C59AD}" type="parTrans" cxnId="{F20BEE72-EAC4-4C3C-8449-9C103B3D9ADB}">
      <dgm:prSet/>
      <dgm:spPr/>
      <dgm:t>
        <a:bodyPr/>
        <a:lstStyle/>
        <a:p>
          <a:endParaRPr lang="pl-PL" sz="3600"/>
        </a:p>
      </dgm:t>
    </dgm:pt>
    <dgm:pt modelId="{9C598043-7607-4C47-88F6-E52065232BC4}" type="sibTrans" cxnId="{F20BEE72-EAC4-4C3C-8449-9C103B3D9ADB}">
      <dgm:prSet/>
      <dgm:spPr/>
      <dgm:t>
        <a:bodyPr/>
        <a:lstStyle/>
        <a:p>
          <a:endParaRPr lang="pl-PL" sz="3600"/>
        </a:p>
      </dgm:t>
    </dgm:pt>
    <dgm:pt modelId="{FC8ACF6C-6BAF-4C60-93F8-7B1ACB1BD50F}">
      <dgm:prSet phldrT="[Tekst]" custT="1"/>
      <dgm:spPr>
        <a:solidFill>
          <a:schemeClr val="accent5">
            <a:hueOff val="-3311292"/>
            <a:satOff val="13270"/>
            <a:lumOff val="2876"/>
            <a:alpha val="77000"/>
          </a:schemeClr>
        </a:solidFill>
      </dgm:spPr>
      <dgm:t>
        <a:bodyPr/>
        <a:lstStyle/>
        <a:p>
          <a:r>
            <a:rPr lang="pl-PL" sz="3600" b="1" dirty="0" smtClean="0">
              <a:solidFill>
                <a:schemeClr val="tx1"/>
              </a:solidFill>
            </a:rPr>
            <a:t>rozporządzenie w sprawie pomocy psychologiczno-pedagogicznej</a:t>
          </a:r>
          <a:endParaRPr lang="pl-PL" sz="3600" b="1" dirty="0">
            <a:solidFill>
              <a:schemeClr val="tx1"/>
            </a:solidFill>
          </a:endParaRPr>
        </a:p>
      </dgm:t>
    </dgm:pt>
    <dgm:pt modelId="{DD7EDBC9-1D52-4E8B-9BB9-6A5CFAE5C9B3}" type="parTrans" cxnId="{E94F8F00-7937-4E83-BA7C-03F1C54E1F67}">
      <dgm:prSet/>
      <dgm:spPr/>
      <dgm:t>
        <a:bodyPr/>
        <a:lstStyle/>
        <a:p>
          <a:endParaRPr lang="pl-PL" sz="3600"/>
        </a:p>
      </dgm:t>
    </dgm:pt>
    <dgm:pt modelId="{93531133-B52F-42A0-8654-4ADEA40218CE}" type="sibTrans" cxnId="{E94F8F00-7937-4E83-BA7C-03F1C54E1F67}">
      <dgm:prSet/>
      <dgm:spPr/>
      <dgm:t>
        <a:bodyPr/>
        <a:lstStyle/>
        <a:p>
          <a:endParaRPr lang="pl-PL" sz="3600"/>
        </a:p>
      </dgm:t>
    </dgm:pt>
    <dgm:pt modelId="{BEC0E7A6-D6D5-45D6-BE35-681D4292A707}">
      <dgm:prSet phldrT="[Tekst]" custT="1"/>
      <dgm:spPr>
        <a:solidFill>
          <a:srgbClr val="CCFF66"/>
        </a:solidFill>
      </dgm:spPr>
      <dgm:t>
        <a:bodyPr/>
        <a:lstStyle/>
        <a:p>
          <a:r>
            <a:rPr lang="pl-PL" sz="3600" b="1" dirty="0" smtClean="0">
              <a:solidFill>
                <a:schemeClr val="tx1"/>
              </a:solidFill>
            </a:rPr>
            <a:t>rozporządzenie w sprawie indywidualnego nauczania</a:t>
          </a:r>
          <a:endParaRPr lang="pl-PL" sz="3600" b="1" dirty="0">
            <a:solidFill>
              <a:schemeClr val="tx1"/>
            </a:solidFill>
          </a:endParaRPr>
        </a:p>
      </dgm:t>
    </dgm:pt>
    <dgm:pt modelId="{AF011D51-F7C0-4455-AEB5-C78FD7293D07}" type="sibTrans" cxnId="{732ED751-F199-4D33-AF47-AAE9E85978C1}">
      <dgm:prSet/>
      <dgm:spPr/>
      <dgm:t>
        <a:bodyPr/>
        <a:lstStyle/>
        <a:p>
          <a:endParaRPr lang="pl-PL" sz="3600"/>
        </a:p>
      </dgm:t>
    </dgm:pt>
    <dgm:pt modelId="{00A8C743-09CF-4CF9-B6D9-FAA8D0351DA9}" type="parTrans" cxnId="{732ED751-F199-4D33-AF47-AAE9E85978C1}">
      <dgm:prSet/>
      <dgm:spPr/>
      <dgm:t>
        <a:bodyPr/>
        <a:lstStyle/>
        <a:p>
          <a:endParaRPr lang="pl-PL" sz="3600"/>
        </a:p>
      </dgm:t>
    </dgm:pt>
    <dgm:pt modelId="{8B18F541-0C19-440E-8D43-1E45439CE7A3}">
      <dgm:prSet custT="1"/>
      <dgm:spPr/>
      <dgm:t>
        <a:bodyPr/>
        <a:lstStyle/>
        <a:p>
          <a:r>
            <a:rPr lang="pl-PL" sz="3600" b="1" dirty="0" smtClean="0">
              <a:solidFill>
                <a:schemeClr val="tx1"/>
              </a:solidFill>
            </a:rPr>
            <a:t>rozporządzenie w sprawie orzeczeń i opinii wydawanych </a:t>
          </a:r>
          <a:br>
            <a:rPr lang="pl-PL" sz="3600" b="1" dirty="0" smtClean="0">
              <a:solidFill>
                <a:schemeClr val="tx1"/>
              </a:solidFill>
            </a:rPr>
          </a:br>
          <a:r>
            <a:rPr lang="pl-PL" sz="3600" b="1" dirty="0" smtClean="0">
              <a:solidFill>
                <a:schemeClr val="tx1"/>
              </a:solidFill>
            </a:rPr>
            <a:t>przez zespoły orzekające działające w publicznych poradniach psychologiczno-pedagogicznych</a:t>
          </a:r>
          <a:endParaRPr lang="pl-PL" sz="3600" b="1" dirty="0">
            <a:solidFill>
              <a:schemeClr val="tx1"/>
            </a:solidFill>
          </a:endParaRPr>
        </a:p>
      </dgm:t>
    </dgm:pt>
    <dgm:pt modelId="{69E1E03F-6B2D-43EA-934E-E5119375E7A6}" type="parTrans" cxnId="{108CB5FF-A7DA-42F4-AD2B-04D0C6174322}">
      <dgm:prSet/>
      <dgm:spPr/>
      <dgm:t>
        <a:bodyPr/>
        <a:lstStyle/>
        <a:p>
          <a:endParaRPr lang="pl-PL"/>
        </a:p>
      </dgm:t>
    </dgm:pt>
    <dgm:pt modelId="{32B0262E-B041-4BF3-BE75-40718390FDAC}" type="sibTrans" cxnId="{108CB5FF-A7DA-42F4-AD2B-04D0C6174322}">
      <dgm:prSet/>
      <dgm:spPr/>
      <dgm:t>
        <a:bodyPr/>
        <a:lstStyle/>
        <a:p>
          <a:endParaRPr lang="pl-PL"/>
        </a:p>
      </dgm:t>
    </dgm:pt>
    <dgm:pt modelId="{6C4C7219-72B4-4A37-A337-57B35E1A2407}" type="pres">
      <dgm:prSet presAssocID="{0CF69AFC-9EE9-44A1-BAC5-3B57BC3F77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98C94D0-0CC7-4460-9289-BFD98CEE9345}" type="pres">
      <dgm:prSet presAssocID="{D9539054-6860-4FED-AC1B-465DE9A11780}" presName="parentText" presStyleLbl="node1" presStyleIdx="0" presStyleCnt="4" custLinFactNeighborX="0" custLinFactNeighborY="17979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638C47-752B-4106-AD96-6362392180FD}" type="pres">
      <dgm:prSet presAssocID="{D9539054-6860-4FED-AC1B-465DE9A1178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0F2E4B-4859-459E-AFB4-58F31E05CD88}" type="pres">
      <dgm:prSet presAssocID="{FC8ACF6C-6BAF-4C60-93F8-7B1ACB1BD50F}" presName="parentText" presStyleLbl="node1" presStyleIdx="1" presStyleCnt="4" custLinFactY="-2140" custLinFactNeighborX="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9A31D44-EC89-47BF-9567-01768FF31D89}" type="pres">
      <dgm:prSet presAssocID="{93531133-B52F-42A0-8654-4ADEA40218CE}" presName="spacer" presStyleCnt="0"/>
      <dgm:spPr/>
    </dgm:pt>
    <dgm:pt modelId="{C7B9D52B-2E72-4D96-8A46-247FC99A35D4}" type="pres">
      <dgm:prSet presAssocID="{BEC0E7A6-D6D5-45D6-BE35-681D4292A707}" presName="parentText" presStyleLbl="node1" presStyleIdx="2" presStyleCnt="4" custLinFactY="-163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46990C9-AD69-48A6-A191-9C96958970CF}" type="pres">
      <dgm:prSet presAssocID="{AF011D51-F7C0-4455-AEB5-C78FD7293D07}" presName="spacer" presStyleCnt="0"/>
      <dgm:spPr/>
    </dgm:pt>
    <dgm:pt modelId="{EA431818-78EF-4A85-9F90-82E4A061DE0F}" type="pres">
      <dgm:prSet presAssocID="{8B18F541-0C19-440E-8D43-1E45439CE7A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94F8F00-7937-4E83-BA7C-03F1C54E1F67}" srcId="{0CF69AFC-9EE9-44A1-BAC5-3B57BC3F77DE}" destId="{FC8ACF6C-6BAF-4C60-93F8-7B1ACB1BD50F}" srcOrd="1" destOrd="0" parTransId="{DD7EDBC9-1D52-4E8B-9BB9-6A5CFAE5C9B3}" sibTransId="{93531133-B52F-42A0-8654-4ADEA40218CE}"/>
    <dgm:cxn modelId="{F20BEE72-EAC4-4C3C-8449-9C103B3D9ADB}" srcId="{D9539054-6860-4FED-AC1B-465DE9A11780}" destId="{887F2576-D7ED-4CC5-9183-DB017F05773D}" srcOrd="0" destOrd="0" parTransId="{56ED81E3-1277-4620-8013-BEC4CE4C59AD}" sibTransId="{9C598043-7607-4C47-88F6-E52065232BC4}"/>
    <dgm:cxn modelId="{B5EB8ED5-EA94-4AE6-A81E-D0AE0DA73954}" type="presOf" srcId="{8B18F541-0C19-440E-8D43-1E45439CE7A3}" destId="{EA431818-78EF-4A85-9F90-82E4A061DE0F}" srcOrd="0" destOrd="0" presId="urn:microsoft.com/office/officeart/2005/8/layout/vList2"/>
    <dgm:cxn modelId="{108CB5FF-A7DA-42F4-AD2B-04D0C6174322}" srcId="{0CF69AFC-9EE9-44A1-BAC5-3B57BC3F77DE}" destId="{8B18F541-0C19-440E-8D43-1E45439CE7A3}" srcOrd="3" destOrd="0" parTransId="{69E1E03F-6B2D-43EA-934E-E5119375E7A6}" sibTransId="{32B0262E-B041-4BF3-BE75-40718390FDAC}"/>
    <dgm:cxn modelId="{E1F19F3B-2889-449F-88A7-175B2E338965}" type="presOf" srcId="{0CF69AFC-9EE9-44A1-BAC5-3B57BC3F77DE}" destId="{6C4C7219-72B4-4A37-A337-57B35E1A2407}" srcOrd="0" destOrd="0" presId="urn:microsoft.com/office/officeart/2005/8/layout/vList2"/>
    <dgm:cxn modelId="{22C7A96B-EFDC-43B7-AF88-619BEA663D71}" type="presOf" srcId="{FC8ACF6C-6BAF-4C60-93F8-7B1ACB1BD50F}" destId="{610F2E4B-4859-459E-AFB4-58F31E05CD88}" srcOrd="0" destOrd="0" presId="urn:microsoft.com/office/officeart/2005/8/layout/vList2"/>
    <dgm:cxn modelId="{339A1852-1961-4020-BD02-A2F123AC97D0}" srcId="{0CF69AFC-9EE9-44A1-BAC5-3B57BC3F77DE}" destId="{D9539054-6860-4FED-AC1B-465DE9A11780}" srcOrd="0" destOrd="0" parTransId="{CF47DA8C-BB0F-463E-B581-05D7BFDB4AD8}" sibTransId="{93051F66-9E07-4CEF-8682-7DDAC50CFA44}"/>
    <dgm:cxn modelId="{732ED751-F199-4D33-AF47-AAE9E85978C1}" srcId="{0CF69AFC-9EE9-44A1-BAC5-3B57BC3F77DE}" destId="{BEC0E7A6-D6D5-45D6-BE35-681D4292A707}" srcOrd="2" destOrd="0" parTransId="{00A8C743-09CF-4CF9-B6D9-FAA8D0351DA9}" sibTransId="{AF011D51-F7C0-4455-AEB5-C78FD7293D07}"/>
    <dgm:cxn modelId="{35977167-5F48-467A-B032-1D3F4993D095}" type="presOf" srcId="{D9539054-6860-4FED-AC1B-465DE9A11780}" destId="{498C94D0-0CC7-4460-9289-BFD98CEE9345}" srcOrd="0" destOrd="0" presId="urn:microsoft.com/office/officeart/2005/8/layout/vList2"/>
    <dgm:cxn modelId="{6224ECC8-0297-4AD1-8C90-4F056CA368B2}" type="presOf" srcId="{887F2576-D7ED-4CC5-9183-DB017F05773D}" destId="{3D638C47-752B-4106-AD96-6362392180FD}" srcOrd="0" destOrd="0" presId="urn:microsoft.com/office/officeart/2005/8/layout/vList2"/>
    <dgm:cxn modelId="{BBD42772-6F04-42C5-AE9E-9CCFC8DCE473}" type="presOf" srcId="{BEC0E7A6-D6D5-45D6-BE35-681D4292A707}" destId="{C7B9D52B-2E72-4D96-8A46-247FC99A35D4}" srcOrd="0" destOrd="0" presId="urn:microsoft.com/office/officeart/2005/8/layout/vList2"/>
    <dgm:cxn modelId="{55A3F311-8CF4-49BD-8801-BDB8BF65E05B}" type="presParOf" srcId="{6C4C7219-72B4-4A37-A337-57B35E1A2407}" destId="{498C94D0-0CC7-4460-9289-BFD98CEE9345}" srcOrd="0" destOrd="0" presId="urn:microsoft.com/office/officeart/2005/8/layout/vList2"/>
    <dgm:cxn modelId="{04704A83-BCE3-4CDB-91BD-21E140B68564}" type="presParOf" srcId="{6C4C7219-72B4-4A37-A337-57B35E1A2407}" destId="{3D638C47-752B-4106-AD96-6362392180FD}" srcOrd="1" destOrd="0" presId="urn:microsoft.com/office/officeart/2005/8/layout/vList2"/>
    <dgm:cxn modelId="{2C8CE592-B8DC-4EA6-8F95-3DE28DD6ACBA}" type="presParOf" srcId="{6C4C7219-72B4-4A37-A337-57B35E1A2407}" destId="{610F2E4B-4859-459E-AFB4-58F31E05CD88}" srcOrd="2" destOrd="0" presId="urn:microsoft.com/office/officeart/2005/8/layout/vList2"/>
    <dgm:cxn modelId="{72FEBF0F-93DF-447E-81B7-C1A5FF2DF4CE}" type="presParOf" srcId="{6C4C7219-72B4-4A37-A337-57B35E1A2407}" destId="{A9A31D44-EC89-47BF-9567-01768FF31D89}" srcOrd="3" destOrd="0" presId="urn:microsoft.com/office/officeart/2005/8/layout/vList2"/>
    <dgm:cxn modelId="{E1360AB5-A198-414C-AF2C-EB1EE13C2658}" type="presParOf" srcId="{6C4C7219-72B4-4A37-A337-57B35E1A2407}" destId="{C7B9D52B-2E72-4D96-8A46-247FC99A35D4}" srcOrd="4" destOrd="0" presId="urn:microsoft.com/office/officeart/2005/8/layout/vList2"/>
    <dgm:cxn modelId="{B7851E23-69D8-400D-95B5-355C35ACC294}" type="presParOf" srcId="{6C4C7219-72B4-4A37-A337-57B35E1A2407}" destId="{346990C9-AD69-48A6-A191-9C96958970CF}" srcOrd="5" destOrd="0" presId="urn:microsoft.com/office/officeart/2005/8/layout/vList2"/>
    <dgm:cxn modelId="{82E5B788-36B8-4425-A171-36DC424F11E3}" type="presParOf" srcId="{6C4C7219-72B4-4A37-A337-57B35E1A2407}" destId="{EA431818-78EF-4A85-9F90-82E4A061DE0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7C354B-4BBA-4234-9B02-8EA58286F927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020E745F-B705-4C98-B8C4-9BDC4F113567}">
      <dgm:prSet phldrT="[Tekst]"/>
      <dgm:spPr>
        <a:solidFill>
          <a:srgbClr val="FF9225"/>
        </a:solidFill>
      </dgm:spPr>
      <dgm:t>
        <a:bodyPr/>
        <a:lstStyle/>
        <a:p>
          <a:r>
            <a:rPr lang="pl-PL" b="1" dirty="0" smtClean="0">
              <a:solidFill>
                <a:schemeClr val="tx1"/>
              </a:solidFill>
            </a:rPr>
            <a:t>uczeń ze SPE</a:t>
          </a:r>
          <a:endParaRPr lang="pl-PL" b="1" dirty="0">
            <a:solidFill>
              <a:schemeClr val="tx1"/>
            </a:solidFill>
          </a:endParaRPr>
        </a:p>
      </dgm:t>
    </dgm:pt>
    <dgm:pt modelId="{ACABFEC3-34A8-4618-BDF2-1345EF9008F6}" type="parTrans" cxnId="{9AB2C4D1-0284-4769-85BA-8B8F3078EAE1}">
      <dgm:prSet/>
      <dgm:spPr/>
      <dgm:t>
        <a:bodyPr/>
        <a:lstStyle/>
        <a:p>
          <a:endParaRPr lang="pl-PL" b="1">
            <a:solidFill>
              <a:schemeClr val="tx1"/>
            </a:solidFill>
          </a:endParaRPr>
        </a:p>
      </dgm:t>
    </dgm:pt>
    <dgm:pt modelId="{97FF8AC4-133C-4DA8-8538-E43BE73CFA79}" type="sibTrans" cxnId="{9AB2C4D1-0284-4769-85BA-8B8F3078EAE1}">
      <dgm:prSet/>
      <dgm:spPr/>
      <dgm:t>
        <a:bodyPr/>
        <a:lstStyle/>
        <a:p>
          <a:endParaRPr lang="pl-PL" b="1">
            <a:solidFill>
              <a:schemeClr val="tx1"/>
            </a:solidFill>
          </a:endParaRPr>
        </a:p>
      </dgm:t>
    </dgm:pt>
    <dgm:pt modelId="{F34DA4BB-12E0-4606-BCC0-CE039E484CF6}">
      <dgm:prSet phldrT="[Tekst]"/>
      <dgm:spPr>
        <a:solidFill>
          <a:srgbClr val="FF99FF"/>
        </a:solidFill>
      </dgm:spPr>
      <dgm:t>
        <a:bodyPr/>
        <a:lstStyle/>
        <a:p>
          <a:r>
            <a:rPr lang="pl-PL" b="1" dirty="0" smtClean="0">
              <a:solidFill>
                <a:schemeClr val="tx1"/>
              </a:solidFill>
            </a:rPr>
            <a:t>niepełnosprawny – zajęcia w szkole</a:t>
          </a:r>
          <a:endParaRPr lang="pl-PL" b="1" dirty="0">
            <a:solidFill>
              <a:schemeClr val="tx1"/>
            </a:solidFill>
          </a:endParaRPr>
        </a:p>
      </dgm:t>
    </dgm:pt>
    <dgm:pt modelId="{0DD9E676-78B5-4958-B410-539A894D91F6}" type="parTrans" cxnId="{D5B496A0-C7B7-4861-8207-01940E6A4E5D}">
      <dgm:prSet/>
      <dgm:spPr/>
      <dgm:t>
        <a:bodyPr/>
        <a:lstStyle/>
        <a:p>
          <a:endParaRPr lang="pl-PL" b="1">
            <a:solidFill>
              <a:schemeClr val="tx1"/>
            </a:solidFill>
          </a:endParaRPr>
        </a:p>
      </dgm:t>
    </dgm:pt>
    <dgm:pt modelId="{99B0DB1A-1322-492B-9277-D67652E83E0C}" type="sibTrans" cxnId="{D5B496A0-C7B7-4861-8207-01940E6A4E5D}">
      <dgm:prSet/>
      <dgm:spPr/>
      <dgm:t>
        <a:bodyPr/>
        <a:lstStyle/>
        <a:p>
          <a:endParaRPr lang="pl-PL" b="1">
            <a:solidFill>
              <a:schemeClr val="tx1"/>
            </a:solidFill>
          </a:endParaRPr>
        </a:p>
      </dgm:t>
    </dgm:pt>
    <dgm:pt modelId="{2AAB578B-23BF-40C3-97DA-F24F9B71C699}">
      <dgm:prSet phldrT="[Tekst]"/>
      <dgm:spPr>
        <a:solidFill>
          <a:srgbClr val="66FF99"/>
        </a:solidFill>
      </dgm:spPr>
      <dgm:t>
        <a:bodyPr/>
        <a:lstStyle/>
        <a:p>
          <a:r>
            <a:rPr lang="pl-PL" b="1" dirty="0" smtClean="0">
              <a:solidFill>
                <a:schemeClr val="tx1"/>
              </a:solidFill>
            </a:rPr>
            <a:t>chory – zajęcia </a:t>
          </a:r>
          <a:br>
            <a:rPr lang="pl-PL" b="1" dirty="0" smtClean="0">
              <a:solidFill>
                <a:schemeClr val="tx1"/>
              </a:solidFill>
            </a:rPr>
          </a:br>
          <a:r>
            <a:rPr lang="pl-PL" b="1" dirty="0" smtClean="0">
              <a:solidFill>
                <a:schemeClr val="tx1"/>
              </a:solidFill>
            </a:rPr>
            <a:t>w szkole</a:t>
          </a:r>
          <a:endParaRPr lang="pl-PL" b="1" dirty="0">
            <a:solidFill>
              <a:schemeClr val="tx1"/>
            </a:solidFill>
          </a:endParaRPr>
        </a:p>
      </dgm:t>
    </dgm:pt>
    <dgm:pt modelId="{4627DBA7-15DE-40EA-BB70-BBB4E984727A}" type="parTrans" cxnId="{CC3DEF91-9A70-45C7-946B-8227958C07E0}">
      <dgm:prSet/>
      <dgm:spPr/>
      <dgm:t>
        <a:bodyPr/>
        <a:lstStyle/>
        <a:p>
          <a:endParaRPr lang="pl-PL" b="1">
            <a:solidFill>
              <a:schemeClr val="tx1"/>
            </a:solidFill>
          </a:endParaRPr>
        </a:p>
      </dgm:t>
    </dgm:pt>
    <dgm:pt modelId="{C5F653C4-E74B-409F-B84C-8911E7E049D8}" type="sibTrans" cxnId="{CC3DEF91-9A70-45C7-946B-8227958C07E0}">
      <dgm:prSet/>
      <dgm:spPr/>
      <dgm:t>
        <a:bodyPr/>
        <a:lstStyle/>
        <a:p>
          <a:endParaRPr lang="pl-PL" b="1">
            <a:solidFill>
              <a:schemeClr val="tx1"/>
            </a:solidFill>
          </a:endParaRPr>
        </a:p>
      </dgm:t>
    </dgm:pt>
    <dgm:pt modelId="{3055145A-9EEC-4CCB-9C16-BD1B35071CCF}">
      <dgm:prSet phldrT="[Tekst]"/>
      <dgm:spPr>
        <a:solidFill>
          <a:srgbClr val="3399FF"/>
        </a:solidFill>
      </dgm:spPr>
      <dgm:t>
        <a:bodyPr/>
        <a:lstStyle/>
        <a:p>
          <a:r>
            <a:rPr lang="pl-PL" b="1" dirty="0" smtClean="0">
              <a:solidFill>
                <a:schemeClr val="tx1"/>
              </a:solidFill>
            </a:rPr>
            <a:t>chory – zajęcia </a:t>
          </a:r>
          <a:br>
            <a:rPr lang="pl-PL" b="1" dirty="0" smtClean="0">
              <a:solidFill>
                <a:schemeClr val="tx1"/>
              </a:solidFill>
            </a:rPr>
          </a:br>
          <a:r>
            <a:rPr lang="pl-PL" b="1" dirty="0" smtClean="0">
              <a:solidFill>
                <a:schemeClr val="tx1"/>
              </a:solidFill>
            </a:rPr>
            <a:t>w domu</a:t>
          </a:r>
          <a:endParaRPr lang="pl-PL" b="1" dirty="0">
            <a:solidFill>
              <a:schemeClr val="tx1"/>
            </a:solidFill>
          </a:endParaRPr>
        </a:p>
      </dgm:t>
    </dgm:pt>
    <dgm:pt modelId="{FDB25EAC-120A-4936-9A88-00907DA10640}" type="sibTrans" cxnId="{736F44B1-C1A5-4C32-92A0-072EA4B74A2F}">
      <dgm:prSet/>
      <dgm:spPr/>
      <dgm:t>
        <a:bodyPr/>
        <a:lstStyle/>
        <a:p>
          <a:endParaRPr lang="pl-PL" b="1">
            <a:solidFill>
              <a:schemeClr val="tx1"/>
            </a:solidFill>
          </a:endParaRPr>
        </a:p>
      </dgm:t>
    </dgm:pt>
    <dgm:pt modelId="{0A6C2622-1352-46D1-A7D9-FB5C54197BE0}" type="parTrans" cxnId="{736F44B1-C1A5-4C32-92A0-072EA4B74A2F}">
      <dgm:prSet/>
      <dgm:spPr/>
      <dgm:t>
        <a:bodyPr/>
        <a:lstStyle/>
        <a:p>
          <a:endParaRPr lang="pl-PL" b="1">
            <a:solidFill>
              <a:schemeClr val="tx1"/>
            </a:solidFill>
          </a:endParaRPr>
        </a:p>
      </dgm:t>
    </dgm:pt>
    <dgm:pt modelId="{E90E085D-458C-4A25-ADF7-935923DBB5EC}">
      <dgm:prSet phldrT="[Tekst]"/>
      <dgm:spPr>
        <a:solidFill>
          <a:srgbClr val="FFFF99"/>
        </a:solidFill>
      </dgm:spPr>
      <dgm:t>
        <a:bodyPr/>
        <a:lstStyle/>
        <a:p>
          <a:r>
            <a:rPr lang="pl-PL" b="1" dirty="0" smtClean="0">
              <a:solidFill>
                <a:schemeClr val="tx1"/>
              </a:solidFill>
            </a:rPr>
            <a:t>chory – zajęcia </a:t>
          </a:r>
          <a:br>
            <a:rPr lang="pl-PL" b="1" dirty="0" smtClean="0">
              <a:solidFill>
                <a:schemeClr val="tx1"/>
              </a:solidFill>
            </a:rPr>
          </a:br>
          <a:r>
            <a:rPr lang="pl-PL" b="1" dirty="0" smtClean="0">
              <a:solidFill>
                <a:schemeClr val="tx1"/>
              </a:solidFill>
            </a:rPr>
            <a:t>w domu </a:t>
          </a:r>
          <a:br>
            <a:rPr lang="pl-PL" b="1" dirty="0" smtClean="0">
              <a:solidFill>
                <a:schemeClr val="tx1"/>
              </a:solidFill>
            </a:rPr>
          </a:br>
          <a:r>
            <a:rPr lang="pl-PL" b="1" dirty="0" smtClean="0">
              <a:solidFill>
                <a:schemeClr val="tx1"/>
              </a:solidFill>
            </a:rPr>
            <a:t>z włączaniem do klasy </a:t>
          </a:r>
          <a:endParaRPr lang="pl-PL" b="1" dirty="0">
            <a:solidFill>
              <a:schemeClr val="tx1"/>
            </a:solidFill>
          </a:endParaRPr>
        </a:p>
      </dgm:t>
    </dgm:pt>
    <dgm:pt modelId="{9CE219BC-4FB8-4269-8768-9CD2184102DB}" type="sibTrans" cxnId="{F03ED970-D7E2-4BF0-A804-A49679809CFE}">
      <dgm:prSet/>
      <dgm:spPr/>
      <dgm:t>
        <a:bodyPr/>
        <a:lstStyle/>
        <a:p>
          <a:endParaRPr lang="pl-PL" b="1">
            <a:solidFill>
              <a:schemeClr val="tx1"/>
            </a:solidFill>
          </a:endParaRPr>
        </a:p>
      </dgm:t>
    </dgm:pt>
    <dgm:pt modelId="{36723AB6-A5D1-4071-ABEB-05A83DF25087}" type="parTrans" cxnId="{F03ED970-D7E2-4BF0-A804-A49679809CFE}">
      <dgm:prSet/>
      <dgm:spPr/>
      <dgm:t>
        <a:bodyPr/>
        <a:lstStyle/>
        <a:p>
          <a:endParaRPr lang="pl-PL" b="1">
            <a:solidFill>
              <a:schemeClr val="tx1"/>
            </a:solidFill>
          </a:endParaRPr>
        </a:p>
      </dgm:t>
    </dgm:pt>
    <dgm:pt modelId="{DEFF4465-91A4-46C7-BC1B-E570F7D8D87E}" type="pres">
      <dgm:prSet presAssocID="{9B7C354B-4BBA-4234-9B02-8EA58286F92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5BDC803-14FE-431D-BDD6-49F7EE7BCB0E}" type="pres">
      <dgm:prSet presAssocID="{9B7C354B-4BBA-4234-9B02-8EA58286F927}" presName="matrix" presStyleCnt="0"/>
      <dgm:spPr/>
    </dgm:pt>
    <dgm:pt modelId="{09856856-6C4E-4023-9B89-8DF5E5F4E60A}" type="pres">
      <dgm:prSet presAssocID="{9B7C354B-4BBA-4234-9B02-8EA58286F927}" presName="tile1" presStyleLbl="node1" presStyleIdx="0" presStyleCnt="4" custLinFactNeighborX="-7560" custLinFactNeighborY="-2546"/>
      <dgm:spPr/>
      <dgm:t>
        <a:bodyPr/>
        <a:lstStyle/>
        <a:p>
          <a:endParaRPr lang="pl-PL"/>
        </a:p>
      </dgm:t>
    </dgm:pt>
    <dgm:pt modelId="{AA5D32D5-B765-406C-88F1-D4660D337589}" type="pres">
      <dgm:prSet presAssocID="{9B7C354B-4BBA-4234-9B02-8EA58286F92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2F5089C-6350-48DA-85E4-B78E77138988}" type="pres">
      <dgm:prSet presAssocID="{9B7C354B-4BBA-4234-9B02-8EA58286F927}" presName="tile2" presStyleLbl="node1" presStyleIdx="1" presStyleCnt="4"/>
      <dgm:spPr/>
      <dgm:t>
        <a:bodyPr/>
        <a:lstStyle/>
        <a:p>
          <a:endParaRPr lang="pl-PL"/>
        </a:p>
      </dgm:t>
    </dgm:pt>
    <dgm:pt modelId="{85DC7CD6-7FBA-42B1-8B1A-C4FE5E664061}" type="pres">
      <dgm:prSet presAssocID="{9B7C354B-4BBA-4234-9B02-8EA58286F92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F94C72-1FF0-4ABE-A11A-8CDAF09CAC0F}" type="pres">
      <dgm:prSet presAssocID="{9B7C354B-4BBA-4234-9B02-8EA58286F927}" presName="tile3" presStyleLbl="node1" presStyleIdx="2" presStyleCnt="4"/>
      <dgm:spPr/>
      <dgm:t>
        <a:bodyPr/>
        <a:lstStyle/>
        <a:p>
          <a:endParaRPr lang="pl-PL"/>
        </a:p>
      </dgm:t>
    </dgm:pt>
    <dgm:pt modelId="{5E5D7B23-28BA-48E0-9378-A6D596B023B0}" type="pres">
      <dgm:prSet presAssocID="{9B7C354B-4BBA-4234-9B02-8EA58286F92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D9CA458-6B85-436F-A96F-2705564F96A1}" type="pres">
      <dgm:prSet presAssocID="{9B7C354B-4BBA-4234-9B02-8EA58286F927}" presName="tile4" presStyleLbl="node1" presStyleIdx="3" presStyleCnt="4"/>
      <dgm:spPr/>
      <dgm:t>
        <a:bodyPr/>
        <a:lstStyle/>
        <a:p>
          <a:endParaRPr lang="pl-PL"/>
        </a:p>
      </dgm:t>
    </dgm:pt>
    <dgm:pt modelId="{95390938-387A-4E02-A754-23E0884E8B3D}" type="pres">
      <dgm:prSet presAssocID="{9B7C354B-4BBA-4234-9B02-8EA58286F92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72CB898-0B95-4AC3-82EE-EAD956B5981C}" type="pres">
      <dgm:prSet presAssocID="{9B7C354B-4BBA-4234-9B02-8EA58286F92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B247F6AC-F39D-4A71-8B4F-ABC21CC98E28}" type="presOf" srcId="{E90E085D-458C-4A25-ADF7-935923DBB5EC}" destId="{9AF94C72-1FF0-4ABE-A11A-8CDAF09CAC0F}" srcOrd="0" destOrd="0" presId="urn:microsoft.com/office/officeart/2005/8/layout/matrix1"/>
    <dgm:cxn modelId="{9DFBFDC9-150C-4593-8AC2-5043A5B304B7}" type="presOf" srcId="{3055145A-9EEC-4CCB-9C16-BD1B35071CCF}" destId="{0D9CA458-6B85-436F-A96F-2705564F96A1}" srcOrd="0" destOrd="0" presId="urn:microsoft.com/office/officeart/2005/8/layout/matrix1"/>
    <dgm:cxn modelId="{DAA796D9-6433-4476-9FD0-864E3B79813C}" type="presOf" srcId="{2AAB578B-23BF-40C3-97DA-F24F9B71C699}" destId="{02F5089C-6350-48DA-85E4-B78E77138988}" srcOrd="0" destOrd="0" presId="urn:microsoft.com/office/officeart/2005/8/layout/matrix1"/>
    <dgm:cxn modelId="{9CC94854-CB30-4066-B4D1-8F83C57BE74B}" type="presOf" srcId="{F34DA4BB-12E0-4606-BCC0-CE039E484CF6}" destId="{09856856-6C4E-4023-9B89-8DF5E5F4E60A}" srcOrd="0" destOrd="0" presId="urn:microsoft.com/office/officeart/2005/8/layout/matrix1"/>
    <dgm:cxn modelId="{F03ED970-D7E2-4BF0-A804-A49679809CFE}" srcId="{020E745F-B705-4C98-B8C4-9BDC4F113567}" destId="{E90E085D-458C-4A25-ADF7-935923DBB5EC}" srcOrd="2" destOrd="0" parTransId="{36723AB6-A5D1-4071-ABEB-05A83DF25087}" sibTransId="{9CE219BC-4FB8-4269-8768-9CD2184102DB}"/>
    <dgm:cxn modelId="{9AB2C4D1-0284-4769-85BA-8B8F3078EAE1}" srcId="{9B7C354B-4BBA-4234-9B02-8EA58286F927}" destId="{020E745F-B705-4C98-B8C4-9BDC4F113567}" srcOrd="0" destOrd="0" parTransId="{ACABFEC3-34A8-4618-BDF2-1345EF9008F6}" sibTransId="{97FF8AC4-133C-4DA8-8538-E43BE73CFA79}"/>
    <dgm:cxn modelId="{A3B7CA90-2386-4713-ADC3-C8A378F1E4D0}" type="presOf" srcId="{E90E085D-458C-4A25-ADF7-935923DBB5EC}" destId="{5E5D7B23-28BA-48E0-9378-A6D596B023B0}" srcOrd="1" destOrd="0" presId="urn:microsoft.com/office/officeart/2005/8/layout/matrix1"/>
    <dgm:cxn modelId="{9CEF232E-0061-4300-B015-18E92C86FBFA}" type="presOf" srcId="{F34DA4BB-12E0-4606-BCC0-CE039E484CF6}" destId="{AA5D32D5-B765-406C-88F1-D4660D337589}" srcOrd="1" destOrd="0" presId="urn:microsoft.com/office/officeart/2005/8/layout/matrix1"/>
    <dgm:cxn modelId="{C64143A0-2914-47A6-A850-4BA8C055C88E}" type="presOf" srcId="{020E745F-B705-4C98-B8C4-9BDC4F113567}" destId="{A72CB898-0B95-4AC3-82EE-EAD956B5981C}" srcOrd="0" destOrd="0" presId="urn:microsoft.com/office/officeart/2005/8/layout/matrix1"/>
    <dgm:cxn modelId="{D5B496A0-C7B7-4861-8207-01940E6A4E5D}" srcId="{020E745F-B705-4C98-B8C4-9BDC4F113567}" destId="{F34DA4BB-12E0-4606-BCC0-CE039E484CF6}" srcOrd="0" destOrd="0" parTransId="{0DD9E676-78B5-4958-B410-539A894D91F6}" sibTransId="{99B0DB1A-1322-492B-9277-D67652E83E0C}"/>
    <dgm:cxn modelId="{736F44B1-C1A5-4C32-92A0-072EA4B74A2F}" srcId="{020E745F-B705-4C98-B8C4-9BDC4F113567}" destId="{3055145A-9EEC-4CCB-9C16-BD1B35071CCF}" srcOrd="3" destOrd="0" parTransId="{0A6C2622-1352-46D1-A7D9-FB5C54197BE0}" sibTransId="{FDB25EAC-120A-4936-9A88-00907DA10640}"/>
    <dgm:cxn modelId="{AC4B4C13-A519-4A75-97DF-4E4AA84517E8}" type="presOf" srcId="{3055145A-9EEC-4CCB-9C16-BD1B35071CCF}" destId="{95390938-387A-4E02-A754-23E0884E8B3D}" srcOrd="1" destOrd="0" presId="urn:microsoft.com/office/officeart/2005/8/layout/matrix1"/>
    <dgm:cxn modelId="{3A9CE24A-DD71-47CE-8996-5DFC3CCF0A9C}" type="presOf" srcId="{2AAB578B-23BF-40C3-97DA-F24F9B71C699}" destId="{85DC7CD6-7FBA-42B1-8B1A-C4FE5E664061}" srcOrd="1" destOrd="0" presId="urn:microsoft.com/office/officeart/2005/8/layout/matrix1"/>
    <dgm:cxn modelId="{C371DC7E-D5C7-4822-9FFB-E326656A2F36}" type="presOf" srcId="{9B7C354B-4BBA-4234-9B02-8EA58286F927}" destId="{DEFF4465-91A4-46C7-BC1B-E570F7D8D87E}" srcOrd="0" destOrd="0" presId="urn:microsoft.com/office/officeart/2005/8/layout/matrix1"/>
    <dgm:cxn modelId="{CC3DEF91-9A70-45C7-946B-8227958C07E0}" srcId="{020E745F-B705-4C98-B8C4-9BDC4F113567}" destId="{2AAB578B-23BF-40C3-97DA-F24F9B71C699}" srcOrd="1" destOrd="0" parTransId="{4627DBA7-15DE-40EA-BB70-BBB4E984727A}" sibTransId="{C5F653C4-E74B-409F-B84C-8911E7E049D8}"/>
    <dgm:cxn modelId="{0FACA1A7-99D4-43A1-BF8D-ACCC5F570E22}" type="presParOf" srcId="{DEFF4465-91A4-46C7-BC1B-E570F7D8D87E}" destId="{85BDC803-14FE-431D-BDD6-49F7EE7BCB0E}" srcOrd="0" destOrd="0" presId="urn:microsoft.com/office/officeart/2005/8/layout/matrix1"/>
    <dgm:cxn modelId="{D5E5023E-7C74-4982-9062-BB0EC78B3BBF}" type="presParOf" srcId="{85BDC803-14FE-431D-BDD6-49F7EE7BCB0E}" destId="{09856856-6C4E-4023-9B89-8DF5E5F4E60A}" srcOrd="0" destOrd="0" presId="urn:microsoft.com/office/officeart/2005/8/layout/matrix1"/>
    <dgm:cxn modelId="{E8B57CC8-1CA6-46B1-A2FF-66978764E2F4}" type="presParOf" srcId="{85BDC803-14FE-431D-BDD6-49F7EE7BCB0E}" destId="{AA5D32D5-B765-406C-88F1-D4660D337589}" srcOrd="1" destOrd="0" presId="urn:microsoft.com/office/officeart/2005/8/layout/matrix1"/>
    <dgm:cxn modelId="{9F6740A5-64CE-4DF8-96A9-BEF2788BF17F}" type="presParOf" srcId="{85BDC803-14FE-431D-BDD6-49F7EE7BCB0E}" destId="{02F5089C-6350-48DA-85E4-B78E77138988}" srcOrd="2" destOrd="0" presId="urn:microsoft.com/office/officeart/2005/8/layout/matrix1"/>
    <dgm:cxn modelId="{96877E60-69EC-4A62-B754-78619837B11A}" type="presParOf" srcId="{85BDC803-14FE-431D-BDD6-49F7EE7BCB0E}" destId="{85DC7CD6-7FBA-42B1-8B1A-C4FE5E664061}" srcOrd="3" destOrd="0" presId="urn:microsoft.com/office/officeart/2005/8/layout/matrix1"/>
    <dgm:cxn modelId="{9979DFDC-EB08-48CD-85F9-552D08F245AE}" type="presParOf" srcId="{85BDC803-14FE-431D-BDD6-49F7EE7BCB0E}" destId="{9AF94C72-1FF0-4ABE-A11A-8CDAF09CAC0F}" srcOrd="4" destOrd="0" presId="urn:microsoft.com/office/officeart/2005/8/layout/matrix1"/>
    <dgm:cxn modelId="{9062559D-230D-4426-8B54-B2AF96421442}" type="presParOf" srcId="{85BDC803-14FE-431D-BDD6-49F7EE7BCB0E}" destId="{5E5D7B23-28BA-48E0-9378-A6D596B023B0}" srcOrd="5" destOrd="0" presId="urn:microsoft.com/office/officeart/2005/8/layout/matrix1"/>
    <dgm:cxn modelId="{BC1E0847-7AED-497A-83FC-07265FED6735}" type="presParOf" srcId="{85BDC803-14FE-431D-BDD6-49F7EE7BCB0E}" destId="{0D9CA458-6B85-436F-A96F-2705564F96A1}" srcOrd="6" destOrd="0" presId="urn:microsoft.com/office/officeart/2005/8/layout/matrix1"/>
    <dgm:cxn modelId="{E1428DA1-E099-4458-AB83-D79AF1EDE5C0}" type="presParOf" srcId="{85BDC803-14FE-431D-BDD6-49F7EE7BCB0E}" destId="{95390938-387A-4E02-A754-23E0884E8B3D}" srcOrd="7" destOrd="0" presId="urn:microsoft.com/office/officeart/2005/8/layout/matrix1"/>
    <dgm:cxn modelId="{DEB91109-72EA-4325-A316-78734D1496CE}" type="presParOf" srcId="{DEFF4465-91A4-46C7-BC1B-E570F7D8D87E}" destId="{A72CB898-0B95-4AC3-82EE-EAD956B598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092C6B-E3A7-40D3-A83D-DB5CC0F6DDE4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E480B5AA-C72E-4167-9829-44293BE72CC0}">
      <dgm:prSet phldrT="[Tekst]" custT="1"/>
      <dgm:spPr>
        <a:solidFill>
          <a:srgbClr val="CCFF66"/>
        </a:solidFill>
      </dgm:spPr>
      <dgm:t>
        <a:bodyPr/>
        <a:lstStyle/>
        <a:p>
          <a:r>
            <a:rPr lang="pl-PL" sz="2400" b="1" dirty="0" smtClean="0">
              <a:solidFill>
                <a:schemeClr val="tx1"/>
              </a:solidFill>
            </a:rPr>
            <a:t>dodatkowy nauczyciel, pomoc nauczyciela</a:t>
          </a:r>
          <a:endParaRPr lang="pl-PL" sz="2400" b="1" dirty="0">
            <a:solidFill>
              <a:schemeClr val="tx1"/>
            </a:solidFill>
          </a:endParaRPr>
        </a:p>
      </dgm:t>
    </dgm:pt>
    <dgm:pt modelId="{96F85AF8-947F-4D0C-8258-A52AC5F47B7D}" type="parTrans" cxnId="{15E7B433-F193-4D32-8E2E-5EF6441A4D81}">
      <dgm:prSet/>
      <dgm:spPr/>
      <dgm:t>
        <a:bodyPr/>
        <a:lstStyle/>
        <a:p>
          <a:endParaRPr lang="pl-PL"/>
        </a:p>
      </dgm:t>
    </dgm:pt>
    <dgm:pt modelId="{19AF0FFC-2B84-4477-835B-664F8E3F9119}" type="sibTrans" cxnId="{15E7B433-F193-4D32-8E2E-5EF6441A4D81}">
      <dgm:prSet/>
      <dgm:spPr/>
      <dgm:t>
        <a:bodyPr/>
        <a:lstStyle/>
        <a:p>
          <a:endParaRPr lang="pl-PL"/>
        </a:p>
      </dgm:t>
    </dgm:pt>
    <dgm:pt modelId="{09C48DFF-EC23-4589-8DC8-D359ED151C5D}">
      <dgm:prSet phldrT="[Tekst]" custT="1"/>
      <dgm:spPr>
        <a:solidFill>
          <a:srgbClr val="CCFF66"/>
        </a:solidFill>
      </dgm:spPr>
      <dgm:t>
        <a:bodyPr/>
        <a:lstStyle/>
        <a:p>
          <a:r>
            <a:rPr lang="pl-PL" sz="2400" b="1" dirty="0" smtClean="0">
              <a:solidFill>
                <a:schemeClr val="tx1"/>
              </a:solidFill>
            </a:rPr>
            <a:t>zajęcia z pomocy psychologiczno-pedagogicznej</a:t>
          </a:r>
          <a:endParaRPr lang="pl-PL" sz="2400" b="1" dirty="0">
            <a:solidFill>
              <a:schemeClr val="tx1"/>
            </a:solidFill>
          </a:endParaRPr>
        </a:p>
      </dgm:t>
    </dgm:pt>
    <dgm:pt modelId="{6037BE47-CB10-4C31-9011-9FC75BDE239D}" type="parTrans" cxnId="{8E9322D2-8741-4CC9-8830-9E0BB2E5631A}">
      <dgm:prSet/>
      <dgm:spPr/>
      <dgm:t>
        <a:bodyPr/>
        <a:lstStyle/>
        <a:p>
          <a:endParaRPr lang="pl-PL"/>
        </a:p>
      </dgm:t>
    </dgm:pt>
    <dgm:pt modelId="{CF675987-9FFD-4F81-AB4F-9BEE5358B24B}" type="sibTrans" cxnId="{8E9322D2-8741-4CC9-8830-9E0BB2E5631A}">
      <dgm:prSet/>
      <dgm:spPr/>
      <dgm:t>
        <a:bodyPr/>
        <a:lstStyle/>
        <a:p>
          <a:endParaRPr lang="pl-PL"/>
        </a:p>
      </dgm:t>
    </dgm:pt>
    <dgm:pt modelId="{A1D0932A-CCCC-4769-BFDC-4B1DF34B8937}">
      <dgm:prSet phldrT="[Tekst]" custT="1"/>
      <dgm:spPr>
        <a:solidFill>
          <a:srgbClr val="CCFF66"/>
        </a:solidFill>
      </dgm:spPr>
      <dgm:t>
        <a:bodyPr/>
        <a:lstStyle/>
        <a:p>
          <a:r>
            <a:rPr lang="pl-PL" sz="2400" b="1" dirty="0" smtClean="0">
              <a:solidFill>
                <a:schemeClr val="tx1"/>
              </a:solidFill>
            </a:rPr>
            <a:t>zajęcia z klasą</a:t>
          </a:r>
          <a:endParaRPr lang="pl-PL" sz="2400" b="1" dirty="0">
            <a:solidFill>
              <a:schemeClr val="tx1"/>
            </a:solidFill>
          </a:endParaRPr>
        </a:p>
      </dgm:t>
    </dgm:pt>
    <dgm:pt modelId="{CA125F12-AE5D-48FA-8278-AA3C7FCED031}" type="sibTrans" cxnId="{0162D880-D253-4AB2-B496-6D0E5E797203}">
      <dgm:prSet/>
      <dgm:spPr/>
      <dgm:t>
        <a:bodyPr/>
        <a:lstStyle/>
        <a:p>
          <a:endParaRPr lang="pl-PL"/>
        </a:p>
      </dgm:t>
    </dgm:pt>
    <dgm:pt modelId="{9F6AFCC8-CDFD-4098-ADC3-0245E1ADE487}" type="parTrans" cxnId="{0162D880-D253-4AB2-B496-6D0E5E797203}">
      <dgm:prSet/>
      <dgm:spPr/>
      <dgm:t>
        <a:bodyPr/>
        <a:lstStyle/>
        <a:p>
          <a:endParaRPr lang="pl-PL"/>
        </a:p>
      </dgm:t>
    </dgm:pt>
    <dgm:pt modelId="{B1C2A1C5-070A-40A6-822F-53842827479A}">
      <dgm:prSet custT="1"/>
      <dgm:spPr>
        <a:solidFill>
          <a:srgbClr val="CCFF66"/>
        </a:solidFill>
      </dgm:spPr>
      <dgm:t>
        <a:bodyPr/>
        <a:lstStyle/>
        <a:p>
          <a:r>
            <a:rPr lang="pl-PL" sz="2400" b="1" dirty="0" smtClean="0">
              <a:solidFill>
                <a:schemeClr val="tx1"/>
              </a:solidFill>
            </a:rPr>
            <a:t>zajęcia rewalidacyjne</a:t>
          </a:r>
        </a:p>
      </dgm:t>
    </dgm:pt>
    <dgm:pt modelId="{6E15B063-2FC6-4D41-93DF-878F672F3BAC}" type="sibTrans" cxnId="{D91618DB-7F36-4E0C-89EB-98A332B09E96}">
      <dgm:prSet/>
      <dgm:spPr/>
      <dgm:t>
        <a:bodyPr/>
        <a:lstStyle/>
        <a:p>
          <a:endParaRPr lang="pl-PL"/>
        </a:p>
      </dgm:t>
    </dgm:pt>
    <dgm:pt modelId="{184ED8B0-6C53-4C1D-8BD5-78718DB3F605}" type="parTrans" cxnId="{D91618DB-7F36-4E0C-89EB-98A332B09E96}">
      <dgm:prSet/>
      <dgm:spPr/>
      <dgm:t>
        <a:bodyPr/>
        <a:lstStyle/>
        <a:p>
          <a:endParaRPr lang="pl-PL"/>
        </a:p>
      </dgm:t>
    </dgm:pt>
    <dgm:pt modelId="{2670713C-F6B6-4DA3-AB42-B61127064EFD}">
      <dgm:prSet custT="1"/>
      <dgm:spPr>
        <a:solidFill>
          <a:srgbClr val="FF9999"/>
        </a:solidFill>
      </dgm:spPr>
      <dgm:t>
        <a:bodyPr/>
        <a:lstStyle/>
        <a:p>
          <a:r>
            <a:rPr lang="pl-PL" sz="2400" b="1" dirty="0" smtClean="0">
              <a:solidFill>
                <a:schemeClr val="tx1"/>
              </a:solidFill>
            </a:rPr>
            <a:t>zajęcia indywidualne </a:t>
          </a:r>
          <a:br>
            <a:rPr lang="pl-PL" sz="2400" b="1" dirty="0" smtClean="0">
              <a:solidFill>
                <a:schemeClr val="tx1"/>
              </a:solidFill>
            </a:rPr>
          </a:br>
          <a:r>
            <a:rPr lang="pl-PL" sz="2400" b="1" dirty="0" smtClean="0">
              <a:solidFill>
                <a:schemeClr val="tx1"/>
              </a:solidFill>
            </a:rPr>
            <a:t>w szkole</a:t>
          </a:r>
          <a:endParaRPr lang="pl-PL" sz="2400" b="1" dirty="0">
            <a:solidFill>
              <a:schemeClr val="tx1"/>
            </a:solidFill>
          </a:endParaRPr>
        </a:p>
      </dgm:t>
    </dgm:pt>
    <dgm:pt modelId="{78B797A7-9871-4CCC-BE36-F3DFFD038954}" type="sibTrans" cxnId="{284D00E9-B2EF-404B-8264-508113DAD1BE}">
      <dgm:prSet/>
      <dgm:spPr/>
      <dgm:t>
        <a:bodyPr/>
        <a:lstStyle/>
        <a:p>
          <a:endParaRPr lang="pl-PL"/>
        </a:p>
      </dgm:t>
    </dgm:pt>
    <dgm:pt modelId="{5F77F602-9124-4C2D-95D2-BB6231CBBC44}" type="parTrans" cxnId="{284D00E9-B2EF-404B-8264-508113DAD1BE}">
      <dgm:prSet/>
      <dgm:spPr/>
      <dgm:t>
        <a:bodyPr/>
        <a:lstStyle/>
        <a:p>
          <a:endParaRPr lang="pl-PL"/>
        </a:p>
      </dgm:t>
    </dgm:pt>
    <dgm:pt modelId="{5934FCDB-61D9-4C2D-BC31-429424FAD566}">
      <dgm:prSet phldrT="[Tekst]" custT="1"/>
      <dgm:spPr>
        <a:solidFill>
          <a:srgbClr val="CC99FF"/>
        </a:solidFill>
      </dgm:spPr>
      <dgm:t>
        <a:bodyPr/>
        <a:lstStyle/>
        <a:p>
          <a:r>
            <a:rPr lang="pl-PL" sz="2400" b="1" dirty="0" smtClean="0">
              <a:solidFill>
                <a:schemeClr val="tx1"/>
              </a:solidFill>
            </a:rPr>
            <a:t>Indywidualny program edukacyjno-terapeutyczny</a:t>
          </a:r>
        </a:p>
      </dgm:t>
    </dgm:pt>
    <dgm:pt modelId="{F68E3B06-4C51-44B9-A4D1-604C89FF6606}" type="sibTrans" cxnId="{0B4EFD70-FA2A-4EE6-B6AC-0E380BED67A7}">
      <dgm:prSet/>
      <dgm:spPr/>
      <dgm:t>
        <a:bodyPr/>
        <a:lstStyle/>
        <a:p>
          <a:endParaRPr lang="pl-PL"/>
        </a:p>
      </dgm:t>
    </dgm:pt>
    <dgm:pt modelId="{406DC9AA-E07A-45F7-ACD9-B70EE8341730}" type="parTrans" cxnId="{0B4EFD70-FA2A-4EE6-B6AC-0E380BED67A7}">
      <dgm:prSet/>
      <dgm:spPr/>
      <dgm:t>
        <a:bodyPr/>
        <a:lstStyle/>
        <a:p>
          <a:endParaRPr lang="pl-PL"/>
        </a:p>
      </dgm:t>
    </dgm:pt>
    <dgm:pt modelId="{374A03D0-871B-49E9-9CBC-6D9D21711011}" type="pres">
      <dgm:prSet presAssocID="{84092C6B-E3A7-40D3-A83D-DB5CC0F6DDE4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E8DFA391-3C6E-4095-9414-A1602C226D69}" type="pres">
      <dgm:prSet presAssocID="{5934FCDB-61D9-4C2D-BC31-429424FAD566}" presName="hierRoot1" presStyleCnt="0">
        <dgm:presLayoutVars>
          <dgm:hierBranch val="init"/>
        </dgm:presLayoutVars>
      </dgm:prSet>
      <dgm:spPr/>
    </dgm:pt>
    <dgm:pt modelId="{D642C609-9F87-43DB-94B7-4A482F00EB75}" type="pres">
      <dgm:prSet presAssocID="{5934FCDB-61D9-4C2D-BC31-429424FAD566}" presName="rootComposite1" presStyleCnt="0"/>
      <dgm:spPr/>
    </dgm:pt>
    <dgm:pt modelId="{6E9F02EA-12AA-4E6A-8A92-87585719D896}" type="pres">
      <dgm:prSet presAssocID="{5934FCDB-61D9-4C2D-BC31-429424FAD566}" presName="rootText1" presStyleLbl="node0" presStyleIdx="0" presStyleCnt="1" custScaleX="487496" custScaleY="169559" custLinFactX="28395" custLinFactY="-100000" custLinFactNeighborX="100000" custLinFactNeighborY="-13039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DB49A68-91E7-4C15-AF6E-612E9D401911}" type="pres">
      <dgm:prSet presAssocID="{5934FCDB-61D9-4C2D-BC31-429424FAD566}" presName="rootConnector1" presStyleLbl="node1" presStyleIdx="0" presStyleCnt="0"/>
      <dgm:spPr/>
      <dgm:t>
        <a:bodyPr/>
        <a:lstStyle/>
        <a:p>
          <a:endParaRPr lang="pl-PL"/>
        </a:p>
      </dgm:t>
    </dgm:pt>
    <dgm:pt modelId="{E0832C80-A167-4577-822A-B10BAEEB3FB8}" type="pres">
      <dgm:prSet presAssocID="{5934FCDB-61D9-4C2D-BC31-429424FAD566}" presName="hierChild2" presStyleCnt="0"/>
      <dgm:spPr/>
    </dgm:pt>
    <dgm:pt modelId="{B183C9FE-7475-40FF-AD04-17173B9B5511}" type="pres">
      <dgm:prSet presAssocID="{96F85AF8-947F-4D0C-8258-A52AC5F47B7D}" presName="Name37" presStyleLbl="parChTrans1D2" presStyleIdx="0" presStyleCnt="5"/>
      <dgm:spPr/>
      <dgm:t>
        <a:bodyPr/>
        <a:lstStyle/>
        <a:p>
          <a:endParaRPr lang="pl-PL"/>
        </a:p>
      </dgm:t>
    </dgm:pt>
    <dgm:pt modelId="{E6D16E16-264E-46B2-8219-20582AC2581B}" type="pres">
      <dgm:prSet presAssocID="{E480B5AA-C72E-4167-9829-44293BE72CC0}" presName="hierRoot2" presStyleCnt="0">
        <dgm:presLayoutVars>
          <dgm:hierBranch val="init"/>
        </dgm:presLayoutVars>
      </dgm:prSet>
      <dgm:spPr/>
    </dgm:pt>
    <dgm:pt modelId="{664290F5-7C0A-4208-8785-5FD576E0414B}" type="pres">
      <dgm:prSet presAssocID="{E480B5AA-C72E-4167-9829-44293BE72CC0}" presName="rootComposite" presStyleCnt="0"/>
      <dgm:spPr/>
    </dgm:pt>
    <dgm:pt modelId="{367BF576-82C7-41C4-B278-825540CAB4D9}" type="pres">
      <dgm:prSet presAssocID="{E480B5AA-C72E-4167-9829-44293BE72CC0}" presName="rootText" presStyleLbl="node2" presStyleIdx="0" presStyleCnt="5" custScaleX="184864" custScaleY="155731" custLinFactNeighborX="-1132" custLinFactNeighborY="218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9860206-8405-4B81-BA5E-F7E84DB3CDFD}" type="pres">
      <dgm:prSet presAssocID="{E480B5AA-C72E-4167-9829-44293BE72CC0}" presName="rootConnector" presStyleLbl="node2" presStyleIdx="0" presStyleCnt="5"/>
      <dgm:spPr/>
      <dgm:t>
        <a:bodyPr/>
        <a:lstStyle/>
        <a:p>
          <a:endParaRPr lang="pl-PL"/>
        </a:p>
      </dgm:t>
    </dgm:pt>
    <dgm:pt modelId="{47CEF9C0-C272-4FDB-B6FA-4EA989B7B940}" type="pres">
      <dgm:prSet presAssocID="{E480B5AA-C72E-4167-9829-44293BE72CC0}" presName="hierChild4" presStyleCnt="0"/>
      <dgm:spPr/>
    </dgm:pt>
    <dgm:pt modelId="{8795A871-07E8-4D77-92A0-78B9EC505A65}" type="pres">
      <dgm:prSet presAssocID="{E480B5AA-C72E-4167-9829-44293BE72CC0}" presName="hierChild5" presStyleCnt="0"/>
      <dgm:spPr/>
    </dgm:pt>
    <dgm:pt modelId="{D240A609-889B-4D72-AC05-6183B078CD14}" type="pres">
      <dgm:prSet presAssocID="{6037BE47-CB10-4C31-9011-9FC75BDE239D}" presName="Name37" presStyleLbl="parChTrans1D2" presStyleIdx="1" presStyleCnt="5"/>
      <dgm:spPr/>
      <dgm:t>
        <a:bodyPr/>
        <a:lstStyle/>
        <a:p>
          <a:endParaRPr lang="pl-PL"/>
        </a:p>
      </dgm:t>
    </dgm:pt>
    <dgm:pt modelId="{539AEAEB-A210-49C5-939D-CE023643BEC7}" type="pres">
      <dgm:prSet presAssocID="{09C48DFF-EC23-4589-8DC8-D359ED151C5D}" presName="hierRoot2" presStyleCnt="0">
        <dgm:presLayoutVars>
          <dgm:hierBranch val="init"/>
        </dgm:presLayoutVars>
      </dgm:prSet>
      <dgm:spPr/>
    </dgm:pt>
    <dgm:pt modelId="{9FD6C9EB-8199-401D-9AED-80E8E2C0794F}" type="pres">
      <dgm:prSet presAssocID="{09C48DFF-EC23-4589-8DC8-D359ED151C5D}" presName="rootComposite" presStyleCnt="0"/>
      <dgm:spPr/>
    </dgm:pt>
    <dgm:pt modelId="{E58F1744-920A-4EAE-8A12-A71F9A732A35}" type="pres">
      <dgm:prSet presAssocID="{09C48DFF-EC23-4589-8DC8-D359ED151C5D}" presName="rootText" presStyleLbl="node2" presStyleIdx="1" presStyleCnt="5" custScaleX="153862" custScaleY="150482" custLinFactNeighborX="-1132" custLinFactNeighborY="429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EA4E36B-DFC3-47AA-81D0-0F861AE74189}" type="pres">
      <dgm:prSet presAssocID="{09C48DFF-EC23-4589-8DC8-D359ED151C5D}" presName="rootConnector" presStyleLbl="node2" presStyleIdx="1" presStyleCnt="5"/>
      <dgm:spPr/>
      <dgm:t>
        <a:bodyPr/>
        <a:lstStyle/>
        <a:p>
          <a:endParaRPr lang="pl-PL"/>
        </a:p>
      </dgm:t>
    </dgm:pt>
    <dgm:pt modelId="{8E61CE5A-1F72-42A0-9FC4-A4DE5DA76059}" type="pres">
      <dgm:prSet presAssocID="{09C48DFF-EC23-4589-8DC8-D359ED151C5D}" presName="hierChild4" presStyleCnt="0"/>
      <dgm:spPr/>
    </dgm:pt>
    <dgm:pt modelId="{9FD891E1-AFCD-48FA-80D9-0DC577C3C61E}" type="pres">
      <dgm:prSet presAssocID="{09C48DFF-EC23-4589-8DC8-D359ED151C5D}" presName="hierChild5" presStyleCnt="0"/>
      <dgm:spPr/>
    </dgm:pt>
    <dgm:pt modelId="{C8C782B8-FE08-40C3-B9CF-A1F05616328A}" type="pres">
      <dgm:prSet presAssocID="{184ED8B0-6C53-4C1D-8BD5-78718DB3F605}" presName="Name37" presStyleLbl="parChTrans1D2" presStyleIdx="2" presStyleCnt="5"/>
      <dgm:spPr/>
      <dgm:t>
        <a:bodyPr/>
        <a:lstStyle/>
        <a:p>
          <a:endParaRPr lang="pl-PL"/>
        </a:p>
      </dgm:t>
    </dgm:pt>
    <dgm:pt modelId="{C4AC1636-C1FA-4DD5-8DF0-18BC4A416899}" type="pres">
      <dgm:prSet presAssocID="{B1C2A1C5-070A-40A6-822F-53842827479A}" presName="hierRoot2" presStyleCnt="0">
        <dgm:presLayoutVars>
          <dgm:hierBranch val="init"/>
        </dgm:presLayoutVars>
      </dgm:prSet>
      <dgm:spPr/>
    </dgm:pt>
    <dgm:pt modelId="{ADCDA3F3-60A3-4BEA-BD3B-F10B4E48525B}" type="pres">
      <dgm:prSet presAssocID="{B1C2A1C5-070A-40A6-822F-53842827479A}" presName="rootComposite" presStyleCnt="0"/>
      <dgm:spPr/>
    </dgm:pt>
    <dgm:pt modelId="{8B1A061F-8C43-42DC-AD7B-6F966F2E79FE}" type="pres">
      <dgm:prSet presAssocID="{B1C2A1C5-070A-40A6-822F-53842827479A}" presName="rootText" presStyleLbl="node2" presStyleIdx="2" presStyleCnt="5" custScaleX="119913" custScaleY="124167" custLinFactNeighborX="-1132" custLinFactNeighborY="218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CE21182-7B46-4CA2-97ED-24A073C94F30}" type="pres">
      <dgm:prSet presAssocID="{B1C2A1C5-070A-40A6-822F-53842827479A}" presName="rootConnector" presStyleLbl="node2" presStyleIdx="2" presStyleCnt="5"/>
      <dgm:spPr/>
      <dgm:t>
        <a:bodyPr/>
        <a:lstStyle/>
        <a:p>
          <a:endParaRPr lang="pl-PL"/>
        </a:p>
      </dgm:t>
    </dgm:pt>
    <dgm:pt modelId="{1FA95F09-792C-4021-8356-E599757331C2}" type="pres">
      <dgm:prSet presAssocID="{B1C2A1C5-070A-40A6-822F-53842827479A}" presName="hierChild4" presStyleCnt="0"/>
      <dgm:spPr/>
    </dgm:pt>
    <dgm:pt modelId="{185FE0F5-E961-477F-BAD9-773563F4D01A}" type="pres">
      <dgm:prSet presAssocID="{B1C2A1C5-070A-40A6-822F-53842827479A}" presName="hierChild5" presStyleCnt="0"/>
      <dgm:spPr/>
    </dgm:pt>
    <dgm:pt modelId="{E571B362-52B0-447E-8C45-51C0CE624143}" type="pres">
      <dgm:prSet presAssocID="{5F77F602-9124-4C2D-95D2-BB6231CBBC44}" presName="Name37" presStyleLbl="parChTrans1D2" presStyleIdx="3" presStyleCnt="5"/>
      <dgm:spPr/>
      <dgm:t>
        <a:bodyPr/>
        <a:lstStyle/>
        <a:p>
          <a:endParaRPr lang="pl-PL"/>
        </a:p>
      </dgm:t>
    </dgm:pt>
    <dgm:pt modelId="{6C7ED6AA-CED2-4F61-B749-005F785FC614}" type="pres">
      <dgm:prSet presAssocID="{2670713C-F6B6-4DA3-AB42-B61127064EFD}" presName="hierRoot2" presStyleCnt="0">
        <dgm:presLayoutVars>
          <dgm:hierBranch val="init"/>
        </dgm:presLayoutVars>
      </dgm:prSet>
      <dgm:spPr/>
    </dgm:pt>
    <dgm:pt modelId="{345B476F-0829-4B5B-8CD5-2D13D245C007}" type="pres">
      <dgm:prSet presAssocID="{2670713C-F6B6-4DA3-AB42-B61127064EFD}" presName="rootComposite" presStyleCnt="0"/>
      <dgm:spPr/>
    </dgm:pt>
    <dgm:pt modelId="{1BACEBA3-E6DB-46A5-BAEB-76083B4416C0}" type="pres">
      <dgm:prSet presAssocID="{2670713C-F6B6-4DA3-AB42-B61127064EFD}" presName="rootText" presStyleLbl="node2" presStyleIdx="3" presStyleCnt="5" custScaleX="132629" custScaleY="187305" custLinFactNeighborX="-1132" custLinFactNeighborY="218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66340A1-7C07-40FE-8421-FE7153EAC929}" type="pres">
      <dgm:prSet presAssocID="{2670713C-F6B6-4DA3-AB42-B61127064EFD}" presName="rootConnector" presStyleLbl="node2" presStyleIdx="3" presStyleCnt="5"/>
      <dgm:spPr/>
      <dgm:t>
        <a:bodyPr/>
        <a:lstStyle/>
        <a:p>
          <a:endParaRPr lang="pl-PL"/>
        </a:p>
      </dgm:t>
    </dgm:pt>
    <dgm:pt modelId="{F9703E4B-FE04-45F3-B426-4266CD65E323}" type="pres">
      <dgm:prSet presAssocID="{2670713C-F6B6-4DA3-AB42-B61127064EFD}" presName="hierChild4" presStyleCnt="0"/>
      <dgm:spPr/>
    </dgm:pt>
    <dgm:pt modelId="{AE7077A3-0C19-4357-AD23-0359E9C714EC}" type="pres">
      <dgm:prSet presAssocID="{2670713C-F6B6-4DA3-AB42-B61127064EFD}" presName="hierChild5" presStyleCnt="0"/>
      <dgm:spPr/>
    </dgm:pt>
    <dgm:pt modelId="{6015D600-BD94-443B-8E80-891A996C8486}" type="pres">
      <dgm:prSet presAssocID="{9F6AFCC8-CDFD-4098-ADC3-0245E1ADE487}" presName="Name37" presStyleLbl="parChTrans1D2" presStyleIdx="4" presStyleCnt="5"/>
      <dgm:spPr/>
      <dgm:t>
        <a:bodyPr/>
        <a:lstStyle/>
        <a:p>
          <a:endParaRPr lang="pl-PL"/>
        </a:p>
      </dgm:t>
    </dgm:pt>
    <dgm:pt modelId="{0A186AF8-9FD0-4847-94B0-6C0D32A883F5}" type="pres">
      <dgm:prSet presAssocID="{A1D0932A-CCCC-4769-BFDC-4B1DF34B8937}" presName="hierRoot2" presStyleCnt="0">
        <dgm:presLayoutVars>
          <dgm:hierBranch val="init"/>
        </dgm:presLayoutVars>
      </dgm:prSet>
      <dgm:spPr/>
    </dgm:pt>
    <dgm:pt modelId="{A4FF6FF5-4117-4C65-A286-3623583C8B61}" type="pres">
      <dgm:prSet presAssocID="{A1D0932A-CCCC-4769-BFDC-4B1DF34B8937}" presName="rootComposite" presStyleCnt="0"/>
      <dgm:spPr/>
    </dgm:pt>
    <dgm:pt modelId="{711821E6-0598-4EE5-90D1-0E3A58944705}" type="pres">
      <dgm:prSet presAssocID="{A1D0932A-CCCC-4769-BFDC-4B1DF34B8937}" presName="rootText" presStyleLbl="node2" presStyleIdx="4" presStyleCnt="5" custScaleX="118315" custScaleY="156906" custLinFactNeighborX="-1132" custLinFactNeighborY="218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E666FA0-FCC2-457D-B273-EE3E4DD35A03}" type="pres">
      <dgm:prSet presAssocID="{A1D0932A-CCCC-4769-BFDC-4B1DF34B8937}" presName="rootConnector" presStyleLbl="node2" presStyleIdx="4" presStyleCnt="5"/>
      <dgm:spPr/>
      <dgm:t>
        <a:bodyPr/>
        <a:lstStyle/>
        <a:p>
          <a:endParaRPr lang="pl-PL"/>
        </a:p>
      </dgm:t>
    </dgm:pt>
    <dgm:pt modelId="{581D7942-4AB7-41C5-8BC7-70C71329E3E8}" type="pres">
      <dgm:prSet presAssocID="{A1D0932A-CCCC-4769-BFDC-4B1DF34B8937}" presName="hierChild4" presStyleCnt="0"/>
      <dgm:spPr/>
    </dgm:pt>
    <dgm:pt modelId="{C086971A-9FD6-4AAF-911B-7E4B7FF82B9B}" type="pres">
      <dgm:prSet presAssocID="{A1D0932A-CCCC-4769-BFDC-4B1DF34B8937}" presName="hierChild5" presStyleCnt="0"/>
      <dgm:spPr/>
    </dgm:pt>
    <dgm:pt modelId="{17AC57B9-BA91-4521-821C-70EF04F6455F}" type="pres">
      <dgm:prSet presAssocID="{5934FCDB-61D9-4C2D-BC31-429424FAD566}" presName="hierChild3" presStyleCnt="0"/>
      <dgm:spPr/>
    </dgm:pt>
  </dgm:ptLst>
  <dgm:cxnLst>
    <dgm:cxn modelId="{0B4EFD70-FA2A-4EE6-B6AC-0E380BED67A7}" srcId="{84092C6B-E3A7-40D3-A83D-DB5CC0F6DDE4}" destId="{5934FCDB-61D9-4C2D-BC31-429424FAD566}" srcOrd="0" destOrd="0" parTransId="{406DC9AA-E07A-45F7-ACD9-B70EE8341730}" sibTransId="{F68E3B06-4C51-44B9-A4D1-604C89FF6606}"/>
    <dgm:cxn modelId="{8087ABE8-E3E9-47D8-ABB1-B4237DF08345}" type="presOf" srcId="{5934FCDB-61D9-4C2D-BC31-429424FAD566}" destId="{6E9F02EA-12AA-4E6A-8A92-87585719D896}" srcOrd="0" destOrd="0" presId="urn:microsoft.com/office/officeart/2005/8/layout/orgChart1"/>
    <dgm:cxn modelId="{8E3D1849-37C2-46ED-97ED-D3618FF21DA9}" type="presOf" srcId="{6037BE47-CB10-4C31-9011-9FC75BDE239D}" destId="{D240A609-889B-4D72-AC05-6183B078CD14}" srcOrd="0" destOrd="0" presId="urn:microsoft.com/office/officeart/2005/8/layout/orgChart1"/>
    <dgm:cxn modelId="{284D00E9-B2EF-404B-8264-508113DAD1BE}" srcId="{5934FCDB-61D9-4C2D-BC31-429424FAD566}" destId="{2670713C-F6B6-4DA3-AB42-B61127064EFD}" srcOrd="3" destOrd="0" parTransId="{5F77F602-9124-4C2D-95D2-BB6231CBBC44}" sibTransId="{78B797A7-9871-4CCC-BE36-F3DFFD038954}"/>
    <dgm:cxn modelId="{8AE90E54-A7DB-498E-8BE9-BED560D48186}" type="presOf" srcId="{B1C2A1C5-070A-40A6-822F-53842827479A}" destId="{2CE21182-7B46-4CA2-97ED-24A073C94F30}" srcOrd="1" destOrd="0" presId="urn:microsoft.com/office/officeart/2005/8/layout/orgChart1"/>
    <dgm:cxn modelId="{1A1EA34B-81CD-4311-8EBE-86F8AEEDCBF9}" type="presOf" srcId="{E480B5AA-C72E-4167-9829-44293BE72CC0}" destId="{367BF576-82C7-41C4-B278-825540CAB4D9}" srcOrd="0" destOrd="0" presId="urn:microsoft.com/office/officeart/2005/8/layout/orgChart1"/>
    <dgm:cxn modelId="{42AFC341-1C75-45AD-B732-E06486A7BCBE}" type="presOf" srcId="{5934FCDB-61D9-4C2D-BC31-429424FAD566}" destId="{FDB49A68-91E7-4C15-AF6E-612E9D401911}" srcOrd="1" destOrd="0" presId="urn:microsoft.com/office/officeart/2005/8/layout/orgChart1"/>
    <dgm:cxn modelId="{A570761D-D38B-4776-AD47-A4F9CDE6E606}" type="presOf" srcId="{B1C2A1C5-070A-40A6-822F-53842827479A}" destId="{8B1A061F-8C43-42DC-AD7B-6F966F2E79FE}" srcOrd="0" destOrd="0" presId="urn:microsoft.com/office/officeart/2005/8/layout/orgChart1"/>
    <dgm:cxn modelId="{D8A20BF8-4E1D-4960-95E7-CD651048C253}" type="presOf" srcId="{09C48DFF-EC23-4589-8DC8-D359ED151C5D}" destId="{0EA4E36B-DFC3-47AA-81D0-0F861AE74189}" srcOrd="1" destOrd="0" presId="urn:microsoft.com/office/officeart/2005/8/layout/orgChart1"/>
    <dgm:cxn modelId="{E0EB9E85-76BC-4ECB-A912-AC4BF304CE7C}" type="presOf" srcId="{2670713C-F6B6-4DA3-AB42-B61127064EFD}" destId="{1BACEBA3-E6DB-46A5-BAEB-76083B4416C0}" srcOrd="0" destOrd="0" presId="urn:microsoft.com/office/officeart/2005/8/layout/orgChart1"/>
    <dgm:cxn modelId="{999CB9CD-A36B-4F8F-8E14-B1A2070BBEBF}" type="presOf" srcId="{2670713C-F6B6-4DA3-AB42-B61127064EFD}" destId="{266340A1-7C07-40FE-8421-FE7153EAC929}" srcOrd="1" destOrd="0" presId="urn:microsoft.com/office/officeart/2005/8/layout/orgChart1"/>
    <dgm:cxn modelId="{F04B4688-0C98-4FF5-B11A-5E3A0011F330}" type="presOf" srcId="{84092C6B-E3A7-40D3-A83D-DB5CC0F6DDE4}" destId="{374A03D0-871B-49E9-9CBC-6D9D21711011}" srcOrd="0" destOrd="0" presId="urn:microsoft.com/office/officeart/2005/8/layout/orgChart1"/>
    <dgm:cxn modelId="{E8DDBB1E-C994-4A68-A486-9CFAA1395EC3}" type="presOf" srcId="{E480B5AA-C72E-4167-9829-44293BE72CC0}" destId="{49860206-8405-4B81-BA5E-F7E84DB3CDFD}" srcOrd="1" destOrd="0" presId="urn:microsoft.com/office/officeart/2005/8/layout/orgChart1"/>
    <dgm:cxn modelId="{0162D880-D253-4AB2-B496-6D0E5E797203}" srcId="{5934FCDB-61D9-4C2D-BC31-429424FAD566}" destId="{A1D0932A-CCCC-4769-BFDC-4B1DF34B8937}" srcOrd="4" destOrd="0" parTransId="{9F6AFCC8-CDFD-4098-ADC3-0245E1ADE487}" sibTransId="{CA125F12-AE5D-48FA-8278-AA3C7FCED031}"/>
    <dgm:cxn modelId="{2BFE1D53-E3E5-4721-B731-507BDD118B0E}" type="presOf" srcId="{A1D0932A-CCCC-4769-BFDC-4B1DF34B8937}" destId="{0E666FA0-FCC2-457D-B273-EE3E4DD35A03}" srcOrd="1" destOrd="0" presId="urn:microsoft.com/office/officeart/2005/8/layout/orgChart1"/>
    <dgm:cxn modelId="{15E7B433-F193-4D32-8E2E-5EF6441A4D81}" srcId="{5934FCDB-61D9-4C2D-BC31-429424FAD566}" destId="{E480B5AA-C72E-4167-9829-44293BE72CC0}" srcOrd="0" destOrd="0" parTransId="{96F85AF8-947F-4D0C-8258-A52AC5F47B7D}" sibTransId="{19AF0FFC-2B84-4477-835B-664F8E3F9119}"/>
    <dgm:cxn modelId="{3AF83728-D816-45DA-B28B-8277EDC03EEB}" type="presOf" srcId="{96F85AF8-947F-4D0C-8258-A52AC5F47B7D}" destId="{B183C9FE-7475-40FF-AD04-17173B9B5511}" srcOrd="0" destOrd="0" presId="urn:microsoft.com/office/officeart/2005/8/layout/orgChart1"/>
    <dgm:cxn modelId="{8E9322D2-8741-4CC9-8830-9E0BB2E5631A}" srcId="{5934FCDB-61D9-4C2D-BC31-429424FAD566}" destId="{09C48DFF-EC23-4589-8DC8-D359ED151C5D}" srcOrd="1" destOrd="0" parTransId="{6037BE47-CB10-4C31-9011-9FC75BDE239D}" sibTransId="{CF675987-9FFD-4F81-AB4F-9BEE5358B24B}"/>
    <dgm:cxn modelId="{4E63A9B2-54B6-46B6-AAB5-C448C8D511B6}" type="presOf" srcId="{9F6AFCC8-CDFD-4098-ADC3-0245E1ADE487}" destId="{6015D600-BD94-443B-8E80-891A996C8486}" srcOrd="0" destOrd="0" presId="urn:microsoft.com/office/officeart/2005/8/layout/orgChart1"/>
    <dgm:cxn modelId="{253505A1-27C7-4A3E-A865-F12695460573}" type="presOf" srcId="{5F77F602-9124-4C2D-95D2-BB6231CBBC44}" destId="{E571B362-52B0-447E-8C45-51C0CE624143}" srcOrd="0" destOrd="0" presId="urn:microsoft.com/office/officeart/2005/8/layout/orgChart1"/>
    <dgm:cxn modelId="{D91618DB-7F36-4E0C-89EB-98A332B09E96}" srcId="{5934FCDB-61D9-4C2D-BC31-429424FAD566}" destId="{B1C2A1C5-070A-40A6-822F-53842827479A}" srcOrd="2" destOrd="0" parTransId="{184ED8B0-6C53-4C1D-8BD5-78718DB3F605}" sibTransId="{6E15B063-2FC6-4D41-93DF-878F672F3BAC}"/>
    <dgm:cxn modelId="{60E59B89-72FF-4FD8-A88D-D82516070014}" type="presOf" srcId="{A1D0932A-CCCC-4769-BFDC-4B1DF34B8937}" destId="{711821E6-0598-4EE5-90D1-0E3A58944705}" srcOrd="0" destOrd="0" presId="urn:microsoft.com/office/officeart/2005/8/layout/orgChart1"/>
    <dgm:cxn modelId="{CE01D14B-A77B-4870-8B9F-A676BE51FFDA}" type="presOf" srcId="{184ED8B0-6C53-4C1D-8BD5-78718DB3F605}" destId="{C8C782B8-FE08-40C3-B9CF-A1F05616328A}" srcOrd="0" destOrd="0" presId="urn:microsoft.com/office/officeart/2005/8/layout/orgChart1"/>
    <dgm:cxn modelId="{1A1E0D71-C356-4131-9B86-C06EE6E69857}" type="presOf" srcId="{09C48DFF-EC23-4589-8DC8-D359ED151C5D}" destId="{E58F1744-920A-4EAE-8A12-A71F9A732A35}" srcOrd="0" destOrd="0" presId="urn:microsoft.com/office/officeart/2005/8/layout/orgChart1"/>
    <dgm:cxn modelId="{B51C575A-4EC1-4164-A854-ED03D9072787}" type="presParOf" srcId="{374A03D0-871B-49E9-9CBC-6D9D21711011}" destId="{E8DFA391-3C6E-4095-9414-A1602C226D69}" srcOrd="0" destOrd="0" presId="urn:microsoft.com/office/officeart/2005/8/layout/orgChart1"/>
    <dgm:cxn modelId="{A3D71B77-7196-4DF3-A47B-C7189251547B}" type="presParOf" srcId="{E8DFA391-3C6E-4095-9414-A1602C226D69}" destId="{D642C609-9F87-43DB-94B7-4A482F00EB75}" srcOrd="0" destOrd="0" presId="urn:microsoft.com/office/officeart/2005/8/layout/orgChart1"/>
    <dgm:cxn modelId="{F60A80D0-3A9B-4432-B5B4-F39EC4AAC1E1}" type="presParOf" srcId="{D642C609-9F87-43DB-94B7-4A482F00EB75}" destId="{6E9F02EA-12AA-4E6A-8A92-87585719D896}" srcOrd="0" destOrd="0" presId="urn:microsoft.com/office/officeart/2005/8/layout/orgChart1"/>
    <dgm:cxn modelId="{1D3CA5AA-B840-4BE0-B4AC-4C773C9B13CF}" type="presParOf" srcId="{D642C609-9F87-43DB-94B7-4A482F00EB75}" destId="{FDB49A68-91E7-4C15-AF6E-612E9D401911}" srcOrd="1" destOrd="0" presId="urn:microsoft.com/office/officeart/2005/8/layout/orgChart1"/>
    <dgm:cxn modelId="{85972BD5-7EF9-450B-9214-8249353189CE}" type="presParOf" srcId="{E8DFA391-3C6E-4095-9414-A1602C226D69}" destId="{E0832C80-A167-4577-822A-B10BAEEB3FB8}" srcOrd="1" destOrd="0" presId="urn:microsoft.com/office/officeart/2005/8/layout/orgChart1"/>
    <dgm:cxn modelId="{8E3B278A-085B-4EA5-833C-56E0C52B5352}" type="presParOf" srcId="{E0832C80-A167-4577-822A-B10BAEEB3FB8}" destId="{B183C9FE-7475-40FF-AD04-17173B9B5511}" srcOrd="0" destOrd="0" presId="urn:microsoft.com/office/officeart/2005/8/layout/orgChart1"/>
    <dgm:cxn modelId="{7D43B251-6632-4AD1-B61F-5950F20C5754}" type="presParOf" srcId="{E0832C80-A167-4577-822A-B10BAEEB3FB8}" destId="{E6D16E16-264E-46B2-8219-20582AC2581B}" srcOrd="1" destOrd="0" presId="urn:microsoft.com/office/officeart/2005/8/layout/orgChart1"/>
    <dgm:cxn modelId="{D04C4B44-008C-48FF-A901-8F08CA697C04}" type="presParOf" srcId="{E6D16E16-264E-46B2-8219-20582AC2581B}" destId="{664290F5-7C0A-4208-8785-5FD576E0414B}" srcOrd="0" destOrd="0" presId="urn:microsoft.com/office/officeart/2005/8/layout/orgChart1"/>
    <dgm:cxn modelId="{0964A7DE-AAB4-4D7E-AF2B-44A1B8FC57CC}" type="presParOf" srcId="{664290F5-7C0A-4208-8785-5FD576E0414B}" destId="{367BF576-82C7-41C4-B278-825540CAB4D9}" srcOrd="0" destOrd="0" presId="urn:microsoft.com/office/officeart/2005/8/layout/orgChart1"/>
    <dgm:cxn modelId="{5687CB99-361F-4BFF-8427-1EBEFA4BD6AE}" type="presParOf" srcId="{664290F5-7C0A-4208-8785-5FD576E0414B}" destId="{49860206-8405-4B81-BA5E-F7E84DB3CDFD}" srcOrd="1" destOrd="0" presId="urn:microsoft.com/office/officeart/2005/8/layout/orgChart1"/>
    <dgm:cxn modelId="{7637E15E-4AAB-44D0-A1AA-2225C7D885A2}" type="presParOf" srcId="{E6D16E16-264E-46B2-8219-20582AC2581B}" destId="{47CEF9C0-C272-4FDB-B6FA-4EA989B7B940}" srcOrd="1" destOrd="0" presId="urn:microsoft.com/office/officeart/2005/8/layout/orgChart1"/>
    <dgm:cxn modelId="{FEF1D51C-F1DD-47E7-8E57-23A137E3EF18}" type="presParOf" srcId="{E6D16E16-264E-46B2-8219-20582AC2581B}" destId="{8795A871-07E8-4D77-92A0-78B9EC505A65}" srcOrd="2" destOrd="0" presId="urn:microsoft.com/office/officeart/2005/8/layout/orgChart1"/>
    <dgm:cxn modelId="{BB810BED-5A13-4299-B1C9-8969A6E2E16C}" type="presParOf" srcId="{E0832C80-A167-4577-822A-B10BAEEB3FB8}" destId="{D240A609-889B-4D72-AC05-6183B078CD14}" srcOrd="2" destOrd="0" presId="urn:microsoft.com/office/officeart/2005/8/layout/orgChart1"/>
    <dgm:cxn modelId="{120E02FA-466D-4F32-BCF7-37C560828014}" type="presParOf" srcId="{E0832C80-A167-4577-822A-B10BAEEB3FB8}" destId="{539AEAEB-A210-49C5-939D-CE023643BEC7}" srcOrd="3" destOrd="0" presId="urn:microsoft.com/office/officeart/2005/8/layout/orgChart1"/>
    <dgm:cxn modelId="{58AB15B0-BC1F-4A3B-961C-FD72DBEF67D2}" type="presParOf" srcId="{539AEAEB-A210-49C5-939D-CE023643BEC7}" destId="{9FD6C9EB-8199-401D-9AED-80E8E2C0794F}" srcOrd="0" destOrd="0" presId="urn:microsoft.com/office/officeart/2005/8/layout/orgChart1"/>
    <dgm:cxn modelId="{148DA419-D3EB-4F29-B4BE-1F72676981EF}" type="presParOf" srcId="{9FD6C9EB-8199-401D-9AED-80E8E2C0794F}" destId="{E58F1744-920A-4EAE-8A12-A71F9A732A35}" srcOrd="0" destOrd="0" presId="urn:microsoft.com/office/officeart/2005/8/layout/orgChart1"/>
    <dgm:cxn modelId="{FCF6A512-FD69-4AD6-9173-52908653D80D}" type="presParOf" srcId="{9FD6C9EB-8199-401D-9AED-80E8E2C0794F}" destId="{0EA4E36B-DFC3-47AA-81D0-0F861AE74189}" srcOrd="1" destOrd="0" presId="urn:microsoft.com/office/officeart/2005/8/layout/orgChart1"/>
    <dgm:cxn modelId="{8DAC65E4-B41C-4DD7-A625-D321D87658D0}" type="presParOf" srcId="{539AEAEB-A210-49C5-939D-CE023643BEC7}" destId="{8E61CE5A-1F72-42A0-9FC4-A4DE5DA76059}" srcOrd="1" destOrd="0" presId="urn:microsoft.com/office/officeart/2005/8/layout/orgChart1"/>
    <dgm:cxn modelId="{47D11FB2-9D56-4CBC-98C4-20E5C8826FCA}" type="presParOf" srcId="{539AEAEB-A210-49C5-939D-CE023643BEC7}" destId="{9FD891E1-AFCD-48FA-80D9-0DC577C3C61E}" srcOrd="2" destOrd="0" presId="urn:microsoft.com/office/officeart/2005/8/layout/orgChart1"/>
    <dgm:cxn modelId="{91A991CB-34FF-47FA-9EBE-65374CE14692}" type="presParOf" srcId="{E0832C80-A167-4577-822A-B10BAEEB3FB8}" destId="{C8C782B8-FE08-40C3-B9CF-A1F05616328A}" srcOrd="4" destOrd="0" presId="urn:microsoft.com/office/officeart/2005/8/layout/orgChart1"/>
    <dgm:cxn modelId="{6259D0BF-8AD0-4FD7-A46B-87920B374400}" type="presParOf" srcId="{E0832C80-A167-4577-822A-B10BAEEB3FB8}" destId="{C4AC1636-C1FA-4DD5-8DF0-18BC4A416899}" srcOrd="5" destOrd="0" presId="urn:microsoft.com/office/officeart/2005/8/layout/orgChart1"/>
    <dgm:cxn modelId="{4D4B1C67-7E70-4F9E-B54C-28BC08BBD2BB}" type="presParOf" srcId="{C4AC1636-C1FA-4DD5-8DF0-18BC4A416899}" destId="{ADCDA3F3-60A3-4BEA-BD3B-F10B4E48525B}" srcOrd="0" destOrd="0" presId="urn:microsoft.com/office/officeart/2005/8/layout/orgChart1"/>
    <dgm:cxn modelId="{2F97CF66-0C52-4AEF-9B3D-338C4660582A}" type="presParOf" srcId="{ADCDA3F3-60A3-4BEA-BD3B-F10B4E48525B}" destId="{8B1A061F-8C43-42DC-AD7B-6F966F2E79FE}" srcOrd="0" destOrd="0" presId="urn:microsoft.com/office/officeart/2005/8/layout/orgChart1"/>
    <dgm:cxn modelId="{492AB971-DD57-41E2-B7E4-C98B0DE8C9C8}" type="presParOf" srcId="{ADCDA3F3-60A3-4BEA-BD3B-F10B4E48525B}" destId="{2CE21182-7B46-4CA2-97ED-24A073C94F30}" srcOrd="1" destOrd="0" presId="urn:microsoft.com/office/officeart/2005/8/layout/orgChart1"/>
    <dgm:cxn modelId="{598A60A7-3DAE-40D0-82E4-B712DE346E4C}" type="presParOf" srcId="{C4AC1636-C1FA-4DD5-8DF0-18BC4A416899}" destId="{1FA95F09-792C-4021-8356-E599757331C2}" srcOrd="1" destOrd="0" presId="urn:microsoft.com/office/officeart/2005/8/layout/orgChart1"/>
    <dgm:cxn modelId="{58AFA813-CD05-4778-8D5B-085E512A3F42}" type="presParOf" srcId="{C4AC1636-C1FA-4DD5-8DF0-18BC4A416899}" destId="{185FE0F5-E961-477F-BAD9-773563F4D01A}" srcOrd="2" destOrd="0" presId="urn:microsoft.com/office/officeart/2005/8/layout/orgChart1"/>
    <dgm:cxn modelId="{060253DE-2309-445E-BAF9-0AD2D21B10EA}" type="presParOf" srcId="{E0832C80-A167-4577-822A-B10BAEEB3FB8}" destId="{E571B362-52B0-447E-8C45-51C0CE624143}" srcOrd="6" destOrd="0" presId="urn:microsoft.com/office/officeart/2005/8/layout/orgChart1"/>
    <dgm:cxn modelId="{98066EF6-00CE-462C-80BD-B5575913DAAA}" type="presParOf" srcId="{E0832C80-A167-4577-822A-B10BAEEB3FB8}" destId="{6C7ED6AA-CED2-4F61-B749-005F785FC614}" srcOrd="7" destOrd="0" presId="urn:microsoft.com/office/officeart/2005/8/layout/orgChart1"/>
    <dgm:cxn modelId="{85D84351-FC87-4DA5-825A-C180EB9CF6E3}" type="presParOf" srcId="{6C7ED6AA-CED2-4F61-B749-005F785FC614}" destId="{345B476F-0829-4B5B-8CD5-2D13D245C007}" srcOrd="0" destOrd="0" presId="urn:microsoft.com/office/officeart/2005/8/layout/orgChart1"/>
    <dgm:cxn modelId="{E2E60CA4-777F-4334-9638-152AD0C0FA03}" type="presParOf" srcId="{345B476F-0829-4B5B-8CD5-2D13D245C007}" destId="{1BACEBA3-E6DB-46A5-BAEB-76083B4416C0}" srcOrd="0" destOrd="0" presId="urn:microsoft.com/office/officeart/2005/8/layout/orgChart1"/>
    <dgm:cxn modelId="{C07D11C2-CCF6-47EB-B688-6B87A322CF30}" type="presParOf" srcId="{345B476F-0829-4B5B-8CD5-2D13D245C007}" destId="{266340A1-7C07-40FE-8421-FE7153EAC929}" srcOrd="1" destOrd="0" presId="urn:microsoft.com/office/officeart/2005/8/layout/orgChart1"/>
    <dgm:cxn modelId="{9415A31F-74A7-40EC-9332-E7FD477BDC2F}" type="presParOf" srcId="{6C7ED6AA-CED2-4F61-B749-005F785FC614}" destId="{F9703E4B-FE04-45F3-B426-4266CD65E323}" srcOrd="1" destOrd="0" presId="urn:microsoft.com/office/officeart/2005/8/layout/orgChart1"/>
    <dgm:cxn modelId="{861DF15D-140E-444A-A660-78562C3E6CF0}" type="presParOf" srcId="{6C7ED6AA-CED2-4F61-B749-005F785FC614}" destId="{AE7077A3-0C19-4357-AD23-0359E9C714EC}" srcOrd="2" destOrd="0" presId="urn:microsoft.com/office/officeart/2005/8/layout/orgChart1"/>
    <dgm:cxn modelId="{86D29909-4353-45D5-9D7D-2B453E00F62D}" type="presParOf" srcId="{E0832C80-A167-4577-822A-B10BAEEB3FB8}" destId="{6015D600-BD94-443B-8E80-891A996C8486}" srcOrd="8" destOrd="0" presId="urn:microsoft.com/office/officeart/2005/8/layout/orgChart1"/>
    <dgm:cxn modelId="{970F63B8-8E3F-433C-8086-8005F0426439}" type="presParOf" srcId="{E0832C80-A167-4577-822A-B10BAEEB3FB8}" destId="{0A186AF8-9FD0-4847-94B0-6C0D32A883F5}" srcOrd="9" destOrd="0" presId="urn:microsoft.com/office/officeart/2005/8/layout/orgChart1"/>
    <dgm:cxn modelId="{D9BCC097-F81B-4F1B-8F8E-5EEEB461AB86}" type="presParOf" srcId="{0A186AF8-9FD0-4847-94B0-6C0D32A883F5}" destId="{A4FF6FF5-4117-4C65-A286-3623583C8B61}" srcOrd="0" destOrd="0" presId="urn:microsoft.com/office/officeart/2005/8/layout/orgChart1"/>
    <dgm:cxn modelId="{4615A690-8EFB-4569-A354-08E6E372FD25}" type="presParOf" srcId="{A4FF6FF5-4117-4C65-A286-3623583C8B61}" destId="{711821E6-0598-4EE5-90D1-0E3A58944705}" srcOrd="0" destOrd="0" presId="urn:microsoft.com/office/officeart/2005/8/layout/orgChart1"/>
    <dgm:cxn modelId="{B4F5CDD8-ED38-4445-B440-FA7D85081EF7}" type="presParOf" srcId="{A4FF6FF5-4117-4C65-A286-3623583C8B61}" destId="{0E666FA0-FCC2-457D-B273-EE3E4DD35A03}" srcOrd="1" destOrd="0" presId="urn:microsoft.com/office/officeart/2005/8/layout/orgChart1"/>
    <dgm:cxn modelId="{98E31EF1-FE14-4688-BC7D-4E29F26C9E88}" type="presParOf" srcId="{0A186AF8-9FD0-4847-94B0-6C0D32A883F5}" destId="{581D7942-4AB7-41C5-8BC7-70C71329E3E8}" srcOrd="1" destOrd="0" presId="urn:microsoft.com/office/officeart/2005/8/layout/orgChart1"/>
    <dgm:cxn modelId="{300E478A-A56E-40A5-9B9E-6959E27953AF}" type="presParOf" srcId="{0A186AF8-9FD0-4847-94B0-6C0D32A883F5}" destId="{C086971A-9FD6-4AAF-911B-7E4B7FF82B9B}" srcOrd="2" destOrd="0" presId="urn:microsoft.com/office/officeart/2005/8/layout/orgChart1"/>
    <dgm:cxn modelId="{84955F27-4CC8-4604-B732-547EE6B581AB}" type="presParOf" srcId="{E8DFA391-3C6E-4095-9414-A1602C226D69}" destId="{17AC57B9-BA91-4521-821C-70EF04F645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81D109-6C69-4A28-96B1-184BA11F96F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4504AC6-EB7C-49E2-9C87-0AFB881C1E13}">
      <dgm:prSet phldrT="[Tekst]" custT="1"/>
      <dgm:spPr>
        <a:solidFill>
          <a:srgbClr val="FF9900"/>
        </a:solidFill>
      </dgm:spPr>
      <dgm:t>
        <a:bodyPr/>
        <a:lstStyle/>
        <a:p>
          <a:r>
            <a:rPr lang="pl-PL" sz="2800" b="1" dirty="0" smtClean="0">
              <a:solidFill>
                <a:schemeClr val="tx1"/>
              </a:solidFill>
            </a:rPr>
            <a:t>zindywidualizowana ścieżka kształcenia </a:t>
          </a:r>
          <a:endParaRPr lang="pl-PL" sz="2800" dirty="0"/>
        </a:p>
      </dgm:t>
    </dgm:pt>
    <dgm:pt modelId="{E32C269E-F8D3-4C7B-88F4-0749EF90CA64}" type="parTrans" cxnId="{028E8859-6670-4270-B353-117EF65683EE}">
      <dgm:prSet/>
      <dgm:spPr/>
      <dgm:t>
        <a:bodyPr/>
        <a:lstStyle/>
        <a:p>
          <a:endParaRPr lang="pl-PL"/>
        </a:p>
      </dgm:t>
    </dgm:pt>
    <dgm:pt modelId="{8382721F-4A5C-469E-A411-4A65674AB88B}" type="sibTrans" cxnId="{028E8859-6670-4270-B353-117EF65683EE}">
      <dgm:prSet/>
      <dgm:spPr/>
      <dgm:t>
        <a:bodyPr/>
        <a:lstStyle/>
        <a:p>
          <a:endParaRPr lang="pl-PL"/>
        </a:p>
      </dgm:t>
    </dgm:pt>
    <dgm:pt modelId="{1D0F0175-0C0E-40E4-982C-6ABB9D057CE8}" type="asst">
      <dgm:prSet phldrT="[Tekst]" custT="1"/>
      <dgm:spPr>
        <a:solidFill>
          <a:srgbClr val="99FF33"/>
        </a:solidFill>
      </dgm:spPr>
      <dgm:t>
        <a:bodyPr/>
        <a:lstStyle/>
        <a:p>
          <a:r>
            <a:rPr lang="pl-PL" sz="2600" b="1" dirty="0" smtClean="0">
              <a:solidFill>
                <a:schemeClr val="tx1"/>
              </a:solidFill>
            </a:rPr>
            <a:t>opinia publicznej poradni psychologiczno-pedagogicznej</a:t>
          </a:r>
          <a:endParaRPr lang="pl-PL" sz="2600" dirty="0"/>
        </a:p>
      </dgm:t>
    </dgm:pt>
    <dgm:pt modelId="{E7961D07-C276-4EFF-BBBF-4FE7F69021E9}" type="parTrans" cxnId="{98ACE137-6061-441D-9F33-E38C0EDA89B1}">
      <dgm:prSet/>
      <dgm:spPr/>
      <dgm:t>
        <a:bodyPr/>
        <a:lstStyle/>
        <a:p>
          <a:endParaRPr lang="pl-PL"/>
        </a:p>
      </dgm:t>
    </dgm:pt>
    <dgm:pt modelId="{872CC081-B9FE-46C1-BE63-567B44AD0612}" type="sibTrans" cxnId="{98ACE137-6061-441D-9F33-E38C0EDA89B1}">
      <dgm:prSet/>
      <dgm:spPr/>
      <dgm:t>
        <a:bodyPr/>
        <a:lstStyle/>
        <a:p>
          <a:endParaRPr lang="pl-PL"/>
        </a:p>
      </dgm:t>
    </dgm:pt>
    <dgm:pt modelId="{880DD287-CF39-437A-A5AC-51643783ADAC}">
      <dgm:prSet phldrT="[Tekst]" custT="1"/>
      <dgm:spPr>
        <a:solidFill>
          <a:srgbClr val="FFFF66"/>
        </a:solidFill>
      </dgm:spPr>
      <dgm:t>
        <a:bodyPr/>
        <a:lstStyle/>
        <a:p>
          <a:r>
            <a:rPr lang="pl-PL" sz="2600" b="1" dirty="0" smtClean="0">
              <a:solidFill>
                <a:schemeClr val="tx1"/>
              </a:solidFill>
            </a:rPr>
            <a:t>zajęcia z klasą + zajęcia indywidualne</a:t>
          </a:r>
          <a:endParaRPr lang="pl-PL" sz="2600" dirty="0"/>
        </a:p>
      </dgm:t>
    </dgm:pt>
    <dgm:pt modelId="{CC1FE97D-55BF-4A86-843D-8A143215A492}" type="parTrans" cxnId="{1011C3B3-4882-4657-87B4-B12DB10F1E35}">
      <dgm:prSet/>
      <dgm:spPr/>
      <dgm:t>
        <a:bodyPr/>
        <a:lstStyle/>
        <a:p>
          <a:endParaRPr lang="pl-PL"/>
        </a:p>
      </dgm:t>
    </dgm:pt>
    <dgm:pt modelId="{2D24C602-A486-45D9-9ED4-2FB75833A33F}" type="sibTrans" cxnId="{1011C3B3-4882-4657-87B4-B12DB10F1E35}">
      <dgm:prSet/>
      <dgm:spPr/>
      <dgm:t>
        <a:bodyPr/>
        <a:lstStyle/>
        <a:p>
          <a:endParaRPr lang="pl-PL"/>
        </a:p>
      </dgm:t>
    </dgm:pt>
    <dgm:pt modelId="{0509A4D7-CF02-4041-A04E-9735D4C1D309}">
      <dgm:prSet phldrT="[Tekst]" custT="1"/>
      <dgm:spPr>
        <a:solidFill>
          <a:srgbClr val="FFFF66"/>
        </a:solidFill>
      </dgm:spPr>
      <dgm:t>
        <a:bodyPr/>
        <a:lstStyle/>
        <a:p>
          <a:r>
            <a:rPr lang="pl-PL" sz="2600" b="1" dirty="0" smtClean="0">
              <a:solidFill>
                <a:schemeClr val="tx1"/>
              </a:solidFill>
            </a:rPr>
            <a:t>pomoc psychologiczno-pedagogiczna</a:t>
          </a:r>
          <a:endParaRPr lang="pl-PL" sz="2600" dirty="0"/>
        </a:p>
      </dgm:t>
    </dgm:pt>
    <dgm:pt modelId="{3221A782-699D-4ED8-B5BD-8DA328F9A706}" type="parTrans" cxnId="{B864B8ED-9D45-4356-A580-E0E2EDB32371}">
      <dgm:prSet/>
      <dgm:spPr/>
      <dgm:t>
        <a:bodyPr/>
        <a:lstStyle/>
        <a:p>
          <a:endParaRPr lang="pl-PL"/>
        </a:p>
      </dgm:t>
    </dgm:pt>
    <dgm:pt modelId="{1FF72043-01C8-48A1-B3F4-5B715E320C6B}" type="sibTrans" cxnId="{B864B8ED-9D45-4356-A580-E0E2EDB32371}">
      <dgm:prSet/>
      <dgm:spPr/>
      <dgm:t>
        <a:bodyPr/>
        <a:lstStyle/>
        <a:p>
          <a:endParaRPr lang="pl-PL"/>
        </a:p>
      </dgm:t>
    </dgm:pt>
    <dgm:pt modelId="{61771B20-8B78-43DC-987A-951BC5772D0F}" type="pres">
      <dgm:prSet presAssocID="{0C81D109-6C69-4A28-96B1-184BA11F96F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067839CB-F332-407A-8158-01D8D4AC12FF}" type="pres">
      <dgm:prSet presAssocID="{54504AC6-EB7C-49E2-9C87-0AFB881C1E13}" presName="hierRoot1" presStyleCnt="0">
        <dgm:presLayoutVars>
          <dgm:hierBranch val="init"/>
        </dgm:presLayoutVars>
      </dgm:prSet>
      <dgm:spPr/>
    </dgm:pt>
    <dgm:pt modelId="{1A2D75F1-3F45-4C41-B698-B49D05C45278}" type="pres">
      <dgm:prSet presAssocID="{54504AC6-EB7C-49E2-9C87-0AFB881C1E13}" presName="rootComposite1" presStyleCnt="0"/>
      <dgm:spPr/>
    </dgm:pt>
    <dgm:pt modelId="{0FE8BFF8-741A-4980-A5C2-78A360F93D2A}" type="pres">
      <dgm:prSet presAssocID="{54504AC6-EB7C-49E2-9C87-0AFB881C1E13}" presName="rootText1" presStyleLbl="node0" presStyleIdx="0" presStyleCnt="1" custScaleX="34711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82A7056-1D1B-45FB-9FA8-9D9CE89DEFE3}" type="pres">
      <dgm:prSet presAssocID="{54504AC6-EB7C-49E2-9C87-0AFB881C1E13}" presName="rootConnector1" presStyleLbl="node1" presStyleIdx="0" presStyleCnt="0"/>
      <dgm:spPr/>
      <dgm:t>
        <a:bodyPr/>
        <a:lstStyle/>
        <a:p>
          <a:endParaRPr lang="pl-PL"/>
        </a:p>
      </dgm:t>
    </dgm:pt>
    <dgm:pt modelId="{A687D56D-3FD3-4A7B-95D8-74E966F36B7C}" type="pres">
      <dgm:prSet presAssocID="{54504AC6-EB7C-49E2-9C87-0AFB881C1E13}" presName="hierChild2" presStyleCnt="0"/>
      <dgm:spPr/>
    </dgm:pt>
    <dgm:pt modelId="{4FDFCAE5-D548-4C68-BEC9-201B68A04E15}" type="pres">
      <dgm:prSet presAssocID="{CC1FE97D-55BF-4A86-843D-8A143215A492}" presName="Name37" presStyleLbl="parChTrans1D2" presStyleIdx="0" presStyleCnt="3"/>
      <dgm:spPr/>
      <dgm:t>
        <a:bodyPr/>
        <a:lstStyle/>
        <a:p>
          <a:endParaRPr lang="pl-PL"/>
        </a:p>
      </dgm:t>
    </dgm:pt>
    <dgm:pt modelId="{40C3FB78-6715-4423-BBE5-574195FEEA5D}" type="pres">
      <dgm:prSet presAssocID="{880DD287-CF39-437A-A5AC-51643783ADAC}" presName="hierRoot2" presStyleCnt="0">
        <dgm:presLayoutVars>
          <dgm:hierBranch val="init"/>
        </dgm:presLayoutVars>
      </dgm:prSet>
      <dgm:spPr/>
    </dgm:pt>
    <dgm:pt modelId="{D877C2A5-6E38-4ABE-8E7B-B64ADA4CD708}" type="pres">
      <dgm:prSet presAssocID="{880DD287-CF39-437A-A5AC-51643783ADAC}" presName="rootComposite" presStyleCnt="0"/>
      <dgm:spPr/>
    </dgm:pt>
    <dgm:pt modelId="{942FDF76-0D17-446E-9A61-79D91AA53F95}" type="pres">
      <dgm:prSet presAssocID="{880DD287-CF39-437A-A5AC-51643783ADAC}" presName="rootText" presStyleLbl="node2" presStyleIdx="0" presStyleCnt="2" custScaleX="139377" custScaleY="10269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555BC2C-4304-4E28-8F2C-492E58C311FD}" type="pres">
      <dgm:prSet presAssocID="{880DD287-CF39-437A-A5AC-51643783ADAC}" presName="rootConnector" presStyleLbl="node2" presStyleIdx="0" presStyleCnt="2"/>
      <dgm:spPr/>
      <dgm:t>
        <a:bodyPr/>
        <a:lstStyle/>
        <a:p>
          <a:endParaRPr lang="pl-PL"/>
        </a:p>
      </dgm:t>
    </dgm:pt>
    <dgm:pt modelId="{8B07625C-DA55-4178-A92C-DD13CDEB4C6E}" type="pres">
      <dgm:prSet presAssocID="{880DD287-CF39-437A-A5AC-51643783ADAC}" presName="hierChild4" presStyleCnt="0"/>
      <dgm:spPr/>
    </dgm:pt>
    <dgm:pt modelId="{0BC510F3-35D7-4583-87E5-0DA2A1215753}" type="pres">
      <dgm:prSet presAssocID="{880DD287-CF39-437A-A5AC-51643783ADAC}" presName="hierChild5" presStyleCnt="0"/>
      <dgm:spPr/>
    </dgm:pt>
    <dgm:pt modelId="{92E81CB1-9635-4BC7-B812-2933E86A46A3}" type="pres">
      <dgm:prSet presAssocID="{3221A782-699D-4ED8-B5BD-8DA328F9A706}" presName="Name37" presStyleLbl="parChTrans1D2" presStyleIdx="1" presStyleCnt="3"/>
      <dgm:spPr/>
      <dgm:t>
        <a:bodyPr/>
        <a:lstStyle/>
        <a:p>
          <a:endParaRPr lang="pl-PL"/>
        </a:p>
      </dgm:t>
    </dgm:pt>
    <dgm:pt modelId="{69C3616D-519D-4904-A733-49916A25CB32}" type="pres">
      <dgm:prSet presAssocID="{0509A4D7-CF02-4041-A04E-9735D4C1D309}" presName="hierRoot2" presStyleCnt="0">
        <dgm:presLayoutVars>
          <dgm:hierBranch val="init"/>
        </dgm:presLayoutVars>
      </dgm:prSet>
      <dgm:spPr/>
    </dgm:pt>
    <dgm:pt modelId="{2CBCC43F-AD4C-4030-90F3-6447B076FEFF}" type="pres">
      <dgm:prSet presAssocID="{0509A4D7-CF02-4041-A04E-9735D4C1D309}" presName="rootComposite" presStyleCnt="0"/>
      <dgm:spPr/>
    </dgm:pt>
    <dgm:pt modelId="{006FA934-7DFF-4B8E-B598-5C136D784429}" type="pres">
      <dgm:prSet presAssocID="{0509A4D7-CF02-4041-A04E-9735D4C1D309}" presName="rootText" presStyleLbl="node2" presStyleIdx="1" presStyleCnt="2" custScaleX="139377" custScaleY="10269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F748FDC-C06A-48F2-8F88-3D7661481C94}" type="pres">
      <dgm:prSet presAssocID="{0509A4D7-CF02-4041-A04E-9735D4C1D309}" presName="rootConnector" presStyleLbl="node2" presStyleIdx="1" presStyleCnt="2"/>
      <dgm:spPr/>
      <dgm:t>
        <a:bodyPr/>
        <a:lstStyle/>
        <a:p>
          <a:endParaRPr lang="pl-PL"/>
        </a:p>
      </dgm:t>
    </dgm:pt>
    <dgm:pt modelId="{A087F710-1DDC-427F-B993-365B7E6D7313}" type="pres">
      <dgm:prSet presAssocID="{0509A4D7-CF02-4041-A04E-9735D4C1D309}" presName="hierChild4" presStyleCnt="0"/>
      <dgm:spPr/>
    </dgm:pt>
    <dgm:pt modelId="{44696DC5-8206-40A5-9099-4DC98C52C9CF}" type="pres">
      <dgm:prSet presAssocID="{0509A4D7-CF02-4041-A04E-9735D4C1D309}" presName="hierChild5" presStyleCnt="0"/>
      <dgm:spPr/>
    </dgm:pt>
    <dgm:pt modelId="{7410D3A6-B5E1-4FB2-92E6-C1850DFF3E70}" type="pres">
      <dgm:prSet presAssocID="{54504AC6-EB7C-49E2-9C87-0AFB881C1E13}" presName="hierChild3" presStyleCnt="0"/>
      <dgm:spPr/>
    </dgm:pt>
    <dgm:pt modelId="{D6407DB1-86AD-4C8D-BD92-7D0146E7EF8A}" type="pres">
      <dgm:prSet presAssocID="{E7961D07-C276-4EFF-BBBF-4FE7F69021E9}" presName="Name111" presStyleLbl="parChTrans1D2" presStyleIdx="2" presStyleCnt="3"/>
      <dgm:spPr/>
      <dgm:t>
        <a:bodyPr/>
        <a:lstStyle/>
        <a:p>
          <a:endParaRPr lang="pl-PL"/>
        </a:p>
      </dgm:t>
    </dgm:pt>
    <dgm:pt modelId="{2AF66F25-49E6-4EB3-8A9A-D609295CE7FC}" type="pres">
      <dgm:prSet presAssocID="{1D0F0175-0C0E-40E4-982C-6ABB9D057CE8}" presName="hierRoot3" presStyleCnt="0">
        <dgm:presLayoutVars>
          <dgm:hierBranch val="init"/>
        </dgm:presLayoutVars>
      </dgm:prSet>
      <dgm:spPr/>
    </dgm:pt>
    <dgm:pt modelId="{7A2E3F35-272E-4F63-8CB0-9A4A6FACD974}" type="pres">
      <dgm:prSet presAssocID="{1D0F0175-0C0E-40E4-982C-6ABB9D057CE8}" presName="rootComposite3" presStyleCnt="0"/>
      <dgm:spPr/>
    </dgm:pt>
    <dgm:pt modelId="{105581EE-05F7-46FD-A012-C72F0870EC42}" type="pres">
      <dgm:prSet presAssocID="{1D0F0175-0C0E-40E4-982C-6ABB9D057CE8}" presName="rootText3" presStyleLbl="asst1" presStyleIdx="0" presStyleCnt="1" custScaleX="18114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68645C9-74F2-4DC4-A966-B0B10C35CEF0}" type="pres">
      <dgm:prSet presAssocID="{1D0F0175-0C0E-40E4-982C-6ABB9D057CE8}" presName="rootConnector3" presStyleLbl="asst1" presStyleIdx="0" presStyleCnt="1"/>
      <dgm:spPr/>
      <dgm:t>
        <a:bodyPr/>
        <a:lstStyle/>
        <a:p>
          <a:endParaRPr lang="pl-PL"/>
        </a:p>
      </dgm:t>
    </dgm:pt>
    <dgm:pt modelId="{C6469312-FA06-4666-931F-AE7B2937AA10}" type="pres">
      <dgm:prSet presAssocID="{1D0F0175-0C0E-40E4-982C-6ABB9D057CE8}" presName="hierChild6" presStyleCnt="0"/>
      <dgm:spPr/>
    </dgm:pt>
    <dgm:pt modelId="{8320B9AE-FFF9-45A4-8877-EA39983CFF47}" type="pres">
      <dgm:prSet presAssocID="{1D0F0175-0C0E-40E4-982C-6ABB9D057CE8}" presName="hierChild7" presStyleCnt="0"/>
      <dgm:spPr/>
    </dgm:pt>
  </dgm:ptLst>
  <dgm:cxnLst>
    <dgm:cxn modelId="{1011C3B3-4882-4657-87B4-B12DB10F1E35}" srcId="{54504AC6-EB7C-49E2-9C87-0AFB881C1E13}" destId="{880DD287-CF39-437A-A5AC-51643783ADAC}" srcOrd="1" destOrd="0" parTransId="{CC1FE97D-55BF-4A86-843D-8A143215A492}" sibTransId="{2D24C602-A486-45D9-9ED4-2FB75833A33F}"/>
    <dgm:cxn modelId="{AA804AC3-4FD7-4109-83A9-088CACDE3943}" type="presOf" srcId="{54504AC6-EB7C-49E2-9C87-0AFB881C1E13}" destId="{E82A7056-1D1B-45FB-9FA8-9D9CE89DEFE3}" srcOrd="1" destOrd="0" presId="urn:microsoft.com/office/officeart/2005/8/layout/orgChart1"/>
    <dgm:cxn modelId="{3696A43C-0701-452D-B1DF-3A883A8EEB30}" type="presOf" srcId="{1D0F0175-0C0E-40E4-982C-6ABB9D057CE8}" destId="{C68645C9-74F2-4DC4-A966-B0B10C35CEF0}" srcOrd="1" destOrd="0" presId="urn:microsoft.com/office/officeart/2005/8/layout/orgChart1"/>
    <dgm:cxn modelId="{47462EE7-28C0-404E-8443-AC6013B961CC}" type="presOf" srcId="{CC1FE97D-55BF-4A86-843D-8A143215A492}" destId="{4FDFCAE5-D548-4C68-BEC9-201B68A04E15}" srcOrd="0" destOrd="0" presId="urn:microsoft.com/office/officeart/2005/8/layout/orgChart1"/>
    <dgm:cxn modelId="{D30C520B-1524-4A98-91D7-17FCA4E66FC7}" type="presOf" srcId="{1D0F0175-0C0E-40E4-982C-6ABB9D057CE8}" destId="{105581EE-05F7-46FD-A012-C72F0870EC42}" srcOrd="0" destOrd="0" presId="urn:microsoft.com/office/officeart/2005/8/layout/orgChart1"/>
    <dgm:cxn modelId="{C176D5F4-1FF1-4F13-8E6B-8A364E39E06C}" type="presOf" srcId="{0C81D109-6C69-4A28-96B1-184BA11F96F6}" destId="{61771B20-8B78-43DC-987A-951BC5772D0F}" srcOrd="0" destOrd="0" presId="urn:microsoft.com/office/officeart/2005/8/layout/orgChart1"/>
    <dgm:cxn modelId="{028E8859-6670-4270-B353-117EF65683EE}" srcId="{0C81D109-6C69-4A28-96B1-184BA11F96F6}" destId="{54504AC6-EB7C-49E2-9C87-0AFB881C1E13}" srcOrd="0" destOrd="0" parTransId="{E32C269E-F8D3-4C7B-88F4-0749EF90CA64}" sibTransId="{8382721F-4A5C-469E-A411-4A65674AB88B}"/>
    <dgm:cxn modelId="{7740210E-7D36-4F50-847E-D72920BDD5A2}" type="presOf" srcId="{54504AC6-EB7C-49E2-9C87-0AFB881C1E13}" destId="{0FE8BFF8-741A-4980-A5C2-78A360F93D2A}" srcOrd="0" destOrd="0" presId="urn:microsoft.com/office/officeart/2005/8/layout/orgChart1"/>
    <dgm:cxn modelId="{EC6008D6-4B64-4E2B-9361-9E9D305C5B72}" type="presOf" srcId="{880DD287-CF39-437A-A5AC-51643783ADAC}" destId="{E555BC2C-4304-4E28-8F2C-492E58C311FD}" srcOrd="1" destOrd="0" presId="urn:microsoft.com/office/officeart/2005/8/layout/orgChart1"/>
    <dgm:cxn modelId="{F4B4AE1C-2861-4FE4-9B38-A4D5238C4649}" type="presOf" srcId="{3221A782-699D-4ED8-B5BD-8DA328F9A706}" destId="{92E81CB1-9635-4BC7-B812-2933E86A46A3}" srcOrd="0" destOrd="0" presId="urn:microsoft.com/office/officeart/2005/8/layout/orgChart1"/>
    <dgm:cxn modelId="{769206DF-BBC9-43DF-937A-DCEE1673D2DB}" type="presOf" srcId="{0509A4D7-CF02-4041-A04E-9735D4C1D309}" destId="{006FA934-7DFF-4B8E-B598-5C136D784429}" srcOrd="0" destOrd="0" presId="urn:microsoft.com/office/officeart/2005/8/layout/orgChart1"/>
    <dgm:cxn modelId="{DEFAF930-032A-4E0A-A83C-BBC3B0E46DC7}" type="presOf" srcId="{880DD287-CF39-437A-A5AC-51643783ADAC}" destId="{942FDF76-0D17-446E-9A61-79D91AA53F95}" srcOrd="0" destOrd="0" presId="urn:microsoft.com/office/officeart/2005/8/layout/orgChart1"/>
    <dgm:cxn modelId="{B864B8ED-9D45-4356-A580-E0E2EDB32371}" srcId="{54504AC6-EB7C-49E2-9C87-0AFB881C1E13}" destId="{0509A4D7-CF02-4041-A04E-9735D4C1D309}" srcOrd="2" destOrd="0" parTransId="{3221A782-699D-4ED8-B5BD-8DA328F9A706}" sibTransId="{1FF72043-01C8-48A1-B3F4-5B715E320C6B}"/>
    <dgm:cxn modelId="{8D85390F-237A-47CC-A89D-4F5CE6AC796B}" type="presOf" srcId="{E7961D07-C276-4EFF-BBBF-4FE7F69021E9}" destId="{D6407DB1-86AD-4C8D-BD92-7D0146E7EF8A}" srcOrd="0" destOrd="0" presId="urn:microsoft.com/office/officeart/2005/8/layout/orgChart1"/>
    <dgm:cxn modelId="{2F0CE912-F988-44F1-8818-9DB94AE09CE7}" type="presOf" srcId="{0509A4D7-CF02-4041-A04E-9735D4C1D309}" destId="{EF748FDC-C06A-48F2-8F88-3D7661481C94}" srcOrd="1" destOrd="0" presId="urn:microsoft.com/office/officeart/2005/8/layout/orgChart1"/>
    <dgm:cxn modelId="{98ACE137-6061-441D-9F33-E38C0EDA89B1}" srcId="{54504AC6-EB7C-49E2-9C87-0AFB881C1E13}" destId="{1D0F0175-0C0E-40E4-982C-6ABB9D057CE8}" srcOrd="0" destOrd="0" parTransId="{E7961D07-C276-4EFF-BBBF-4FE7F69021E9}" sibTransId="{872CC081-B9FE-46C1-BE63-567B44AD0612}"/>
    <dgm:cxn modelId="{FC00BFF9-FFB1-42D6-B37F-ABC741840A96}" type="presParOf" srcId="{61771B20-8B78-43DC-987A-951BC5772D0F}" destId="{067839CB-F332-407A-8158-01D8D4AC12FF}" srcOrd="0" destOrd="0" presId="urn:microsoft.com/office/officeart/2005/8/layout/orgChart1"/>
    <dgm:cxn modelId="{352BEFA1-8BE5-4101-9ECE-7C5E524B5C8A}" type="presParOf" srcId="{067839CB-F332-407A-8158-01D8D4AC12FF}" destId="{1A2D75F1-3F45-4C41-B698-B49D05C45278}" srcOrd="0" destOrd="0" presId="urn:microsoft.com/office/officeart/2005/8/layout/orgChart1"/>
    <dgm:cxn modelId="{46D3BA95-96B0-4FAF-964B-0DED15A64ADB}" type="presParOf" srcId="{1A2D75F1-3F45-4C41-B698-B49D05C45278}" destId="{0FE8BFF8-741A-4980-A5C2-78A360F93D2A}" srcOrd="0" destOrd="0" presId="urn:microsoft.com/office/officeart/2005/8/layout/orgChart1"/>
    <dgm:cxn modelId="{BB7BBA95-6799-4896-9A39-0DACFE6D63A3}" type="presParOf" srcId="{1A2D75F1-3F45-4C41-B698-B49D05C45278}" destId="{E82A7056-1D1B-45FB-9FA8-9D9CE89DEFE3}" srcOrd="1" destOrd="0" presId="urn:microsoft.com/office/officeart/2005/8/layout/orgChart1"/>
    <dgm:cxn modelId="{AD60D031-83A4-4440-A9B9-581889C49122}" type="presParOf" srcId="{067839CB-F332-407A-8158-01D8D4AC12FF}" destId="{A687D56D-3FD3-4A7B-95D8-74E966F36B7C}" srcOrd="1" destOrd="0" presId="urn:microsoft.com/office/officeart/2005/8/layout/orgChart1"/>
    <dgm:cxn modelId="{5E70ECE6-3448-4D7D-92E7-A47D3A503532}" type="presParOf" srcId="{A687D56D-3FD3-4A7B-95D8-74E966F36B7C}" destId="{4FDFCAE5-D548-4C68-BEC9-201B68A04E15}" srcOrd="0" destOrd="0" presId="urn:microsoft.com/office/officeart/2005/8/layout/orgChart1"/>
    <dgm:cxn modelId="{1DBC609D-4178-4087-B3C8-BF0E342296AE}" type="presParOf" srcId="{A687D56D-3FD3-4A7B-95D8-74E966F36B7C}" destId="{40C3FB78-6715-4423-BBE5-574195FEEA5D}" srcOrd="1" destOrd="0" presId="urn:microsoft.com/office/officeart/2005/8/layout/orgChart1"/>
    <dgm:cxn modelId="{646A142B-6CE7-4C9C-B625-A5CCA79ABA89}" type="presParOf" srcId="{40C3FB78-6715-4423-BBE5-574195FEEA5D}" destId="{D877C2A5-6E38-4ABE-8E7B-B64ADA4CD708}" srcOrd="0" destOrd="0" presId="urn:microsoft.com/office/officeart/2005/8/layout/orgChart1"/>
    <dgm:cxn modelId="{8C5B274E-49F4-486F-A353-CE12CB421201}" type="presParOf" srcId="{D877C2A5-6E38-4ABE-8E7B-B64ADA4CD708}" destId="{942FDF76-0D17-446E-9A61-79D91AA53F95}" srcOrd="0" destOrd="0" presId="urn:microsoft.com/office/officeart/2005/8/layout/orgChart1"/>
    <dgm:cxn modelId="{E5BBF4F8-3C2C-4124-8410-4B59D3BB9B32}" type="presParOf" srcId="{D877C2A5-6E38-4ABE-8E7B-B64ADA4CD708}" destId="{E555BC2C-4304-4E28-8F2C-492E58C311FD}" srcOrd="1" destOrd="0" presId="urn:microsoft.com/office/officeart/2005/8/layout/orgChart1"/>
    <dgm:cxn modelId="{B615548C-5A03-4B3D-9B95-7D80E1BD13A5}" type="presParOf" srcId="{40C3FB78-6715-4423-BBE5-574195FEEA5D}" destId="{8B07625C-DA55-4178-A92C-DD13CDEB4C6E}" srcOrd="1" destOrd="0" presId="urn:microsoft.com/office/officeart/2005/8/layout/orgChart1"/>
    <dgm:cxn modelId="{173BC19E-96A9-46EE-940E-C3D89E466E59}" type="presParOf" srcId="{40C3FB78-6715-4423-BBE5-574195FEEA5D}" destId="{0BC510F3-35D7-4583-87E5-0DA2A1215753}" srcOrd="2" destOrd="0" presId="urn:microsoft.com/office/officeart/2005/8/layout/orgChart1"/>
    <dgm:cxn modelId="{23D723FA-9586-42E6-ACAE-4C166F162D32}" type="presParOf" srcId="{A687D56D-3FD3-4A7B-95D8-74E966F36B7C}" destId="{92E81CB1-9635-4BC7-B812-2933E86A46A3}" srcOrd="2" destOrd="0" presId="urn:microsoft.com/office/officeart/2005/8/layout/orgChart1"/>
    <dgm:cxn modelId="{F5DD609E-FE1D-4048-B41A-ADEFC788F8DF}" type="presParOf" srcId="{A687D56D-3FD3-4A7B-95D8-74E966F36B7C}" destId="{69C3616D-519D-4904-A733-49916A25CB32}" srcOrd="3" destOrd="0" presId="urn:microsoft.com/office/officeart/2005/8/layout/orgChart1"/>
    <dgm:cxn modelId="{0E1120E1-9D12-47EE-B468-B4654EDB2511}" type="presParOf" srcId="{69C3616D-519D-4904-A733-49916A25CB32}" destId="{2CBCC43F-AD4C-4030-90F3-6447B076FEFF}" srcOrd="0" destOrd="0" presId="urn:microsoft.com/office/officeart/2005/8/layout/orgChart1"/>
    <dgm:cxn modelId="{8A7B2BD6-D1D1-40F0-8AFD-041C446E9736}" type="presParOf" srcId="{2CBCC43F-AD4C-4030-90F3-6447B076FEFF}" destId="{006FA934-7DFF-4B8E-B598-5C136D784429}" srcOrd="0" destOrd="0" presId="urn:microsoft.com/office/officeart/2005/8/layout/orgChart1"/>
    <dgm:cxn modelId="{65C6AC6B-3840-4404-8289-AE4DE30B8A8D}" type="presParOf" srcId="{2CBCC43F-AD4C-4030-90F3-6447B076FEFF}" destId="{EF748FDC-C06A-48F2-8F88-3D7661481C94}" srcOrd="1" destOrd="0" presId="urn:microsoft.com/office/officeart/2005/8/layout/orgChart1"/>
    <dgm:cxn modelId="{45F7E00F-CA91-4023-B3DE-9B3B26F20571}" type="presParOf" srcId="{69C3616D-519D-4904-A733-49916A25CB32}" destId="{A087F710-1DDC-427F-B993-365B7E6D7313}" srcOrd="1" destOrd="0" presId="urn:microsoft.com/office/officeart/2005/8/layout/orgChart1"/>
    <dgm:cxn modelId="{A161F53D-912C-4BC0-9753-CF5469750CD6}" type="presParOf" srcId="{69C3616D-519D-4904-A733-49916A25CB32}" destId="{44696DC5-8206-40A5-9099-4DC98C52C9CF}" srcOrd="2" destOrd="0" presId="urn:microsoft.com/office/officeart/2005/8/layout/orgChart1"/>
    <dgm:cxn modelId="{47C94215-1701-47FE-824E-6ED6ADD1AACF}" type="presParOf" srcId="{067839CB-F332-407A-8158-01D8D4AC12FF}" destId="{7410D3A6-B5E1-4FB2-92E6-C1850DFF3E70}" srcOrd="2" destOrd="0" presId="urn:microsoft.com/office/officeart/2005/8/layout/orgChart1"/>
    <dgm:cxn modelId="{A5A3B7C7-9C46-4EB7-A4BC-714C45559215}" type="presParOf" srcId="{7410D3A6-B5E1-4FB2-92E6-C1850DFF3E70}" destId="{D6407DB1-86AD-4C8D-BD92-7D0146E7EF8A}" srcOrd="0" destOrd="0" presId="urn:microsoft.com/office/officeart/2005/8/layout/orgChart1"/>
    <dgm:cxn modelId="{C088B933-6DD1-4924-85E9-CA58D52C96E4}" type="presParOf" srcId="{7410D3A6-B5E1-4FB2-92E6-C1850DFF3E70}" destId="{2AF66F25-49E6-4EB3-8A9A-D609295CE7FC}" srcOrd="1" destOrd="0" presId="urn:microsoft.com/office/officeart/2005/8/layout/orgChart1"/>
    <dgm:cxn modelId="{924A27C2-C4AA-4174-8468-5D622145B16E}" type="presParOf" srcId="{2AF66F25-49E6-4EB3-8A9A-D609295CE7FC}" destId="{7A2E3F35-272E-4F63-8CB0-9A4A6FACD974}" srcOrd="0" destOrd="0" presId="urn:microsoft.com/office/officeart/2005/8/layout/orgChart1"/>
    <dgm:cxn modelId="{E92EC67C-E30A-4814-8C5C-76DCD295723F}" type="presParOf" srcId="{7A2E3F35-272E-4F63-8CB0-9A4A6FACD974}" destId="{105581EE-05F7-46FD-A012-C72F0870EC42}" srcOrd="0" destOrd="0" presId="urn:microsoft.com/office/officeart/2005/8/layout/orgChart1"/>
    <dgm:cxn modelId="{D585C670-0722-41CE-9917-45142D63F793}" type="presParOf" srcId="{7A2E3F35-272E-4F63-8CB0-9A4A6FACD974}" destId="{C68645C9-74F2-4DC4-A966-B0B10C35CEF0}" srcOrd="1" destOrd="0" presId="urn:microsoft.com/office/officeart/2005/8/layout/orgChart1"/>
    <dgm:cxn modelId="{43FA0968-7AEF-4B80-AB2E-2FAD7CBFAC42}" type="presParOf" srcId="{2AF66F25-49E6-4EB3-8A9A-D609295CE7FC}" destId="{C6469312-FA06-4666-931F-AE7B2937AA10}" srcOrd="1" destOrd="0" presId="urn:microsoft.com/office/officeart/2005/8/layout/orgChart1"/>
    <dgm:cxn modelId="{5A394717-C6E6-4648-BC80-D7DCFE34D64F}" type="presParOf" srcId="{2AF66F25-49E6-4EB3-8A9A-D609295CE7FC}" destId="{8320B9AE-FFF9-45A4-8877-EA39983CFF4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22FD2E-384B-47DD-AB24-6C6A004B1DAC}" type="doc">
      <dgm:prSet loTypeId="urn:microsoft.com/office/officeart/2005/8/layout/orgChart1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9EF14C41-BDAB-45F9-8EC5-E7B20121BB6D}">
      <dgm:prSet phldrT="[Tekst]" custT="1"/>
      <dgm:spPr>
        <a:solidFill>
          <a:srgbClr val="99FFCC"/>
        </a:solidFill>
      </dgm:spPr>
      <dgm:t>
        <a:bodyPr/>
        <a:lstStyle/>
        <a:p>
          <a:r>
            <a:rPr lang="pl-PL" sz="2600" b="1" dirty="0" smtClean="0">
              <a:solidFill>
                <a:schemeClr val="tx1"/>
              </a:solidFill>
            </a:rPr>
            <a:t>orzeczenie o potrzebie  indywidualnego nauczania</a:t>
          </a:r>
          <a:endParaRPr lang="pl-PL" sz="2600" b="1" dirty="0">
            <a:solidFill>
              <a:schemeClr val="tx1"/>
            </a:solidFill>
          </a:endParaRPr>
        </a:p>
      </dgm:t>
    </dgm:pt>
    <dgm:pt modelId="{F71EC181-134A-4C7E-A69E-75E1C815A5C4}" type="parTrans" cxnId="{1EEE7977-E87F-4541-BE94-FC354AC3AE1F}">
      <dgm:prSet/>
      <dgm:spPr/>
      <dgm:t>
        <a:bodyPr/>
        <a:lstStyle/>
        <a:p>
          <a:endParaRPr lang="pl-PL"/>
        </a:p>
      </dgm:t>
    </dgm:pt>
    <dgm:pt modelId="{DA0B8856-4DB7-4322-B487-B40F1569841D}" type="sibTrans" cxnId="{1EEE7977-E87F-4541-BE94-FC354AC3AE1F}">
      <dgm:prSet/>
      <dgm:spPr/>
      <dgm:t>
        <a:bodyPr/>
        <a:lstStyle/>
        <a:p>
          <a:endParaRPr lang="pl-PL"/>
        </a:p>
      </dgm:t>
    </dgm:pt>
    <dgm:pt modelId="{78694853-0CA4-4FF7-AB0D-0D6BC84C9FE3}">
      <dgm:prSet phldrT="[Tekst]" custT="1"/>
      <dgm:spPr>
        <a:solidFill>
          <a:srgbClr val="FFFF66"/>
        </a:solidFill>
      </dgm:spPr>
      <dgm:t>
        <a:bodyPr/>
        <a:lstStyle/>
        <a:p>
          <a:r>
            <a:rPr lang="pl-PL" sz="2300" b="1" dirty="0" smtClean="0">
              <a:solidFill>
                <a:schemeClr val="tx1"/>
              </a:solidFill>
            </a:rPr>
            <a:t>zajęcia w domu</a:t>
          </a:r>
          <a:endParaRPr lang="pl-PL" sz="2300" b="1" dirty="0">
            <a:solidFill>
              <a:schemeClr val="tx1"/>
            </a:solidFill>
          </a:endParaRPr>
        </a:p>
      </dgm:t>
    </dgm:pt>
    <dgm:pt modelId="{631D2A05-A756-44D2-BB8D-ABCA347A2D5B}" type="parTrans" cxnId="{75EC15C8-E497-462C-8DC4-70A7C175F6A5}">
      <dgm:prSet/>
      <dgm:spPr/>
      <dgm:t>
        <a:bodyPr/>
        <a:lstStyle/>
        <a:p>
          <a:endParaRPr lang="pl-PL"/>
        </a:p>
      </dgm:t>
    </dgm:pt>
    <dgm:pt modelId="{5AC47BA8-C579-4C3C-9D55-97E33DE3056B}" type="sibTrans" cxnId="{75EC15C8-E497-462C-8DC4-70A7C175F6A5}">
      <dgm:prSet/>
      <dgm:spPr/>
      <dgm:t>
        <a:bodyPr/>
        <a:lstStyle/>
        <a:p>
          <a:endParaRPr lang="pl-PL"/>
        </a:p>
      </dgm:t>
    </dgm:pt>
    <dgm:pt modelId="{D0607217-3036-48C3-8C73-1D5D9DED56CB}">
      <dgm:prSet custT="1"/>
      <dgm:spPr>
        <a:solidFill>
          <a:srgbClr val="FFFF66"/>
        </a:solidFill>
      </dgm:spPr>
      <dgm:t>
        <a:bodyPr/>
        <a:lstStyle/>
        <a:p>
          <a:r>
            <a:rPr lang="pl-PL" sz="2300" b="1" dirty="0" smtClean="0">
              <a:solidFill>
                <a:schemeClr val="tx1"/>
              </a:solidFill>
            </a:rPr>
            <a:t>udział w wybranych zajęciach</a:t>
          </a:r>
          <a:br>
            <a:rPr lang="pl-PL" sz="2300" b="1" dirty="0" smtClean="0">
              <a:solidFill>
                <a:schemeClr val="tx1"/>
              </a:solidFill>
            </a:rPr>
          </a:br>
          <a:r>
            <a:rPr lang="pl-PL" sz="2300" b="1" dirty="0" smtClean="0">
              <a:solidFill>
                <a:schemeClr val="tx1"/>
              </a:solidFill>
            </a:rPr>
            <a:t>z klasą</a:t>
          </a:r>
          <a:endParaRPr lang="pl-PL" sz="2300" b="1" dirty="0">
            <a:solidFill>
              <a:schemeClr val="tx1"/>
            </a:solidFill>
          </a:endParaRPr>
        </a:p>
      </dgm:t>
    </dgm:pt>
    <dgm:pt modelId="{C532C0C4-F89C-4BC5-9285-59D592FDEF59}" type="sibTrans" cxnId="{374572C3-4C69-4847-8581-D7AF5BA4EDE0}">
      <dgm:prSet/>
      <dgm:spPr/>
      <dgm:t>
        <a:bodyPr/>
        <a:lstStyle/>
        <a:p>
          <a:endParaRPr lang="pl-PL"/>
        </a:p>
      </dgm:t>
    </dgm:pt>
    <dgm:pt modelId="{3969EF3F-F5D5-490E-9EDC-F7CC62FAD231}" type="parTrans" cxnId="{374572C3-4C69-4847-8581-D7AF5BA4EDE0}">
      <dgm:prSet/>
      <dgm:spPr/>
      <dgm:t>
        <a:bodyPr/>
        <a:lstStyle/>
        <a:p>
          <a:endParaRPr lang="pl-PL"/>
        </a:p>
      </dgm:t>
    </dgm:pt>
    <dgm:pt modelId="{650525C9-4C75-4577-9A49-980F82E6021D}">
      <dgm:prSet custT="1"/>
      <dgm:spPr>
        <a:solidFill>
          <a:srgbClr val="FFFF66"/>
        </a:solidFill>
      </dgm:spPr>
      <dgm:t>
        <a:bodyPr/>
        <a:lstStyle/>
        <a:p>
          <a:r>
            <a:rPr lang="pl-PL" sz="2300" b="1" dirty="0" smtClean="0">
              <a:solidFill>
                <a:schemeClr val="tx1"/>
              </a:solidFill>
            </a:rPr>
            <a:t>udział w życiu szkoły</a:t>
          </a:r>
          <a:endParaRPr lang="pl-PL" sz="2300" b="1" dirty="0">
            <a:solidFill>
              <a:schemeClr val="tx1"/>
            </a:solidFill>
          </a:endParaRPr>
        </a:p>
      </dgm:t>
    </dgm:pt>
    <dgm:pt modelId="{3278A79D-2137-433F-8D90-5572825B4A10}" type="parTrans" cxnId="{AE05EE1A-69E8-4AEB-9A9B-A5849563F9B0}">
      <dgm:prSet/>
      <dgm:spPr/>
      <dgm:t>
        <a:bodyPr/>
        <a:lstStyle/>
        <a:p>
          <a:endParaRPr lang="pl-PL"/>
        </a:p>
      </dgm:t>
    </dgm:pt>
    <dgm:pt modelId="{1285A839-854D-43B4-973B-BAF9A4F08AF7}" type="sibTrans" cxnId="{AE05EE1A-69E8-4AEB-9A9B-A5849563F9B0}">
      <dgm:prSet/>
      <dgm:spPr/>
      <dgm:t>
        <a:bodyPr/>
        <a:lstStyle/>
        <a:p>
          <a:endParaRPr lang="pl-PL"/>
        </a:p>
      </dgm:t>
    </dgm:pt>
    <dgm:pt modelId="{991E9742-5AE2-47D1-81C1-5B8D87193ED7}">
      <dgm:prSet custT="1"/>
      <dgm:spPr>
        <a:solidFill>
          <a:srgbClr val="FF5D9F"/>
        </a:solidFill>
      </dgm:spPr>
      <dgm:t>
        <a:bodyPr/>
        <a:lstStyle/>
        <a:p>
          <a:r>
            <a:rPr lang="pl-PL" sz="2300" b="1" dirty="0" smtClean="0">
              <a:solidFill>
                <a:schemeClr val="tx1"/>
              </a:solidFill>
            </a:rPr>
            <a:t>możliwość okresowego zawieszenia zajęć w domu </a:t>
          </a:r>
          <a:br>
            <a:rPr lang="pl-PL" sz="2300" b="1" dirty="0" smtClean="0">
              <a:solidFill>
                <a:schemeClr val="tx1"/>
              </a:solidFill>
            </a:rPr>
          </a:br>
          <a:r>
            <a:rPr lang="pl-PL" sz="2300" b="1" dirty="0" smtClean="0">
              <a:solidFill>
                <a:schemeClr val="tx1"/>
              </a:solidFill>
            </a:rPr>
            <a:t>w przypadku poprawy stanu zdrowia</a:t>
          </a:r>
          <a:endParaRPr lang="pl-PL" sz="2300" b="1" dirty="0">
            <a:solidFill>
              <a:schemeClr val="tx1"/>
            </a:solidFill>
          </a:endParaRPr>
        </a:p>
      </dgm:t>
    </dgm:pt>
    <dgm:pt modelId="{B7F2A90C-447A-475D-A171-F2BC7BF60EFD}" type="parTrans" cxnId="{9B5DFAA3-BD12-4C79-867F-E0DCD7A1979C}">
      <dgm:prSet/>
      <dgm:spPr/>
      <dgm:t>
        <a:bodyPr/>
        <a:lstStyle/>
        <a:p>
          <a:endParaRPr lang="pl-PL"/>
        </a:p>
      </dgm:t>
    </dgm:pt>
    <dgm:pt modelId="{F6B09FE2-1125-4476-84C5-D0911909B2DA}" type="sibTrans" cxnId="{9B5DFAA3-BD12-4C79-867F-E0DCD7A1979C}">
      <dgm:prSet/>
      <dgm:spPr/>
      <dgm:t>
        <a:bodyPr/>
        <a:lstStyle/>
        <a:p>
          <a:endParaRPr lang="pl-PL"/>
        </a:p>
      </dgm:t>
    </dgm:pt>
    <dgm:pt modelId="{E4B99E13-6E6F-476B-A841-7D5460F5358C}">
      <dgm:prSet custT="1"/>
      <dgm:spPr>
        <a:solidFill>
          <a:srgbClr val="FF5D9F"/>
        </a:solidFill>
        <a:ln>
          <a:solidFill>
            <a:srgbClr val="FF4B94"/>
          </a:solidFill>
        </a:ln>
      </dgm:spPr>
      <dgm:t>
        <a:bodyPr/>
        <a:lstStyle/>
        <a:p>
          <a:r>
            <a:rPr lang="pl-PL" sz="2300" b="1" dirty="0" smtClean="0">
              <a:solidFill>
                <a:schemeClr val="tx1"/>
              </a:solidFill>
            </a:rPr>
            <a:t>ułatwianie powrotu </a:t>
          </a:r>
          <a:br>
            <a:rPr lang="pl-PL" sz="2300" b="1" dirty="0" smtClean="0">
              <a:solidFill>
                <a:schemeClr val="tx1"/>
              </a:solidFill>
            </a:rPr>
          </a:br>
          <a:r>
            <a:rPr lang="pl-PL" sz="2300" b="1" dirty="0" smtClean="0">
              <a:solidFill>
                <a:schemeClr val="tx1"/>
              </a:solidFill>
            </a:rPr>
            <a:t>do szkoły</a:t>
          </a:r>
          <a:endParaRPr lang="pl-PL" sz="2300" b="1" dirty="0">
            <a:solidFill>
              <a:schemeClr val="tx1"/>
            </a:solidFill>
          </a:endParaRPr>
        </a:p>
      </dgm:t>
    </dgm:pt>
    <dgm:pt modelId="{8905456A-044C-4776-8A82-0B0B30045485}" type="parTrans" cxnId="{84E5B7BA-0E0A-40C7-B227-9C0DAECDCE93}">
      <dgm:prSet/>
      <dgm:spPr/>
      <dgm:t>
        <a:bodyPr/>
        <a:lstStyle/>
        <a:p>
          <a:endParaRPr lang="pl-PL"/>
        </a:p>
      </dgm:t>
    </dgm:pt>
    <dgm:pt modelId="{10B323D0-D3C7-4C4C-BE8D-264DEFF3D94D}" type="sibTrans" cxnId="{84E5B7BA-0E0A-40C7-B227-9C0DAECDCE93}">
      <dgm:prSet/>
      <dgm:spPr/>
      <dgm:t>
        <a:bodyPr/>
        <a:lstStyle/>
        <a:p>
          <a:endParaRPr lang="pl-PL"/>
        </a:p>
      </dgm:t>
    </dgm:pt>
    <dgm:pt modelId="{445EF86F-468F-4C4D-BC14-421C97A79662}" type="pres">
      <dgm:prSet presAssocID="{2722FD2E-384B-47DD-AB24-6C6A004B1DA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6A5140F6-D4C4-4F98-B8D4-C0C78EB443FC}" type="pres">
      <dgm:prSet presAssocID="{9EF14C41-BDAB-45F9-8EC5-E7B20121BB6D}" presName="hierRoot1" presStyleCnt="0">
        <dgm:presLayoutVars>
          <dgm:hierBranch val="init"/>
        </dgm:presLayoutVars>
      </dgm:prSet>
      <dgm:spPr/>
    </dgm:pt>
    <dgm:pt modelId="{920EF807-EF35-4C65-879F-3A06A605F3AA}" type="pres">
      <dgm:prSet presAssocID="{9EF14C41-BDAB-45F9-8EC5-E7B20121BB6D}" presName="rootComposite1" presStyleCnt="0"/>
      <dgm:spPr/>
    </dgm:pt>
    <dgm:pt modelId="{566A0C44-4E88-4C5F-A547-40DE8A836E8D}" type="pres">
      <dgm:prSet presAssocID="{9EF14C41-BDAB-45F9-8EC5-E7B20121BB6D}" presName="rootText1" presStyleLbl="node0" presStyleIdx="0" presStyleCnt="1" custScaleX="432592" custLinFactNeighborX="3108" custLinFactNeighborY="-82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09AC34B-808A-4AA2-B531-05A4A752FEFA}" type="pres">
      <dgm:prSet presAssocID="{9EF14C41-BDAB-45F9-8EC5-E7B20121BB6D}" presName="rootConnector1" presStyleLbl="node1" presStyleIdx="0" presStyleCnt="0"/>
      <dgm:spPr/>
      <dgm:t>
        <a:bodyPr/>
        <a:lstStyle/>
        <a:p>
          <a:endParaRPr lang="pl-PL"/>
        </a:p>
      </dgm:t>
    </dgm:pt>
    <dgm:pt modelId="{B4B006CB-3346-47BE-BCEB-B0985F1CD4E3}" type="pres">
      <dgm:prSet presAssocID="{9EF14C41-BDAB-45F9-8EC5-E7B20121BB6D}" presName="hierChild2" presStyleCnt="0"/>
      <dgm:spPr/>
    </dgm:pt>
    <dgm:pt modelId="{3E69E2DD-699C-4253-910D-5827B355BC50}" type="pres">
      <dgm:prSet presAssocID="{631D2A05-A756-44D2-BB8D-ABCA347A2D5B}" presName="Name37" presStyleLbl="parChTrans1D2" presStyleIdx="0" presStyleCnt="2"/>
      <dgm:spPr/>
      <dgm:t>
        <a:bodyPr/>
        <a:lstStyle/>
        <a:p>
          <a:endParaRPr lang="pl-PL"/>
        </a:p>
      </dgm:t>
    </dgm:pt>
    <dgm:pt modelId="{808CC54F-7D5B-430B-BAB9-33DF82DFD32E}" type="pres">
      <dgm:prSet presAssocID="{78694853-0CA4-4FF7-AB0D-0D6BC84C9FE3}" presName="hierRoot2" presStyleCnt="0">
        <dgm:presLayoutVars>
          <dgm:hierBranch val="init"/>
        </dgm:presLayoutVars>
      </dgm:prSet>
      <dgm:spPr/>
    </dgm:pt>
    <dgm:pt modelId="{A0A3F0D4-7135-4119-B1F3-8F126F0CFD11}" type="pres">
      <dgm:prSet presAssocID="{78694853-0CA4-4FF7-AB0D-0D6BC84C9FE3}" presName="rootComposite" presStyleCnt="0"/>
      <dgm:spPr/>
    </dgm:pt>
    <dgm:pt modelId="{030655AD-DBCF-4854-9E70-0C9EEDBF2889}" type="pres">
      <dgm:prSet presAssocID="{78694853-0CA4-4FF7-AB0D-0D6BC84C9FE3}" presName="rootText" presStyleLbl="node2" presStyleIdx="0" presStyleCnt="2" custScaleX="226137" custScaleY="14799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6120689-952D-4DEF-8D8C-6056EAE884FD}" type="pres">
      <dgm:prSet presAssocID="{78694853-0CA4-4FF7-AB0D-0D6BC84C9FE3}" presName="rootConnector" presStyleLbl="node2" presStyleIdx="0" presStyleCnt="2"/>
      <dgm:spPr/>
      <dgm:t>
        <a:bodyPr/>
        <a:lstStyle/>
        <a:p>
          <a:endParaRPr lang="pl-PL"/>
        </a:p>
      </dgm:t>
    </dgm:pt>
    <dgm:pt modelId="{E4017A7A-C168-4660-90A4-A2B5DFD9743E}" type="pres">
      <dgm:prSet presAssocID="{78694853-0CA4-4FF7-AB0D-0D6BC84C9FE3}" presName="hierChild4" presStyleCnt="0"/>
      <dgm:spPr/>
    </dgm:pt>
    <dgm:pt modelId="{1F3AEDE0-64C8-40D4-8607-12CC41C1A879}" type="pres">
      <dgm:prSet presAssocID="{3969EF3F-F5D5-490E-9EDC-F7CC62FAD231}" presName="Name37" presStyleLbl="parChTrans1D3" presStyleIdx="0" presStyleCnt="3"/>
      <dgm:spPr/>
      <dgm:t>
        <a:bodyPr/>
        <a:lstStyle/>
        <a:p>
          <a:endParaRPr lang="pl-PL"/>
        </a:p>
      </dgm:t>
    </dgm:pt>
    <dgm:pt modelId="{11597622-53EE-47FA-8648-40610BF00C32}" type="pres">
      <dgm:prSet presAssocID="{D0607217-3036-48C3-8C73-1D5D9DED56CB}" presName="hierRoot2" presStyleCnt="0">
        <dgm:presLayoutVars>
          <dgm:hierBranch val="init"/>
        </dgm:presLayoutVars>
      </dgm:prSet>
      <dgm:spPr/>
    </dgm:pt>
    <dgm:pt modelId="{195B3434-BB9F-439A-9FB7-C386E541CA94}" type="pres">
      <dgm:prSet presAssocID="{D0607217-3036-48C3-8C73-1D5D9DED56CB}" presName="rootComposite" presStyleCnt="0"/>
      <dgm:spPr/>
    </dgm:pt>
    <dgm:pt modelId="{B8181D5E-F536-4C49-9F43-E9EC75850BB1}" type="pres">
      <dgm:prSet presAssocID="{D0607217-3036-48C3-8C73-1D5D9DED56CB}" presName="rootText" presStyleLbl="node3" presStyleIdx="0" presStyleCnt="3" custScaleX="226137" custScaleY="118399" custLinFactNeighborX="-939" custLinFactNeighborY="303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1560DBF-F67E-4493-8879-0DFA366B8D61}" type="pres">
      <dgm:prSet presAssocID="{D0607217-3036-48C3-8C73-1D5D9DED56CB}" presName="rootConnector" presStyleLbl="node3" presStyleIdx="0" presStyleCnt="3"/>
      <dgm:spPr/>
      <dgm:t>
        <a:bodyPr/>
        <a:lstStyle/>
        <a:p>
          <a:endParaRPr lang="pl-PL"/>
        </a:p>
      </dgm:t>
    </dgm:pt>
    <dgm:pt modelId="{938A6E0B-DEE2-4E82-9A55-297102E8099D}" type="pres">
      <dgm:prSet presAssocID="{D0607217-3036-48C3-8C73-1D5D9DED56CB}" presName="hierChild4" presStyleCnt="0"/>
      <dgm:spPr/>
    </dgm:pt>
    <dgm:pt modelId="{EE3BD898-2317-4212-A46D-3D67CAABD228}" type="pres">
      <dgm:prSet presAssocID="{D0607217-3036-48C3-8C73-1D5D9DED56CB}" presName="hierChild5" presStyleCnt="0"/>
      <dgm:spPr/>
    </dgm:pt>
    <dgm:pt modelId="{6928ED58-0AC0-43C6-A16A-255D3E064724}" type="pres">
      <dgm:prSet presAssocID="{3278A79D-2137-433F-8D90-5572825B4A10}" presName="Name37" presStyleLbl="parChTrans1D3" presStyleIdx="1" presStyleCnt="3"/>
      <dgm:spPr/>
      <dgm:t>
        <a:bodyPr/>
        <a:lstStyle/>
        <a:p>
          <a:endParaRPr lang="pl-PL"/>
        </a:p>
      </dgm:t>
    </dgm:pt>
    <dgm:pt modelId="{B8BDBDB6-D573-4110-B801-16104E66B560}" type="pres">
      <dgm:prSet presAssocID="{650525C9-4C75-4577-9A49-980F82E6021D}" presName="hierRoot2" presStyleCnt="0">
        <dgm:presLayoutVars>
          <dgm:hierBranch val="init"/>
        </dgm:presLayoutVars>
      </dgm:prSet>
      <dgm:spPr/>
    </dgm:pt>
    <dgm:pt modelId="{9A832931-D430-46A4-BB17-07193CD69E2E}" type="pres">
      <dgm:prSet presAssocID="{650525C9-4C75-4577-9A49-980F82E6021D}" presName="rootComposite" presStyleCnt="0"/>
      <dgm:spPr/>
    </dgm:pt>
    <dgm:pt modelId="{9667D2C7-621E-4CD8-A745-376CFF9F6764}" type="pres">
      <dgm:prSet presAssocID="{650525C9-4C75-4577-9A49-980F82E6021D}" presName="rootText" presStyleLbl="node3" presStyleIdx="1" presStyleCnt="3" custScaleX="226137" custScaleY="12765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A3DC31F-3564-477D-917B-81A36F2E5E34}" type="pres">
      <dgm:prSet presAssocID="{650525C9-4C75-4577-9A49-980F82E6021D}" presName="rootConnector" presStyleLbl="node3" presStyleIdx="1" presStyleCnt="3"/>
      <dgm:spPr/>
      <dgm:t>
        <a:bodyPr/>
        <a:lstStyle/>
        <a:p>
          <a:endParaRPr lang="pl-PL"/>
        </a:p>
      </dgm:t>
    </dgm:pt>
    <dgm:pt modelId="{F9EAEEDE-D389-4DD0-8D31-5290D88416FB}" type="pres">
      <dgm:prSet presAssocID="{650525C9-4C75-4577-9A49-980F82E6021D}" presName="hierChild4" presStyleCnt="0"/>
      <dgm:spPr/>
    </dgm:pt>
    <dgm:pt modelId="{962FE47F-3C3B-49CB-9C1D-9CEF7049656A}" type="pres">
      <dgm:prSet presAssocID="{650525C9-4C75-4577-9A49-980F82E6021D}" presName="hierChild5" presStyleCnt="0"/>
      <dgm:spPr/>
    </dgm:pt>
    <dgm:pt modelId="{9C5953BE-0FCA-42C6-8E70-EE79A024D897}" type="pres">
      <dgm:prSet presAssocID="{B7F2A90C-447A-475D-A171-F2BC7BF60EFD}" presName="Name37" presStyleLbl="parChTrans1D3" presStyleIdx="2" presStyleCnt="3"/>
      <dgm:spPr/>
      <dgm:t>
        <a:bodyPr/>
        <a:lstStyle/>
        <a:p>
          <a:endParaRPr lang="pl-PL"/>
        </a:p>
      </dgm:t>
    </dgm:pt>
    <dgm:pt modelId="{191984FD-C7BC-43A9-ADF2-16931977D3F1}" type="pres">
      <dgm:prSet presAssocID="{991E9742-5AE2-47D1-81C1-5B8D87193ED7}" presName="hierRoot2" presStyleCnt="0">
        <dgm:presLayoutVars>
          <dgm:hierBranch val="init"/>
        </dgm:presLayoutVars>
      </dgm:prSet>
      <dgm:spPr/>
    </dgm:pt>
    <dgm:pt modelId="{3E87A4E3-7BD6-47E5-B969-F06857E5C06A}" type="pres">
      <dgm:prSet presAssocID="{991E9742-5AE2-47D1-81C1-5B8D87193ED7}" presName="rootComposite" presStyleCnt="0"/>
      <dgm:spPr/>
    </dgm:pt>
    <dgm:pt modelId="{DCC0BE96-3F66-4D9F-A813-1C4CAF9D9032}" type="pres">
      <dgm:prSet presAssocID="{991E9742-5AE2-47D1-81C1-5B8D87193ED7}" presName="rootText" presStyleLbl="node3" presStyleIdx="2" presStyleCnt="3" custScaleX="224965" custScaleY="17739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34970A1-58F7-4674-9EAB-F56B58CBEF4D}" type="pres">
      <dgm:prSet presAssocID="{991E9742-5AE2-47D1-81C1-5B8D87193ED7}" presName="rootConnector" presStyleLbl="node3" presStyleIdx="2" presStyleCnt="3"/>
      <dgm:spPr/>
      <dgm:t>
        <a:bodyPr/>
        <a:lstStyle/>
        <a:p>
          <a:endParaRPr lang="pl-PL"/>
        </a:p>
      </dgm:t>
    </dgm:pt>
    <dgm:pt modelId="{0B4A01D7-34DD-4EF9-852E-84AD6A0718F1}" type="pres">
      <dgm:prSet presAssocID="{991E9742-5AE2-47D1-81C1-5B8D87193ED7}" presName="hierChild4" presStyleCnt="0"/>
      <dgm:spPr/>
    </dgm:pt>
    <dgm:pt modelId="{2CBA9900-3E94-41F5-A241-E89E6A487024}" type="pres">
      <dgm:prSet presAssocID="{991E9742-5AE2-47D1-81C1-5B8D87193ED7}" presName="hierChild5" presStyleCnt="0"/>
      <dgm:spPr/>
    </dgm:pt>
    <dgm:pt modelId="{88E974C7-4E79-4B53-9C7E-230CC0AFB272}" type="pres">
      <dgm:prSet presAssocID="{78694853-0CA4-4FF7-AB0D-0D6BC84C9FE3}" presName="hierChild5" presStyleCnt="0"/>
      <dgm:spPr/>
    </dgm:pt>
    <dgm:pt modelId="{B9B6F99C-9442-4129-A70A-08489E0C03B7}" type="pres">
      <dgm:prSet presAssocID="{8905456A-044C-4776-8A82-0B0B30045485}" presName="Name37" presStyleLbl="parChTrans1D2" presStyleIdx="1" presStyleCnt="2"/>
      <dgm:spPr/>
      <dgm:t>
        <a:bodyPr/>
        <a:lstStyle/>
        <a:p>
          <a:endParaRPr lang="pl-PL"/>
        </a:p>
      </dgm:t>
    </dgm:pt>
    <dgm:pt modelId="{189257B0-0CF7-420E-A002-CE307122D491}" type="pres">
      <dgm:prSet presAssocID="{E4B99E13-6E6F-476B-A841-7D5460F5358C}" presName="hierRoot2" presStyleCnt="0">
        <dgm:presLayoutVars>
          <dgm:hierBranch val="init"/>
        </dgm:presLayoutVars>
      </dgm:prSet>
      <dgm:spPr/>
    </dgm:pt>
    <dgm:pt modelId="{735DA787-9909-4CEB-8CEA-38305AC61D00}" type="pres">
      <dgm:prSet presAssocID="{E4B99E13-6E6F-476B-A841-7D5460F5358C}" presName="rootComposite" presStyleCnt="0"/>
      <dgm:spPr/>
    </dgm:pt>
    <dgm:pt modelId="{157817DD-A05A-4EB7-8D36-7AA126144569}" type="pres">
      <dgm:prSet presAssocID="{E4B99E13-6E6F-476B-A841-7D5460F5358C}" presName="rootText" presStyleLbl="node2" presStyleIdx="1" presStyleCnt="2" custScaleX="226137" custScaleY="14503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04449BF-FA3A-443F-8BFC-B26C3327FFF7}" type="pres">
      <dgm:prSet presAssocID="{E4B99E13-6E6F-476B-A841-7D5460F5358C}" presName="rootConnector" presStyleLbl="node2" presStyleIdx="1" presStyleCnt="2"/>
      <dgm:spPr/>
      <dgm:t>
        <a:bodyPr/>
        <a:lstStyle/>
        <a:p>
          <a:endParaRPr lang="pl-PL"/>
        </a:p>
      </dgm:t>
    </dgm:pt>
    <dgm:pt modelId="{13C46F14-411A-4118-9812-6CD67363CE18}" type="pres">
      <dgm:prSet presAssocID="{E4B99E13-6E6F-476B-A841-7D5460F5358C}" presName="hierChild4" presStyleCnt="0"/>
      <dgm:spPr/>
    </dgm:pt>
    <dgm:pt modelId="{E31A17C2-5490-4D88-B6A6-DE2DE6E12AE6}" type="pres">
      <dgm:prSet presAssocID="{E4B99E13-6E6F-476B-A841-7D5460F5358C}" presName="hierChild5" presStyleCnt="0"/>
      <dgm:spPr/>
    </dgm:pt>
    <dgm:pt modelId="{3F16E081-2111-41ED-BFEB-95129ED819EF}" type="pres">
      <dgm:prSet presAssocID="{9EF14C41-BDAB-45F9-8EC5-E7B20121BB6D}" presName="hierChild3" presStyleCnt="0"/>
      <dgm:spPr/>
    </dgm:pt>
  </dgm:ptLst>
  <dgm:cxnLst>
    <dgm:cxn modelId="{593F5ADE-DBE0-4990-8A74-7C26EB757477}" type="presOf" srcId="{E4B99E13-6E6F-476B-A841-7D5460F5358C}" destId="{E04449BF-FA3A-443F-8BFC-B26C3327FFF7}" srcOrd="1" destOrd="0" presId="urn:microsoft.com/office/officeart/2005/8/layout/orgChart1"/>
    <dgm:cxn modelId="{56A9BC3A-0585-4466-8F8A-181B3C166A08}" type="presOf" srcId="{991E9742-5AE2-47D1-81C1-5B8D87193ED7}" destId="{DCC0BE96-3F66-4D9F-A813-1C4CAF9D9032}" srcOrd="0" destOrd="0" presId="urn:microsoft.com/office/officeart/2005/8/layout/orgChart1"/>
    <dgm:cxn modelId="{75EC15C8-E497-462C-8DC4-70A7C175F6A5}" srcId="{9EF14C41-BDAB-45F9-8EC5-E7B20121BB6D}" destId="{78694853-0CA4-4FF7-AB0D-0D6BC84C9FE3}" srcOrd="0" destOrd="0" parTransId="{631D2A05-A756-44D2-BB8D-ABCA347A2D5B}" sibTransId="{5AC47BA8-C579-4C3C-9D55-97E33DE3056B}"/>
    <dgm:cxn modelId="{68508F0C-04B4-422D-B3D0-6F6691477CC0}" type="presOf" srcId="{D0607217-3036-48C3-8C73-1D5D9DED56CB}" destId="{B8181D5E-F536-4C49-9F43-E9EC75850BB1}" srcOrd="0" destOrd="0" presId="urn:microsoft.com/office/officeart/2005/8/layout/orgChart1"/>
    <dgm:cxn modelId="{F5760D52-3F57-433E-A769-1DF1002C8259}" type="presOf" srcId="{3278A79D-2137-433F-8D90-5572825B4A10}" destId="{6928ED58-0AC0-43C6-A16A-255D3E064724}" srcOrd="0" destOrd="0" presId="urn:microsoft.com/office/officeart/2005/8/layout/orgChart1"/>
    <dgm:cxn modelId="{9B5DFAA3-BD12-4C79-867F-E0DCD7A1979C}" srcId="{78694853-0CA4-4FF7-AB0D-0D6BC84C9FE3}" destId="{991E9742-5AE2-47D1-81C1-5B8D87193ED7}" srcOrd="2" destOrd="0" parTransId="{B7F2A90C-447A-475D-A171-F2BC7BF60EFD}" sibTransId="{F6B09FE2-1125-4476-84C5-D0911909B2DA}"/>
    <dgm:cxn modelId="{F93A6C8E-7362-45D0-A2FD-8C3455C62105}" type="presOf" srcId="{9EF14C41-BDAB-45F9-8EC5-E7B20121BB6D}" destId="{D09AC34B-808A-4AA2-B531-05A4A752FEFA}" srcOrd="1" destOrd="0" presId="urn:microsoft.com/office/officeart/2005/8/layout/orgChart1"/>
    <dgm:cxn modelId="{64A581B3-08E2-4EA3-A0B1-FCA6C3055738}" type="presOf" srcId="{991E9742-5AE2-47D1-81C1-5B8D87193ED7}" destId="{D34970A1-58F7-4674-9EAB-F56B58CBEF4D}" srcOrd="1" destOrd="0" presId="urn:microsoft.com/office/officeart/2005/8/layout/orgChart1"/>
    <dgm:cxn modelId="{5A23AFA8-FCA6-4202-BE0E-17840E2E7305}" type="presOf" srcId="{78694853-0CA4-4FF7-AB0D-0D6BC84C9FE3}" destId="{16120689-952D-4DEF-8D8C-6056EAE884FD}" srcOrd="1" destOrd="0" presId="urn:microsoft.com/office/officeart/2005/8/layout/orgChart1"/>
    <dgm:cxn modelId="{B70DDBC2-1F3B-4A43-BBBA-83C5D989D009}" type="presOf" srcId="{3969EF3F-F5D5-490E-9EDC-F7CC62FAD231}" destId="{1F3AEDE0-64C8-40D4-8607-12CC41C1A879}" srcOrd="0" destOrd="0" presId="urn:microsoft.com/office/officeart/2005/8/layout/orgChart1"/>
    <dgm:cxn modelId="{3C3BD5D2-C597-4DE9-B0C0-AAA8FF0E4CBD}" type="presOf" srcId="{B7F2A90C-447A-475D-A171-F2BC7BF60EFD}" destId="{9C5953BE-0FCA-42C6-8E70-EE79A024D897}" srcOrd="0" destOrd="0" presId="urn:microsoft.com/office/officeart/2005/8/layout/orgChart1"/>
    <dgm:cxn modelId="{9D1F3421-74B0-4713-A50E-C508FCCD10B9}" type="presOf" srcId="{E4B99E13-6E6F-476B-A841-7D5460F5358C}" destId="{157817DD-A05A-4EB7-8D36-7AA126144569}" srcOrd="0" destOrd="0" presId="urn:microsoft.com/office/officeart/2005/8/layout/orgChart1"/>
    <dgm:cxn modelId="{1EEE7977-E87F-4541-BE94-FC354AC3AE1F}" srcId="{2722FD2E-384B-47DD-AB24-6C6A004B1DAC}" destId="{9EF14C41-BDAB-45F9-8EC5-E7B20121BB6D}" srcOrd="0" destOrd="0" parTransId="{F71EC181-134A-4C7E-A69E-75E1C815A5C4}" sibTransId="{DA0B8856-4DB7-4322-B487-B40F1569841D}"/>
    <dgm:cxn modelId="{374572C3-4C69-4847-8581-D7AF5BA4EDE0}" srcId="{78694853-0CA4-4FF7-AB0D-0D6BC84C9FE3}" destId="{D0607217-3036-48C3-8C73-1D5D9DED56CB}" srcOrd="0" destOrd="0" parTransId="{3969EF3F-F5D5-490E-9EDC-F7CC62FAD231}" sibTransId="{C532C0C4-F89C-4BC5-9285-59D592FDEF59}"/>
    <dgm:cxn modelId="{43A5BF16-6893-4652-97D4-7FAB66E8DFA5}" type="presOf" srcId="{78694853-0CA4-4FF7-AB0D-0D6BC84C9FE3}" destId="{030655AD-DBCF-4854-9E70-0C9EEDBF2889}" srcOrd="0" destOrd="0" presId="urn:microsoft.com/office/officeart/2005/8/layout/orgChart1"/>
    <dgm:cxn modelId="{2E1CF0B9-0ABD-4B34-B215-3D4A8FE57DC1}" type="presOf" srcId="{D0607217-3036-48C3-8C73-1D5D9DED56CB}" destId="{E1560DBF-F67E-4493-8879-0DFA366B8D61}" srcOrd="1" destOrd="0" presId="urn:microsoft.com/office/officeart/2005/8/layout/orgChart1"/>
    <dgm:cxn modelId="{471C905F-E1F3-4481-B7DE-610C5EF7A28D}" type="presOf" srcId="{8905456A-044C-4776-8A82-0B0B30045485}" destId="{B9B6F99C-9442-4129-A70A-08489E0C03B7}" srcOrd="0" destOrd="0" presId="urn:microsoft.com/office/officeart/2005/8/layout/orgChart1"/>
    <dgm:cxn modelId="{AE05EE1A-69E8-4AEB-9A9B-A5849563F9B0}" srcId="{78694853-0CA4-4FF7-AB0D-0D6BC84C9FE3}" destId="{650525C9-4C75-4577-9A49-980F82E6021D}" srcOrd="1" destOrd="0" parTransId="{3278A79D-2137-433F-8D90-5572825B4A10}" sibTransId="{1285A839-854D-43B4-973B-BAF9A4F08AF7}"/>
    <dgm:cxn modelId="{338B4CA3-F1EF-488A-B62D-0BF237453B1C}" type="presOf" srcId="{9EF14C41-BDAB-45F9-8EC5-E7B20121BB6D}" destId="{566A0C44-4E88-4C5F-A547-40DE8A836E8D}" srcOrd="0" destOrd="0" presId="urn:microsoft.com/office/officeart/2005/8/layout/orgChart1"/>
    <dgm:cxn modelId="{DE300904-E20E-4024-93F1-5F2FC686CDCE}" type="presOf" srcId="{650525C9-4C75-4577-9A49-980F82E6021D}" destId="{CA3DC31F-3564-477D-917B-81A36F2E5E34}" srcOrd="1" destOrd="0" presId="urn:microsoft.com/office/officeart/2005/8/layout/orgChart1"/>
    <dgm:cxn modelId="{1E4FA127-6C9A-4077-BC50-616A602FCEE7}" type="presOf" srcId="{650525C9-4C75-4577-9A49-980F82E6021D}" destId="{9667D2C7-621E-4CD8-A745-376CFF9F6764}" srcOrd="0" destOrd="0" presId="urn:microsoft.com/office/officeart/2005/8/layout/orgChart1"/>
    <dgm:cxn modelId="{DAB181E7-F86E-4C4B-BE49-25A5191BA8F0}" type="presOf" srcId="{631D2A05-A756-44D2-BB8D-ABCA347A2D5B}" destId="{3E69E2DD-699C-4253-910D-5827B355BC50}" srcOrd="0" destOrd="0" presId="urn:microsoft.com/office/officeart/2005/8/layout/orgChart1"/>
    <dgm:cxn modelId="{AD0C52AF-489C-42A4-955A-6542E1819CAC}" type="presOf" srcId="{2722FD2E-384B-47DD-AB24-6C6A004B1DAC}" destId="{445EF86F-468F-4C4D-BC14-421C97A79662}" srcOrd="0" destOrd="0" presId="urn:microsoft.com/office/officeart/2005/8/layout/orgChart1"/>
    <dgm:cxn modelId="{84E5B7BA-0E0A-40C7-B227-9C0DAECDCE93}" srcId="{9EF14C41-BDAB-45F9-8EC5-E7B20121BB6D}" destId="{E4B99E13-6E6F-476B-A841-7D5460F5358C}" srcOrd="1" destOrd="0" parTransId="{8905456A-044C-4776-8A82-0B0B30045485}" sibTransId="{10B323D0-D3C7-4C4C-BE8D-264DEFF3D94D}"/>
    <dgm:cxn modelId="{4E23DEB1-3011-4795-BC03-0F14A20206DE}" type="presParOf" srcId="{445EF86F-468F-4C4D-BC14-421C97A79662}" destId="{6A5140F6-D4C4-4F98-B8D4-C0C78EB443FC}" srcOrd="0" destOrd="0" presId="urn:microsoft.com/office/officeart/2005/8/layout/orgChart1"/>
    <dgm:cxn modelId="{BBF0D403-83A2-49C4-B0A1-100817E17940}" type="presParOf" srcId="{6A5140F6-D4C4-4F98-B8D4-C0C78EB443FC}" destId="{920EF807-EF35-4C65-879F-3A06A605F3AA}" srcOrd="0" destOrd="0" presId="urn:microsoft.com/office/officeart/2005/8/layout/orgChart1"/>
    <dgm:cxn modelId="{6D99DA83-628D-4B84-9F58-34287953A2B6}" type="presParOf" srcId="{920EF807-EF35-4C65-879F-3A06A605F3AA}" destId="{566A0C44-4E88-4C5F-A547-40DE8A836E8D}" srcOrd="0" destOrd="0" presId="urn:microsoft.com/office/officeart/2005/8/layout/orgChart1"/>
    <dgm:cxn modelId="{FACB56FC-8944-4D10-8EA5-B8DB6A204493}" type="presParOf" srcId="{920EF807-EF35-4C65-879F-3A06A605F3AA}" destId="{D09AC34B-808A-4AA2-B531-05A4A752FEFA}" srcOrd="1" destOrd="0" presId="urn:microsoft.com/office/officeart/2005/8/layout/orgChart1"/>
    <dgm:cxn modelId="{31E23B62-1B67-48D2-A165-5AAD3A2309BE}" type="presParOf" srcId="{6A5140F6-D4C4-4F98-B8D4-C0C78EB443FC}" destId="{B4B006CB-3346-47BE-BCEB-B0985F1CD4E3}" srcOrd="1" destOrd="0" presId="urn:microsoft.com/office/officeart/2005/8/layout/orgChart1"/>
    <dgm:cxn modelId="{0B1BCB4C-2AC7-4CAC-8363-C82D7AABED82}" type="presParOf" srcId="{B4B006CB-3346-47BE-BCEB-B0985F1CD4E3}" destId="{3E69E2DD-699C-4253-910D-5827B355BC50}" srcOrd="0" destOrd="0" presId="urn:microsoft.com/office/officeart/2005/8/layout/orgChart1"/>
    <dgm:cxn modelId="{C95FE099-12F5-47AB-98EE-5EBFFE63180F}" type="presParOf" srcId="{B4B006CB-3346-47BE-BCEB-B0985F1CD4E3}" destId="{808CC54F-7D5B-430B-BAB9-33DF82DFD32E}" srcOrd="1" destOrd="0" presId="urn:microsoft.com/office/officeart/2005/8/layout/orgChart1"/>
    <dgm:cxn modelId="{73962457-DF63-4F98-8887-718638F2F533}" type="presParOf" srcId="{808CC54F-7D5B-430B-BAB9-33DF82DFD32E}" destId="{A0A3F0D4-7135-4119-B1F3-8F126F0CFD11}" srcOrd="0" destOrd="0" presId="urn:microsoft.com/office/officeart/2005/8/layout/orgChart1"/>
    <dgm:cxn modelId="{020A01A6-69EB-41FA-9157-9F4D252875C1}" type="presParOf" srcId="{A0A3F0D4-7135-4119-B1F3-8F126F0CFD11}" destId="{030655AD-DBCF-4854-9E70-0C9EEDBF2889}" srcOrd="0" destOrd="0" presId="urn:microsoft.com/office/officeart/2005/8/layout/orgChart1"/>
    <dgm:cxn modelId="{E1598764-0161-4C41-96E6-3B48DD4728E5}" type="presParOf" srcId="{A0A3F0D4-7135-4119-B1F3-8F126F0CFD11}" destId="{16120689-952D-4DEF-8D8C-6056EAE884FD}" srcOrd="1" destOrd="0" presId="urn:microsoft.com/office/officeart/2005/8/layout/orgChart1"/>
    <dgm:cxn modelId="{B4E5B32C-95A7-45B8-B914-3792BDF55B82}" type="presParOf" srcId="{808CC54F-7D5B-430B-BAB9-33DF82DFD32E}" destId="{E4017A7A-C168-4660-90A4-A2B5DFD9743E}" srcOrd="1" destOrd="0" presId="urn:microsoft.com/office/officeart/2005/8/layout/orgChart1"/>
    <dgm:cxn modelId="{FD9408C0-ADD0-405A-9D9A-EAD4DA2C8A78}" type="presParOf" srcId="{E4017A7A-C168-4660-90A4-A2B5DFD9743E}" destId="{1F3AEDE0-64C8-40D4-8607-12CC41C1A879}" srcOrd="0" destOrd="0" presId="urn:microsoft.com/office/officeart/2005/8/layout/orgChart1"/>
    <dgm:cxn modelId="{08F9F360-829F-4C9F-B90C-DB77480C2DCF}" type="presParOf" srcId="{E4017A7A-C168-4660-90A4-A2B5DFD9743E}" destId="{11597622-53EE-47FA-8648-40610BF00C32}" srcOrd="1" destOrd="0" presId="urn:microsoft.com/office/officeart/2005/8/layout/orgChart1"/>
    <dgm:cxn modelId="{3DA8E584-B020-423D-AD8A-881C63866246}" type="presParOf" srcId="{11597622-53EE-47FA-8648-40610BF00C32}" destId="{195B3434-BB9F-439A-9FB7-C386E541CA94}" srcOrd="0" destOrd="0" presId="urn:microsoft.com/office/officeart/2005/8/layout/orgChart1"/>
    <dgm:cxn modelId="{4C8391E3-C27E-4220-A8DA-933B3733B8BF}" type="presParOf" srcId="{195B3434-BB9F-439A-9FB7-C386E541CA94}" destId="{B8181D5E-F536-4C49-9F43-E9EC75850BB1}" srcOrd="0" destOrd="0" presId="urn:microsoft.com/office/officeart/2005/8/layout/orgChart1"/>
    <dgm:cxn modelId="{B33EFC18-44FC-4B8C-A4D7-0706C0CD9F24}" type="presParOf" srcId="{195B3434-BB9F-439A-9FB7-C386E541CA94}" destId="{E1560DBF-F67E-4493-8879-0DFA366B8D61}" srcOrd="1" destOrd="0" presId="urn:microsoft.com/office/officeart/2005/8/layout/orgChart1"/>
    <dgm:cxn modelId="{931D2696-6F86-477A-9405-4BF880BAB743}" type="presParOf" srcId="{11597622-53EE-47FA-8648-40610BF00C32}" destId="{938A6E0B-DEE2-4E82-9A55-297102E8099D}" srcOrd="1" destOrd="0" presId="urn:microsoft.com/office/officeart/2005/8/layout/orgChart1"/>
    <dgm:cxn modelId="{3480B330-AE71-4C4B-A566-EA139A97713E}" type="presParOf" srcId="{11597622-53EE-47FA-8648-40610BF00C32}" destId="{EE3BD898-2317-4212-A46D-3D67CAABD228}" srcOrd="2" destOrd="0" presId="urn:microsoft.com/office/officeart/2005/8/layout/orgChart1"/>
    <dgm:cxn modelId="{C2771655-4F76-4F83-AE88-4666EEEE716B}" type="presParOf" srcId="{E4017A7A-C168-4660-90A4-A2B5DFD9743E}" destId="{6928ED58-0AC0-43C6-A16A-255D3E064724}" srcOrd="2" destOrd="0" presId="urn:microsoft.com/office/officeart/2005/8/layout/orgChart1"/>
    <dgm:cxn modelId="{E951EF3D-6E88-49C8-8B13-70239FF92C43}" type="presParOf" srcId="{E4017A7A-C168-4660-90A4-A2B5DFD9743E}" destId="{B8BDBDB6-D573-4110-B801-16104E66B560}" srcOrd="3" destOrd="0" presId="urn:microsoft.com/office/officeart/2005/8/layout/orgChart1"/>
    <dgm:cxn modelId="{5F1AB2DE-5BC1-407E-A9BE-3B01B27C391B}" type="presParOf" srcId="{B8BDBDB6-D573-4110-B801-16104E66B560}" destId="{9A832931-D430-46A4-BB17-07193CD69E2E}" srcOrd="0" destOrd="0" presId="urn:microsoft.com/office/officeart/2005/8/layout/orgChart1"/>
    <dgm:cxn modelId="{16B2134B-4616-4C26-B8B1-EFDCF4C3ACC2}" type="presParOf" srcId="{9A832931-D430-46A4-BB17-07193CD69E2E}" destId="{9667D2C7-621E-4CD8-A745-376CFF9F6764}" srcOrd="0" destOrd="0" presId="urn:microsoft.com/office/officeart/2005/8/layout/orgChart1"/>
    <dgm:cxn modelId="{BF38AC07-9D6E-44AE-8DDA-BB6BC2395DFA}" type="presParOf" srcId="{9A832931-D430-46A4-BB17-07193CD69E2E}" destId="{CA3DC31F-3564-477D-917B-81A36F2E5E34}" srcOrd="1" destOrd="0" presId="urn:microsoft.com/office/officeart/2005/8/layout/orgChart1"/>
    <dgm:cxn modelId="{5DF22113-A56B-4036-A3A7-F5E968003501}" type="presParOf" srcId="{B8BDBDB6-D573-4110-B801-16104E66B560}" destId="{F9EAEEDE-D389-4DD0-8D31-5290D88416FB}" srcOrd="1" destOrd="0" presId="urn:microsoft.com/office/officeart/2005/8/layout/orgChart1"/>
    <dgm:cxn modelId="{004292AF-43E7-4B7C-840B-E319A1E2A38D}" type="presParOf" srcId="{B8BDBDB6-D573-4110-B801-16104E66B560}" destId="{962FE47F-3C3B-49CB-9C1D-9CEF7049656A}" srcOrd="2" destOrd="0" presId="urn:microsoft.com/office/officeart/2005/8/layout/orgChart1"/>
    <dgm:cxn modelId="{2173F77C-F46B-42A0-8ACC-85967414CD2D}" type="presParOf" srcId="{E4017A7A-C168-4660-90A4-A2B5DFD9743E}" destId="{9C5953BE-0FCA-42C6-8E70-EE79A024D897}" srcOrd="4" destOrd="0" presId="urn:microsoft.com/office/officeart/2005/8/layout/orgChart1"/>
    <dgm:cxn modelId="{2F1614B9-D6D4-4F31-9810-6EF103C4CF7D}" type="presParOf" srcId="{E4017A7A-C168-4660-90A4-A2B5DFD9743E}" destId="{191984FD-C7BC-43A9-ADF2-16931977D3F1}" srcOrd="5" destOrd="0" presId="urn:microsoft.com/office/officeart/2005/8/layout/orgChart1"/>
    <dgm:cxn modelId="{2DA25332-145B-44D5-9D8E-675FBAA52601}" type="presParOf" srcId="{191984FD-C7BC-43A9-ADF2-16931977D3F1}" destId="{3E87A4E3-7BD6-47E5-B969-F06857E5C06A}" srcOrd="0" destOrd="0" presId="urn:microsoft.com/office/officeart/2005/8/layout/orgChart1"/>
    <dgm:cxn modelId="{3FD9D57C-5505-426C-9983-A1832687B316}" type="presParOf" srcId="{3E87A4E3-7BD6-47E5-B969-F06857E5C06A}" destId="{DCC0BE96-3F66-4D9F-A813-1C4CAF9D9032}" srcOrd="0" destOrd="0" presId="urn:microsoft.com/office/officeart/2005/8/layout/orgChart1"/>
    <dgm:cxn modelId="{C4AB7735-9619-4DFB-B73A-6A199CA43147}" type="presParOf" srcId="{3E87A4E3-7BD6-47E5-B969-F06857E5C06A}" destId="{D34970A1-58F7-4674-9EAB-F56B58CBEF4D}" srcOrd="1" destOrd="0" presId="urn:microsoft.com/office/officeart/2005/8/layout/orgChart1"/>
    <dgm:cxn modelId="{035EECC9-4B4B-4F00-B3BB-3D48F320D5D6}" type="presParOf" srcId="{191984FD-C7BC-43A9-ADF2-16931977D3F1}" destId="{0B4A01D7-34DD-4EF9-852E-84AD6A0718F1}" srcOrd="1" destOrd="0" presId="urn:microsoft.com/office/officeart/2005/8/layout/orgChart1"/>
    <dgm:cxn modelId="{410D041E-FE70-4D50-9AD9-8B747FBA7E5C}" type="presParOf" srcId="{191984FD-C7BC-43A9-ADF2-16931977D3F1}" destId="{2CBA9900-3E94-41F5-A241-E89E6A487024}" srcOrd="2" destOrd="0" presId="urn:microsoft.com/office/officeart/2005/8/layout/orgChart1"/>
    <dgm:cxn modelId="{0E3B7FA9-B969-4578-9685-49BDE10E5A93}" type="presParOf" srcId="{808CC54F-7D5B-430B-BAB9-33DF82DFD32E}" destId="{88E974C7-4E79-4B53-9C7E-230CC0AFB272}" srcOrd="2" destOrd="0" presId="urn:microsoft.com/office/officeart/2005/8/layout/orgChart1"/>
    <dgm:cxn modelId="{D4F789EB-2AFA-4950-9F71-3F337CD00937}" type="presParOf" srcId="{B4B006CB-3346-47BE-BCEB-B0985F1CD4E3}" destId="{B9B6F99C-9442-4129-A70A-08489E0C03B7}" srcOrd="2" destOrd="0" presId="urn:microsoft.com/office/officeart/2005/8/layout/orgChart1"/>
    <dgm:cxn modelId="{4EBF78C9-C540-4B0D-9580-DBB79ABD3B6E}" type="presParOf" srcId="{B4B006CB-3346-47BE-BCEB-B0985F1CD4E3}" destId="{189257B0-0CF7-420E-A002-CE307122D491}" srcOrd="3" destOrd="0" presId="urn:microsoft.com/office/officeart/2005/8/layout/orgChart1"/>
    <dgm:cxn modelId="{59732CC3-83B1-4341-BDB7-3E70C04B0F29}" type="presParOf" srcId="{189257B0-0CF7-420E-A002-CE307122D491}" destId="{735DA787-9909-4CEB-8CEA-38305AC61D00}" srcOrd="0" destOrd="0" presId="urn:microsoft.com/office/officeart/2005/8/layout/orgChart1"/>
    <dgm:cxn modelId="{B57A5A40-9A01-40C9-BEF3-6BA9C89E9861}" type="presParOf" srcId="{735DA787-9909-4CEB-8CEA-38305AC61D00}" destId="{157817DD-A05A-4EB7-8D36-7AA126144569}" srcOrd="0" destOrd="0" presId="urn:microsoft.com/office/officeart/2005/8/layout/orgChart1"/>
    <dgm:cxn modelId="{7878922F-B545-4543-81DA-8E26E026A94D}" type="presParOf" srcId="{735DA787-9909-4CEB-8CEA-38305AC61D00}" destId="{E04449BF-FA3A-443F-8BFC-B26C3327FFF7}" srcOrd="1" destOrd="0" presId="urn:microsoft.com/office/officeart/2005/8/layout/orgChart1"/>
    <dgm:cxn modelId="{91A79986-230B-4398-A2F0-AA7B974E04C8}" type="presParOf" srcId="{189257B0-0CF7-420E-A002-CE307122D491}" destId="{13C46F14-411A-4118-9812-6CD67363CE18}" srcOrd="1" destOrd="0" presId="urn:microsoft.com/office/officeart/2005/8/layout/orgChart1"/>
    <dgm:cxn modelId="{AC7785D8-A41B-4528-A436-DE7AEAC566C8}" type="presParOf" srcId="{189257B0-0CF7-420E-A002-CE307122D491}" destId="{E31A17C2-5490-4D88-B6A6-DE2DE6E12AE6}" srcOrd="2" destOrd="0" presId="urn:microsoft.com/office/officeart/2005/8/layout/orgChart1"/>
    <dgm:cxn modelId="{E929D2FB-1C57-4932-B514-ADDBCF1434A8}" type="presParOf" srcId="{6A5140F6-D4C4-4F98-B8D4-C0C78EB443FC}" destId="{3F16E081-2111-41ED-BFEB-95129ED819E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722FD2E-384B-47DD-AB24-6C6A004B1DAC}" type="doc">
      <dgm:prSet loTypeId="urn:microsoft.com/office/officeart/2005/8/layout/orgChart1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9EF14C41-BDAB-45F9-8EC5-E7B20121BB6D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800" b="1" dirty="0" smtClean="0">
              <a:solidFill>
                <a:schemeClr val="tx1"/>
              </a:solidFill>
            </a:rPr>
            <a:t>orzeczenie o potrzebie indywidualnego nauczania</a:t>
          </a:r>
          <a:endParaRPr lang="pl-PL" sz="2800" b="1" dirty="0">
            <a:solidFill>
              <a:schemeClr val="tx1"/>
            </a:solidFill>
          </a:endParaRPr>
        </a:p>
      </dgm:t>
    </dgm:pt>
    <dgm:pt modelId="{F71EC181-134A-4C7E-A69E-75E1C815A5C4}" type="parTrans" cxnId="{1EEE7977-E87F-4541-BE94-FC354AC3AE1F}">
      <dgm:prSet/>
      <dgm:spPr/>
      <dgm:t>
        <a:bodyPr/>
        <a:lstStyle/>
        <a:p>
          <a:endParaRPr lang="pl-PL"/>
        </a:p>
      </dgm:t>
    </dgm:pt>
    <dgm:pt modelId="{DA0B8856-4DB7-4322-B487-B40F1569841D}" type="sibTrans" cxnId="{1EEE7977-E87F-4541-BE94-FC354AC3AE1F}">
      <dgm:prSet/>
      <dgm:spPr/>
      <dgm:t>
        <a:bodyPr/>
        <a:lstStyle/>
        <a:p>
          <a:endParaRPr lang="pl-PL"/>
        </a:p>
      </dgm:t>
    </dgm:pt>
    <dgm:pt modelId="{78694853-0CA4-4FF7-AB0D-0D6BC84C9FE3}">
      <dgm:prSet phldrT="[Tekst]" custT="1"/>
      <dgm:spPr>
        <a:solidFill>
          <a:srgbClr val="CCFF66"/>
        </a:solidFill>
      </dgm:spPr>
      <dgm:t>
        <a:bodyPr/>
        <a:lstStyle/>
        <a:p>
          <a:r>
            <a:rPr lang="pl-PL" sz="2400" b="1" dirty="0" smtClean="0">
              <a:solidFill>
                <a:schemeClr val="tx1"/>
              </a:solidFill>
            </a:rPr>
            <a:t>zajęcia edukacyjne </a:t>
          </a:r>
          <a:br>
            <a:rPr lang="pl-PL" sz="2400" b="1" dirty="0" smtClean="0">
              <a:solidFill>
                <a:schemeClr val="tx1"/>
              </a:solidFill>
            </a:rPr>
          </a:br>
          <a:r>
            <a:rPr lang="pl-PL" sz="2400" b="1" dirty="0" smtClean="0">
              <a:solidFill>
                <a:schemeClr val="tx1"/>
              </a:solidFill>
            </a:rPr>
            <a:t>w domu</a:t>
          </a:r>
          <a:endParaRPr lang="pl-PL" sz="2400" b="1" dirty="0">
            <a:solidFill>
              <a:schemeClr val="tx1"/>
            </a:solidFill>
          </a:endParaRPr>
        </a:p>
      </dgm:t>
    </dgm:pt>
    <dgm:pt modelId="{631D2A05-A756-44D2-BB8D-ABCA347A2D5B}" type="parTrans" cxnId="{75EC15C8-E497-462C-8DC4-70A7C175F6A5}">
      <dgm:prSet/>
      <dgm:spPr/>
      <dgm:t>
        <a:bodyPr/>
        <a:lstStyle/>
        <a:p>
          <a:endParaRPr lang="pl-PL"/>
        </a:p>
      </dgm:t>
    </dgm:pt>
    <dgm:pt modelId="{5AC47BA8-C579-4C3C-9D55-97E33DE3056B}" type="sibTrans" cxnId="{75EC15C8-E497-462C-8DC4-70A7C175F6A5}">
      <dgm:prSet/>
      <dgm:spPr/>
      <dgm:t>
        <a:bodyPr/>
        <a:lstStyle/>
        <a:p>
          <a:endParaRPr lang="pl-PL"/>
        </a:p>
      </dgm:t>
    </dgm:pt>
    <dgm:pt modelId="{E4B99E13-6E6F-476B-A841-7D5460F5358C}">
      <dgm:prSet custT="1"/>
      <dgm:spPr>
        <a:solidFill>
          <a:srgbClr val="FF4B94"/>
        </a:solidFill>
      </dgm:spPr>
      <dgm:t>
        <a:bodyPr/>
        <a:lstStyle/>
        <a:p>
          <a:r>
            <a:rPr lang="pl-PL" sz="2400" b="1" dirty="0" smtClean="0">
              <a:solidFill>
                <a:schemeClr val="tx1"/>
              </a:solidFill>
            </a:rPr>
            <a:t>ułatwianie powrotu do szkoły</a:t>
          </a:r>
        </a:p>
      </dgm:t>
    </dgm:pt>
    <dgm:pt modelId="{8905456A-044C-4776-8A82-0B0B30045485}" type="parTrans" cxnId="{84E5B7BA-0E0A-40C7-B227-9C0DAECDCE93}">
      <dgm:prSet/>
      <dgm:spPr/>
      <dgm:t>
        <a:bodyPr/>
        <a:lstStyle/>
        <a:p>
          <a:endParaRPr lang="pl-PL"/>
        </a:p>
      </dgm:t>
    </dgm:pt>
    <dgm:pt modelId="{10B323D0-D3C7-4C4C-BE8D-264DEFF3D94D}" type="sibTrans" cxnId="{84E5B7BA-0E0A-40C7-B227-9C0DAECDCE93}">
      <dgm:prSet/>
      <dgm:spPr/>
      <dgm:t>
        <a:bodyPr/>
        <a:lstStyle/>
        <a:p>
          <a:endParaRPr lang="pl-PL"/>
        </a:p>
      </dgm:t>
    </dgm:pt>
    <dgm:pt modelId="{445EF86F-468F-4C4D-BC14-421C97A79662}" type="pres">
      <dgm:prSet presAssocID="{2722FD2E-384B-47DD-AB24-6C6A004B1DA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6A5140F6-D4C4-4F98-B8D4-C0C78EB443FC}" type="pres">
      <dgm:prSet presAssocID="{9EF14C41-BDAB-45F9-8EC5-E7B20121BB6D}" presName="hierRoot1" presStyleCnt="0">
        <dgm:presLayoutVars>
          <dgm:hierBranch val="init"/>
        </dgm:presLayoutVars>
      </dgm:prSet>
      <dgm:spPr/>
    </dgm:pt>
    <dgm:pt modelId="{920EF807-EF35-4C65-879F-3A06A605F3AA}" type="pres">
      <dgm:prSet presAssocID="{9EF14C41-BDAB-45F9-8EC5-E7B20121BB6D}" presName="rootComposite1" presStyleCnt="0"/>
      <dgm:spPr/>
    </dgm:pt>
    <dgm:pt modelId="{566A0C44-4E88-4C5F-A547-40DE8A836E8D}" type="pres">
      <dgm:prSet presAssocID="{9EF14C41-BDAB-45F9-8EC5-E7B20121BB6D}" presName="rootText1" presStyleLbl="node0" presStyleIdx="0" presStyleCnt="1" custScaleX="167875" custScaleY="105930" custLinFactNeighborX="695" custLinFactNeighborY="417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09AC34B-808A-4AA2-B531-05A4A752FEFA}" type="pres">
      <dgm:prSet presAssocID="{9EF14C41-BDAB-45F9-8EC5-E7B20121BB6D}" presName="rootConnector1" presStyleLbl="node1" presStyleIdx="0" presStyleCnt="0"/>
      <dgm:spPr/>
      <dgm:t>
        <a:bodyPr/>
        <a:lstStyle/>
        <a:p>
          <a:endParaRPr lang="pl-PL"/>
        </a:p>
      </dgm:t>
    </dgm:pt>
    <dgm:pt modelId="{B4B006CB-3346-47BE-BCEB-B0985F1CD4E3}" type="pres">
      <dgm:prSet presAssocID="{9EF14C41-BDAB-45F9-8EC5-E7B20121BB6D}" presName="hierChild2" presStyleCnt="0"/>
      <dgm:spPr/>
    </dgm:pt>
    <dgm:pt modelId="{3E69E2DD-699C-4253-910D-5827B355BC50}" type="pres">
      <dgm:prSet presAssocID="{631D2A05-A756-44D2-BB8D-ABCA347A2D5B}" presName="Name37" presStyleLbl="parChTrans1D2" presStyleIdx="0" presStyleCnt="2"/>
      <dgm:spPr/>
      <dgm:t>
        <a:bodyPr/>
        <a:lstStyle/>
        <a:p>
          <a:endParaRPr lang="pl-PL"/>
        </a:p>
      </dgm:t>
    </dgm:pt>
    <dgm:pt modelId="{808CC54F-7D5B-430B-BAB9-33DF82DFD32E}" type="pres">
      <dgm:prSet presAssocID="{78694853-0CA4-4FF7-AB0D-0D6BC84C9FE3}" presName="hierRoot2" presStyleCnt="0">
        <dgm:presLayoutVars>
          <dgm:hierBranch val="init"/>
        </dgm:presLayoutVars>
      </dgm:prSet>
      <dgm:spPr/>
    </dgm:pt>
    <dgm:pt modelId="{A0A3F0D4-7135-4119-B1F3-8F126F0CFD11}" type="pres">
      <dgm:prSet presAssocID="{78694853-0CA4-4FF7-AB0D-0D6BC84C9FE3}" presName="rootComposite" presStyleCnt="0"/>
      <dgm:spPr/>
    </dgm:pt>
    <dgm:pt modelId="{030655AD-DBCF-4854-9E70-0C9EEDBF2889}" type="pres">
      <dgm:prSet presAssocID="{78694853-0CA4-4FF7-AB0D-0D6BC84C9FE3}" presName="rootText" presStyleLbl="node2" presStyleIdx="0" presStyleCnt="2" custScaleX="104186" custScaleY="16232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6120689-952D-4DEF-8D8C-6056EAE884FD}" type="pres">
      <dgm:prSet presAssocID="{78694853-0CA4-4FF7-AB0D-0D6BC84C9FE3}" presName="rootConnector" presStyleLbl="node2" presStyleIdx="0" presStyleCnt="2"/>
      <dgm:spPr/>
      <dgm:t>
        <a:bodyPr/>
        <a:lstStyle/>
        <a:p>
          <a:endParaRPr lang="pl-PL"/>
        </a:p>
      </dgm:t>
    </dgm:pt>
    <dgm:pt modelId="{E4017A7A-C168-4660-90A4-A2B5DFD9743E}" type="pres">
      <dgm:prSet presAssocID="{78694853-0CA4-4FF7-AB0D-0D6BC84C9FE3}" presName="hierChild4" presStyleCnt="0"/>
      <dgm:spPr/>
    </dgm:pt>
    <dgm:pt modelId="{88E974C7-4E79-4B53-9C7E-230CC0AFB272}" type="pres">
      <dgm:prSet presAssocID="{78694853-0CA4-4FF7-AB0D-0D6BC84C9FE3}" presName="hierChild5" presStyleCnt="0"/>
      <dgm:spPr/>
    </dgm:pt>
    <dgm:pt modelId="{B9B6F99C-9442-4129-A70A-08489E0C03B7}" type="pres">
      <dgm:prSet presAssocID="{8905456A-044C-4776-8A82-0B0B30045485}" presName="Name37" presStyleLbl="parChTrans1D2" presStyleIdx="1" presStyleCnt="2"/>
      <dgm:spPr/>
      <dgm:t>
        <a:bodyPr/>
        <a:lstStyle/>
        <a:p>
          <a:endParaRPr lang="pl-PL"/>
        </a:p>
      </dgm:t>
    </dgm:pt>
    <dgm:pt modelId="{189257B0-0CF7-420E-A002-CE307122D491}" type="pres">
      <dgm:prSet presAssocID="{E4B99E13-6E6F-476B-A841-7D5460F5358C}" presName="hierRoot2" presStyleCnt="0">
        <dgm:presLayoutVars>
          <dgm:hierBranch val="init"/>
        </dgm:presLayoutVars>
      </dgm:prSet>
      <dgm:spPr/>
    </dgm:pt>
    <dgm:pt modelId="{735DA787-9909-4CEB-8CEA-38305AC61D00}" type="pres">
      <dgm:prSet presAssocID="{E4B99E13-6E6F-476B-A841-7D5460F5358C}" presName="rootComposite" presStyleCnt="0"/>
      <dgm:spPr/>
    </dgm:pt>
    <dgm:pt modelId="{157817DD-A05A-4EB7-8D36-7AA126144569}" type="pres">
      <dgm:prSet presAssocID="{E4B99E13-6E6F-476B-A841-7D5460F5358C}" presName="rootText" presStyleLbl="node2" presStyleIdx="1" presStyleCnt="2" custScaleX="139784" custScaleY="16777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04449BF-FA3A-443F-8BFC-B26C3327FFF7}" type="pres">
      <dgm:prSet presAssocID="{E4B99E13-6E6F-476B-A841-7D5460F5358C}" presName="rootConnector" presStyleLbl="node2" presStyleIdx="1" presStyleCnt="2"/>
      <dgm:spPr/>
      <dgm:t>
        <a:bodyPr/>
        <a:lstStyle/>
        <a:p>
          <a:endParaRPr lang="pl-PL"/>
        </a:p>
      </dgm:t>
    </dgm:pt>
    <dgm:pt modelId="{13C46F14-411A-4118-9812-6CD67363CE18}" type="pres">
      <dgm:prSet presAssocID="{E4B99E13-6E6F-476B-A841-7D5460F5358C}" presName="hierChild4" presStyleCnt="0"/>
      <dgm:spPr/>
    </dgm:pt>
    <dgm:pt modelId="{E31A17C2-5490-4D88-B6A6-DE2DE6E12AE6}" type="pres">
      <dgm:prSet presAssocID="{E4B99E13-6E6F-476B-A841-7D5460F5358C}" presName="hierChild5" presStyleCnt="0"/>
      <dgm:spPr/>
    </dgm:pt>
    <dgm:pt modelId="{3F16E081-2111-41ED-BFEB-95129ED819EF}" type="pres">
      <dgm:prSet presAssocID="{9EF14C41-BDAB-45F9-8EC5-E7B20121BB6D}" presName="hierChild3" presStyleCnt="0"/>
      <dgm:spPr/>
    </dgm:pt>
  </dgm:ptLst>
  <dgm:cxnLst>
    <dgm:cxn modelId="{13289523-A3C5-4890-96F8-F1AFB2CCA656}" type="presOf" srcId="{78694853-0CA4-4FF7-AB0D-0D6BC84C9FE3}" destId="{16120689-952D-4DEF-8D8C-6056EAE884FD}" srcOrd="1" destOrd="0" presId="urn:microsoft.com/office/officeart/2005/8/layout/orgChart1"/>
    <dgm:cxn modelId="{E5E10D3F-BC9F-4954-8288-AE7A94AED864}" type="presOf" srcId="{8905456A-044C-4776-8A82-0B0B30045485}" destId="{B9B6F99C-9442-4129-A70A-08489E0C03B7}" srcOrd="0" destOrd="0" presId="urn:microsoft.com/office/officeart/2005/8/layout/orgChart1"/>
    <dgm:cxn modelId="{6FF07C6A-3BAD-4102-96C4-E0E889ADD528}" type="presOf" srcId="{9EF14C41-BDAB-45F9-8EC5-E7B20121BB6D}" destId="{D09AC34B-808A-4AA2-B531-05A4A752FEFA}" srcOrd="1" destOrd="0" presId="urn:microsoft.com/office/officeart/2005/8/layout/orgChart1"/>
    <dgm:cxn modelId="{C317EB43-DB6A-478C-9FDE-84CF893AE36C}" type="presOf" srcId="{E4B99E13-6E6F-476B-A841-7D5460F5358C}" destId="{157817DD-A05A-4EB7-8D36-7AA126144569}" srcOrd="0" destOrd="0" presId="urn:microsoft.com/office/officeart/2005/8/layout/orgChart1"/>
    <dgm:cxn modelId="{A8E32E4C-5F99-49F4-841A-5353C7BD850F}" type="presOf" srcId="{9EF14C41-BDAB-45F9-8EC5-E7B20121BB6D}" destId="{566A0C44-4E88-4C5F-A547-40DE8A836E8D}" srcOrd="0" destOrd="0" presId="urn:microsoft.com/office/officeart/2005/8/layout/orgChart1"/>
    <dgm:cxn modelId="{2387D28C-8691-4481-8A94-2031279E0BC2}" type="presOf" srcId="{631D2A05-A756-44D2-BB8D-ABCA347A2D5B}" destId="{3E69E2DD-699C-4253-910D-5827B355BC50}" srcOrd="0" destOrd="0" presId="urn:microsoft.com/office/officeart/2005/8/layout/orgChart1"/>
    <dgm:cxn modelId="{84E5B7BA-0E0A-40C7-B227-9C0DAECDCE93}" srcId="{9EF14C41-BDAB-45F9-8EC5-E7B20121BB6D}" destId="{E4B99E13-6E6F-476B-A841-7D5460F5358C}" srcOrd="1" destOrd="0" parTransId="{8905456A-044C-4776-8A82-0B0B30045485}" sibTransId="{10B323D0-D3C7-4C4C-BE8D-264DEFF3D94D}"/>
    <dgm:cxn modelId="{1EEE7977-E87F-4541-BE94-FC354AC3AE1F}" srcId="{2722FD2E-384B-47DD-AB24-6C6A004B1DAC}" destId="{9EF14C41-BDAB-45F9-8EC5-E7B20121BB6D}" srcOrd="0" destOrd="0" parTransId="{F71EC181-134A-4C7E-A69E-75E1C815A5C4}" sibTransId="{DA0B8856-4DB7-4322-B487-B40F1569841D}"/>
    <dgm:cxn modelId="{3565AF11-E419-42F2-8EC1-E76C864E18CF}" type="presOf" srcId="{2722FD2E-384B-47DD-AB24-6C6A004B1DAC}" destId="{445EF86F-468F-4C4D-BC14-421C97A79662}" srcOrd="0" destOrd="0" presId="urn:microsoft.com/office/officeart/2005/8/layout/orgChart1"/>
    <dgm:cxn modelId="{EF5C2569-73D1-4320-9C2E-C7AA46288D3D}" type="presOf" srcId="{78694853-0CA4-4FF7-AB0D-0D6BC84C9FE3}" destId="{030655AD-DBCF-4854-9E70-0C9EEDBF2889}" srcOrd="0" destOrd="0" presId="urn:microsoft.com/office/officeart/2005/8/layout/orgChart1"/>
    <dgm:cxn modelId="{75EC15C8-E497-462C-8DC4-70A7C175F6A5}" srcId="{9EF14C41-BDAB-45F9-8EC5-E7B20121BB6D}" destId="{78694853-0CA4-4FF7-AB0D-0D6BC84C9FE3}" srcOrd="0" destOrd="0" parTransId="{631D2A05-A756-44D2-BB8D-ABCA347A2D5B}" sibTransId="{5AC47BA8-C579-4C3C-9D55-97E33DE3056B}"/>
    <dgm:cxn modelId="{1E414B80-1D52-41D4-B486-795171F9131E}" type="presOf" srcId="{E4B99E13-6E6F-476B-A841-7D5460F5358C}" destId="{E04449BF-FA3A-443F-8BFC-B26C3327FFF7}" srcOrd="1" destOrd="0" presId="urn:microsoft.com/office/officeart/2005/8/layout/orgChart1"/>
    <dgm:cxn modelId="{7468DD6E-D1D8-47DC-9A10-98ECC5BF362D}" type="presParOf" srcId="{445EF86F-468F-4C4D-BC14-421C97A79662}" destId="{6A5140F6-D4C4-4F98-B8D4-C0C78EB443FC}" srcOrd="0" destOrd="0" presId="urn:microsoft.com/office/officeart/2005/8/layout/orgChart1"/>
    <dgm:cxn modelId="{D50A9907-995D-410A-B630-833738B2E647}" type="presParOf" srcId="{6A5140F6-D4C4-4F98-B8D4-C0C78EB443FC}" destId="{920EF807-EF35-4C65-879F-3A06A605F3AA}" srcOrd="0" destOrd="0" presId="urn:microsoft.com/office/officeart/2005/8/layout/orgChart1"/>
    <dgm:cxn modelId="{AA26A1ED-918A-4964-A348-CA8B33414AD7}" type="presParOf" srcId="{920EF807-EF35-4C65-879F-3A06A605F3AA}" destId="{566A0C44-4E88-4C5F-A547-40DE8A836E8D}" srcOrd="0" destOrd="0" presId="urn:microsoft.com/office/officeart/2005/8/layout/orgChart1"/>
    <dgm:cxn modelId="{E565DF3E-C760-4684-BB3F-F7844CA2479F}" type="presParOf" srcId="{920EF807-EF35-4C65-879F-3A06A605F3AA}" destId="{D09AC34B-808A-4AA2-B531-05A4A752FEFA}" srcOrd="1" destOrd="0" presId="urn:microsoft.com/office/officeart/2005/8/layout/orgChart1"/>
    <dgm:cxn modelId="{44F1369A-98AB-4996-8F5A-1D2ACD752178}" type="presParOf" srcId="{6A5140F6-D4C4-4F98-B8D4-C0C78EB443FC}" destId="{B4B006CB-3346-47BE-BCEB-B0985F1CD4E3}" srcOrd="1" destOrd="0" presId="urn:microsoft.com/office/officeart/2005/8/layout/orgChart1"/>
    <dgm:cxn modelId="{729FB0D2-6B0C-457E-84D2-61A28615E451}" type="presParOf" srcId="{B4B006CB-3346-47BE-BCEB-B0985F1CD4E3}" destId="{3E69E2DD-699C-4253-910D-5827B355BC50}" srcOrd="0" destOrd="0" presId="urn:microsoft.com/office/officeart/2005/8/layout/orgChart1"/>
    <dgm:cxn modelId="{7E01EFBD-7138-4042-BFA8-D229F6942815}" type="presParOf" srcId="{B4B006CB-3346-47BE-BCEB-B0985F1CD4E3}" destId="{808CC54F-7D5B-430B-BAB9-33DF82DFD32E}" srcOrd="1" destOrd="0" presId="urn:microsoft.com/office/officeart/2005/8/layout/orgChart1"/>
    <dgm:cxn modelId="{44932F51-580B-4F75-B70E-0020484038E9}" type="presParOf" srcId="{808CC54F-7D5B-430B-BAB9-33DF82DFD32E}" destId="{A0A3F0D4-7135-4119-B1F3-8F126F0CFD11}" srcOrd="0" destOrd="0" presId="urn:microsoft.com/office/officeart/2005/8/layout/orgChart1"/>
    <dgm:cxn modelId="{25BE2673-9007-4C18-918D-A6A0EDCB51D6}" type="presParOf" srcId="{A0A3F0D4-7135-4119-B1F3-8F126F0CFD11}" destId="{030655AD-DBCF-4854-9E70-0C9EEDBF2889}" srcOrd="0" destOrd="0" presId="urn:microsoft.com/office/officeart/2005/8/layout/orgChart1"/>
    <dgm:cxn modelId="{6FB7CB96-488A-4C7F-A790-00F053C095E5}" type="presParOf" srcId="{A0A3F0D4-7135-4119-B1F3-8F126F0CFD11}" destId="{16120689-952D-4DEF-8D8C-6056EAE884FD}" srcOrd="1" destOrd="0" presId="urn:microsoft.com/office/officeart/2005/8/layout/orgChart1"/>
    <dgm:cxn modelId="{50429013-28A7-483D-875E-2FFCDB073EF8}" type="presParOf" srcId="{808CC54F-7D5B-430B-BAB9-33DF82DFD32E}" destId="{E4017A7A-C168-4660-90A4-A2B5DFD9743E}" srcOrd="1" destOrd="0" presId="urn:microsoft.com/office/officeart/2005/8/layout/orgChart1"/>
    <dgm:cxn modelId="{F8EEB89B-D722-4F69-B8D8-CFDAB63CBD88}" type="presParOf" srcId="{808CC54F-7D5B-430B-BAB9-33DF82DFD32E}" destId="{88E974C7-4E79-4B53-9C7E-230CC0AFB272}" srcOrd="2" destOrd="0" presId="urn:microsoft.com/office/officeart/2005/8/layout/orgChart1"/>
    <dgm:cxn modelId="{A15CACE6-A877-4BC2-91FF-48E80FDA5C7A}" type="presParOf" srcId="{B4B006CB-3346-47BE-BCEB-B0985F1CD4E3}" destId="{B9B6F99C-9442-4129-A70A-08489E0C03B7}" srcOrd="2" destOrd="0" presId="urn:microsoft.com/office/officeart/2005/8/layout/orgChart1"/>
    <dgm:cxn modelId="{A93167F5-849C-4A94-8B34-D18449B89779}" type="presParOf" srcId="{B4B006CB-3346-47BE-BCEB-B0985F1CD4E3}" destId="{189257B0-0CF7-420E-A002-CE307122D491}" srcOrd="3" destOrd="0" presId="urn:microsoft.com/office/officeart/2005/8/layout/orgChart1"/>
    <dgm:cxn modelId="{949E6589-D387-45CE-B433-3FFA7203B972}" type="presParOf" srcId="{189257B0-0CF7-420E-A002-CE307122D491}" destId="{735DA787-9909-4CEB-8CEA-38305AC61D00}" srcOrd="0" destOrd="0" presId="urn:microsoft.com/office/officeart/2005/8/layout/orgChart1"/>
    <dgm:cxn modelId="{22C5242E-D62D-478C-A549-981184A11096}" type="presParOf" srcId="{735DA787-9909-4CEB-8CEA-38305AC61D00}" destId="{157817DD-A05A-4EB7-8D36-7AA126144569}" srcOrd="0" destOrd="0" presId="urn:microsoft.com/office/officeart/2005/8/layout/orgChart1"/>
    <dgm:cxn modelId="{A55B58FB-9C08-4835-918C-3AC936DC6C7C}" type="presParOf" srcId="{735DA787-9909-4CEB-8CEA-38305AC61D00}" destId="{E04449BF-FA3A-443F-8BFC-B26C3327FFF7}" srcOrd="1" destOrd="0" presId="urn:microsoft.com/office/officeart/2005/8/layout/orgChart1"/>
    <dgm:cxn modelId="{95D223E1-3582-4A8D-8692-5F5ABFAE25DE}" type="presParOf" srcId="{189257B0-0CF7-420E-A002-CE307122D491}" destId="{13C46F14-411A-4118-9812-6CD67363CE18}" srcOrd="1" destOrd="0" presId="urn:microsoft.com/office/officeart/2005/8/layout/orgChart1"/>
    <dgm:cxn modelId="{C8F9F1E0-1EE5-4669-8F58-86DC8B882769}" type="presParOf" srcId="{189257B0-0CF7-420E-A002-CE307122D491}" destId="{E31A17C2-5490-4D88-B6A6-DE2DE6E12AE6}" srcOrd="2" destOrd="0" presId="urn:microsoft.com/office/officeart/2005/8/layout/orgChart1"/>
    <dgm:cxn modelId="{B5192EE0-AE88-425C-BC90-64D1C3C9CDC7}" type="presParOf" srcId="{6A5140F6-D4C4-4F98-B8D4-C0C78EB443FC}" destId="{3F16E081-2111-41ED-BFEB-95129ED819E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DDB3A-0463-4BB8-B6DB-6E204C3FD7F8}">
      <dsp:nvSpPr>
        <dsp:cNvPr id="0" name=""/>
        <dsp:cNvSpPr/>
      </dsp:nvSpPr>
      <dsp:spPr>
        <a:xfrm>
          <a:off x="2526049" y="458152"/>
          <a:ext cx="5920740" cy="5920740"/>
        </a:xfrm>
        <a:prstGeom prst="pie">
          <a:avLst>
            <a:gd name="adj1" fmla="val 16200000"/>
            <a:gd name="adj2" fmla="val 1800000"/>
          </a:avLst>
        </a:prstGeom>
        <a:solidFill>
          <a:srgbClr val="FFC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bliqueTopRight"/>
          <a:lightRig rig="threeP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b="1" kern="1200" dirty="0" smtClean="0"/>
            <a:t>wsparcie</a:t>
          </a:r>
          <a:endParaRPr lang="pl-PL" sz="3200" b="1" kern="1200" dirty="0"/>
        </a:p>
      </dsp:txBody>
      <dsp:txXfrm>
        <a:off x="5646419" y="1712785"/>
        <a:ext cx="2114550" cy="1762125"/>
      </dsp:txXfrm>
    </dsp:sp>
    <dsp:sp modelId="{024593F9-600D-4594-A6A3-4BA1EA70BD60}">
      <dsp:nvSpPr>
        <dsp:cNvPr id="0" name=""/>
        <dsp:cNvSpPr/>
      </dsp:nvSpPr>
      <dsp:spPr>
        <a:xfrm>
          <a:off x="2404109" y="669607"/>
          <a:ext cx="5920740" cy="5920740"/>
        </a:xfrm>
        <a:prstGeom prst="pie">
          <a:avLst>
            <a:gd name="adj1" fmla="val 1800000"/>
            <a:gd name="adj2" fmla="val 9000000"/>
          </a:avLst>
        </a:prstGeom>
        <a:solidFill>
          <a:srgbClr val="FF4B94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bliqueTopRight"/>
          <a:lightRig rig="threeP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b="1" kern="1200" dirty="0" smtClean="0"/>
            <a:t>elastyczne</a:t>
          </a:r>
          <a:r>
            <a:rPr lang="pl-PL" sz="3200" kern="1200" dirty="0" smtClean="0"/>
            <a:t> </a:t>
          </a:r>
          <a:r>
            <a:rPr lang="pl-PL" sz="3200" b="1" kern="1200" dirty="0" smtClean="0"/>
            <a:t>rozwiązania</a:t>
          </a:r>
          <a:endParaRPr lang="pl-PL" sz="3200" b="1" kern="1200" dirty="0"/>
        </a:p>
      </dsp:txBody>
      <dsp:txXfrm>
        <a:off x="3813809" y="4511040"/>
        <a:ext cx="3171825" cy="1550670"/>
      </dsp:txXfrm>
    </dsp:sp>
    <dsp:sp modelId="{BB309AE0-7F24-4133-ACB1-BEFF835A4362}">
      <dsp:nvSpPr>
        <dsp:cNvPr id="0" name=""/>
        <dsp:cNvSpPr/>
      </dsp:nvSpPr>
      <dsp:spPr>
        <a:xfrm>
          <a:off x="2282170" y="458152"/>
          <a:ext cx="5920740" cy="5920740"/>
        </a:xfrm>
        <a:prstGeom prst="pie">
          <a:avLst>
            <a:gd name="adj1" fmla="val 9000000"/>
            <a:gd name="adj2" fmla="val 16200000"/>
          </a:avLst>
        </a:prstGeom>
        <a:solidFill>
          <a:srgbClr val="66CC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bliqueTopRight"/>
          <a:lightRig rig="threeP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b="1" kern="1200" dirty="0" smtClean="0"/>
            <a:t>włączanie</a:t>
          </a:r>
          <a:endParaRPr lang="pl-PL" sz="3200" b="1" kern="1200" dirty="0"/>
        </a:p>
      </dsp:txBody>
      <dsp:txXfrm>
        <a:off x="2967989" y="1712785"/>
        <a:ext cx="2114550" cy="1762125"/>
      </dsp:txXfrm>
    </dsp:sp>
    <dsp:sp modelId="{79D7AE0F-AA2C-4681-83E8-B1A5D95D8109}">
      <dsp:nvSpPr>
        <dsp:cNvPr id="0" name=""/>
        <dsp:cNvSpPr/>
      </dsp:nvSpPr>
      <dsp:spPr>
        <a:xfrm>
          <a:off x="2160015" y="91630"/>
          <a:ext cx="6653784" cy="6653784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00B050"/>
        </a:solidFill>
        <a:ln>
          <a:solidFill>
            <a:srgbClr val="FF0066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CE65E87-045F-4B4A-B2CA-011D6CBBBADF}">
      <dsp:nvSpPr>
        <dsp:cNvPr id="0" name=""/>
        <dsp:cNvSpPr/>
      </dsp:nvSpPr>
      <dsp:spPr>
        <a:xfrm>
          <a:off x="2037587" y="302711"/>
          <a:ext cx="6653784" cy="6653784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00B050"/>
        </a:solidFill>
        <a:ln>
          <a:solidFill>
            <a:srgbClr val="FF4B94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54FBF9C-D03C-48DB-B67F-FE8A5AE2959A}">
      <dsp:nvSpPr>
        <dsp:cNvPr id="0" name=""/>
        <dsp:cNvSpPr/>
      </dsp:nvSpPr>
      <dsp:spPr>
        <a:xfrm>
          <a:off x="1915160" y="91630"/>
          <a:ext cx="6653784" cy="665378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rgbClr val="00B050"/>
        </a:solidFill>
        <a:ln>
          <a:solidFill>
            <a:srgbClr val="FF0066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8C94D0-0CC7-4460-9289-BFD98CEE9345}">
      <dsp:nvSpPr>
        <dsp:cNvPr id="0" name=""/>
        <dsp:cNvSpPr/>
      </dsp:nvSpPr>
      <dsp:spPr>
        <a:xfrm>
          <a:off x="0" y="13142"/>
          <a:ext cx="12344399" cy="1673882"/>
        </a:xfrm>
        <a:prstGeom prst="roundRect">
          <a:avLst/>
        </a:prstGeom>
        <a:solidFill>
          <a:srgbClr val="33CCFF">
            <a:alpha val="92941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b="1" kern="1200" dirty="0" smtClean="0">
              <a:solidFill>
                <a:schemeClr val="tx1"/>
              </a:solidFill>
            </a:rPr>
            <a:t>rozporządzenie w sprawie kształcenia specjalnego</a:t>
          </a:r>
          <a:endParaRPr lang="pl-PL" sz="3600" b="1" kern="1200" dirty="0">
            <a:solidFill>
              <a:schemeClr val="tx1"/>
            </a:solidFill>
          </a:endParaRPr>
        </a:p>
      </dsp:txBody>
      <dsp:txXfrm>
        <a:off x="81712" y="94854"/>
        <a:ext cx="12180975" cy="1510458"/>
      </dsp:txXfrm>
    </dsp:sp>
    <dsp:sp modelId="{3D638C47-752B-4106-AD96-6362392180FD}">
      <dsp:nvSpPr>
        <dsp:cNvPr id="0" name=""/>
        <dsp:cNvSpPr/>
      </dsp:nvSpPr>
      <dsp:spPr>
        <a:xfrm>
          <a:off x="0" y="1674668"/>
          <a:ext cx="12344399" cy="6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935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l-PL" sz="3600" kern="1200" dirty="0"/>
        </a:p>
      </dsp:txBody>
      <dsp:txXfrm>
        <a:off x="0" y="1674668"/>
        <a:ext cx="12344399" cy="68730"/>
      </dsp:txXfrm>
    </dsp:sp>
    <dsp:sp modelId="{610F2E4B-4859-459E-AFB4-58F31E05CD88}">
      <dsp:nvSpPr>
        <dsp:cNvPr id="0" name=""/>
        <dsp:cNvSpPr/>
      </dsp:nvSpPr>
      <dsp:spPr>
        <a:xfrm>
          <a:off x="0" y="1695624"/>
          <a:ext cx="12344399" cy="1673882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 val="77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b="1" kern="1200" dirty="0" smtClean="0">
              <a:solidFill>
                <a:schemeClr val="tx1"/>
              </a:solidFill>
            </a:rPr>
            <a:t>rozporządzenie w sprawie pomocy psychologiczno-pedagogicznej</a:t>
          </a:r>
          <a:endParaRPr lang="pl-PL" sz="3600" b="1" kern="1200" dirty="0">
            <a:solidFill>
              <a:schemeClr val="tx1"/>
            </a:solidFill>
          </a:endParaRPr>
        </a:p>
      </dsp:txBody>
      <dsp:txXfrm>
        <a:off x="81712" y="1777336"/>
        <a:ext cx="12180975" cy="1510458"/>
      </dsp:txXfrm>
    </dsp:sp>
    <dsp:sp modelId="{C7B9D52B-2E72-4D96-8A46-247FC99A35D4}">
      <dsp:nvSpPr>
        <dsp:cNvPr id="0" name=""/>
        <dsp:cNvSpPr/>
      </dsp:nvSpPr>
      <dsp:spPr>
        <a:xfrm>
          <a:off x="0" y="3389862"/>
          <a:ext cx="12344399" cy="1673882"/>
        </a:xfrm>
        <a:prstGeom prst="roundRect">
          <a:avLst/>
        </a:prstGeom>
        <a:solidFill>
          <a:srgbClr val="CC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b="1" kern="1200" dirty="0" smtClean="0">
              <a:solidFill>
                <a:schemeClr val="tx1"/>
              </a:solidFill>
            </a:rPr>
            <a:t>rozporządzenie w sprawie indywidualnego nauczania</a:t>
          </a:r>
          <a:endParaRPr lang="pl-PL" sz="3600" b="1" kern="1200" dirty="0">
            <a:solidFill>
              <a:schemeClr val="tx1"/>
            </a:solidFill>
          </a:endParaRPr>
        </a:p>
      </dsp:txBody>
      <dsp:txXfrm>
        <a:off x="81712" y="3471574"/>
        <a:ext cx="12180975" cy="1510458"/>
      </dsp:txXfrm>
    </dsp:sp>
    <dsp:sp modelId="{EA431818-78EF-4A85-9F90-82E4A061DE0F}">
      <dsp:nvSpPr>
        <dsp:cNvPr id="0" name=""/>
        <dsp:cNvSpPr/>
      </dsp:nvSpPr>
      <dsp:spPr>
        <a:xfrm>
          <a:off x="0" y="5115069"/>
          <a:ext cx="12344399" cy="1673882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b="1" kern="1200" dirty="0" smtClean="0">
              <a:solidFill>
                <a:schemeClr val="tx1"/>
              </a:solidFill>
            </a:rPr>
            <a:t>rozporządzenie w sprawie orzeczeń i opinii wydawanych </a:t>
          </a:r>
          <a:br>
            <a:rPr lang="pl-PL" sz="3600" b="1" kern="1200" dirty="0" smtClean="0">
              <a:solidFill>
                <a:schemeClr val="tx1"/>
              </a:solidFill>
            </a:rPr>
          </a:br>
          <a:r>
            <a:rPr lang="pl-PL" sz="3600" b="1" kern="1200" dirty="0" smtClean="0">
              <a:solidFill>
                <a:schemeClr val="tx1"/>
              </a:solidFill>
            </a:rPr>
            <a:t>przez zespoły orzekające działające w publicznych poradniach psychologiczno-pedagogicznych</a:t>
          </a:r>
          <a:endParaRPr lang="pl-PL" sz="3600" b="1" kern="1200" dirty="0">
            <a:solidFill>
              <a:schemeClr val="tx1"/>
            </a:solidFill>
          </a:endParaRPr>
        </a:p>
      </dsp:txBody>
      <dsp:txXfrm>
        <a:off x="81712" y="5196781"/>
        <a:ext cx="12180975" cy="15104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856856-6C4E-4023-9B89-8DF5E5F4E60A}">
      <dsp:nvSpPr>
        <dsp:cNvPr id="0" name=""/>
        <dsp:cNvSpPr/>
      </dsp:nvSpPr>
      <dsp:spPr>
        <a:xfrm rot="16200000">
          <a:off x="997777" y="-997777"/>
          <a:ext cx="2629784" cy="4625339"/>
        </a:xfrm>
        <a:prstGeom prst="round1Rect">
          <a:avLst/>
        </a:prstGeom>
        <a:solidFill>
          <a:srgbClr val="FF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b="1" kern="1200" dirty="0" smtClean="0">
              <a:solidFill>
                <a:schemeClr val="tx1"/>
              </a:solidFill>
            </a:rPr>
            <a:t>niepełnosprawny – zajęcia w szkole</a:t>
          </a:r>
          <a:endParaRPr lang="pl-PL" sz="3500" b="1" kern="1200" dirty="0">
            <a:solidFill>
              <a:schemeClr val="tx1"/>
            </a:solidFill>
          </a:endParaRPr>
        </a:p>
      </dsp:txBody>
      <dsp:txXfrm rot="5400000">
        <a:off x="0" y="0"/>
        <a:ext cx="4625339" cy="1972338"/>
      </dsp:txXfrm>
    </dsp:sp>
    <dsp:sp modelId="{02F5089C-6350-48DA-85E4-B78E77138988}">
      <dsp:nvSpPr>
        <dsp:cNvPr id="0" name=""/>
        <dsp:cNvSpPr/>
      </dsp:nvSpPr>
      <dsp:spPr>
        <a:xfrm>
          <a:off x="4625339" y="0"/>
          <a:ext cx="4625339" cy="2629784"/>
        </a:xfrm>
        <a:prstGeom prst="round1Rect">
          <a:avLst/>
        </a:prstGeom>
        <a:solidFill>
          <a:srgbClr val="66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b="1" kern="1200" dirty="0" smtClean="0">
              <a:solidFill>
                <a:schemeClr val="tx1"/>
              </a:solidFill>
            </a:rPr>
            <a:t>chory – zajęcia </a:t>
          </a:r>
          <a:br>
            <a:rPr lang="pl-PL" sz="3500" b="1" kern="1200" dirty="0" smtClean="0">
              <a:solidFill>
                <a:schemeClr val="tx1"/>
              </a:solidFill>
            </a:rPr>
          </a:br>
          <a:r>
            <a:rPr lang="pl-PL" sz="3500" b="1" kern="1200" dirty="0" smtClean="0">
              <a:solidFill>
                <a:schemeClr val="tx1"/>
              </a:solidFill>
            </a:rPr>
            <a:t>w szkole</a:t>
          </a:r>
          <a:endParaRPr lang="pl-PL" sz="3500" b="1" kern="1200" dirty="0">
            <a:solidFill>
              <a:schemeClr val="tx1"/>
            </a:solidFill>
          </a:endParaRPr>
        </a:p>
      </dsp:txBody>
      <dsp:txXfrm>
        <a:off x="4625339" y="0"/>
        <a:ext cx="4625339" cy="1972338"/>
      </dsp:txXfrm>
    </dsp:sp>
    <dsp:sp modelId="{9AF94C72-1FF0-4ABE-A11A-8CDAF09CAC0F}">
      <dsp:nvSpPr>
        <dsp:cNvPr id="0" name=""/>
        <dsp:cNvSpPr/>
      </dsp:nvSpPr>
      <dsp:spPr>
        <a:xfrm rot="10800000">
          <a:off x="0" y="2629784"/>
          <a:ext cx="4625339" cy="2629784"/>
        </a:xfrm>
        <a:prstGeom prst="round1Rect">
          <a:avLst/>
        </a:prstGeom>
        <a:solidFill>
          <a:srgbClr val="FF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b="1" kern="1200" dirty="0" smtClean="0">
              <a:solidFill>
                <a:schemeClr val="tx1"/>
              </a:solidFill>
            </a:rPr>
            <a:t>chory – zajęcia </a:t>
          </a:r>
          <a:br>
            <a:rPr lang="pl-PL" sz="3500" b="1" kern="1200" dirty="0" smtClean="0">
              <a:solidFill>
                <a:schemeClr val="tx1"/>
              </a:solidFill>
            </a:rPr>
          </a:br>
          <a:r>
            <a:rPr lang="pl-PL" sz="3500" b="1" kern="1200" dirty="0" smtClean="0">
              <a:solidFill>
                <a:schemeClr val="tx1"/>
              </a:solidFill>
            </a:rPr>
            <a:t>w domu </a:t>
          </a:r>
          <a:br>
            <a:rPr lang="pl-PL" sz="3500" b="1" kern="1200" dirty="0" smtClean="0">
              <a:solidFill>
                <a:schemeClr val="tx1"/>
              </a:solidFill>
            </a:rPr>
          </a:br>
          <a:r>
            <a:rPr lang="pl-PL" sz="3500" b="1" kern="1200" dirty="0" smtClean="0">
              <a:solidFill>
                <a:schemeClr val="tx1"/>
              </a:solidFill>
            </a:rPr>
            <a:t>z włączaniem do klasy </a:t>
          </a:r>
          <a:endParaRPr lang="pl-PL" sz="3500" b="1" kern="1200" dirty="0">
            <a:solidFill>
              <a:schemeClr val="tx1"/>
            </a:solidFill>
          </a:endParaRPr>
        </a:p>
      </dsp:txBody>
      <dsp:txXfrm rot="10800000">
        <a:off x="0" y="3287229"/>
        <a:ext cx="4625339" cy="1972338"/>
      </dsp:txXfrm>
    </dsp:sp>
    <dsp:sp modelId="{0D9CA458-6B85-436F-A96F-2705564F96A1}">
      <dsp:nvSpPr>
        <dsp:cNvPr id="0" name=""/>
        <dsp:cNvSpPr/>
      </dsp:nvSpPr>
      <dsp:spPr>
        <a:xfrm rot="5400000">
          <a:off x="5623117" y="1632006"/>
          <a:ext cx="2629784" cy="4625339"/>
        </a:xfrm>
        <a:prstGeom prst="round1Rect">
          <a:avLst/>
        </a:prstGeom>
        <a:solidFill>
          <a:srgbClr val="33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b="1" kern="1200" dirty="0" smtClean="0">
              <a:solidFill>
                <a:schemeClr val="tx1"/>
              </a:solidFill>
            </a:rPr>
            <a:t>chory – zajęcia </a:t>
          </a:r>
          <a:br>
            <a:rPr lang="pl-PL" sz="3500" b="1" kern="1200" dirty="0" smtClean="0">
              <a:solidFill>
                <a:schemeClr val="tx1"/>
              </a:solidFill>
            </a:rPr>
          </a:br>
          <a:r>
            <a:rPr lang="pl-PL" sz="3500" b="1" kern="1200" dirty="0" smtClean="0">
              <a:solidFill>
                <a:schemeClr val="tx1"/>
              </a:solidFill>
            </a:rPr>
            <a:t>w domu</a:t>
          </a:r>
          <a:endParaRPr lang="pl-PL" sz="3500" b="1" kern="1200" dirty="0">
            <a:solidFill>
              <a:schemeClr val="tx1"/>
            </a:solidFill>
          </a:endParaRPr>
        </a:p>
      </dsp:txBody>
      <dsp:txXfrm rot="-5400000">
        <a:off x="4625341" y="3287229"/>
        <a:ext cx="4625339" cy="1972338"/>
      </dsp:txXfrm>
    </dsp:sp>
    <dsp:sp modelId="{A72CB898-0B95-4AC3-82EE-EAD956B5981C}">
      <dsp:nvSpPr>
        <dsp:cNvPr id="0" name=""/>
        <dsp:cNvSpPr/>
      </dsp:nvSpPr>
      <dsp:spPr>
        <a:xfrm>
          <a:off x="3237737" y="1972338"/>
          <a:ext cx="2775204" cy="1314892"/>
        </a:xfrm>
        <a:prstGeom prst="roundRect">
          <a:avLst/>
        </a:prstGeom>
        <a:solidFill>
          <a:srgbClr val="FF922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b="1" kern="1200" dirty="0" smtClean="0">
              <a:solidFill>
                <a:schemeClr val="tx1"/>
              </a:solidFill>
            </a:rPr>
            <a:t>uczeń ze SPE</a:t>
          </a:r>
          <a:endParaRPr lang="pl-PL" sz="3500" b="1" kern="1200" dirty="0">
            <a:solidFill>
              <a:schemeClr val="tx1"/>
            </a:solidFill>
          </a:endParaRPr>
        </a:p>
      </dsp:txBody>
      <dsp:txXfrm>
        <a:off x="3301925" y="2036526"/>
        <a:ext cx="2646828" cy="11865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15D600-BD94-443B-8E80-891A996C8486}">
      <dsp:nvSpPr>
        <dsp:cNvPr id="0" name=""/>
        <dsp:cNvSpPr/>
      </dsp:nvSpPr>
      <dsp:spPr>
        <a:xfrm>
          <a:off x="903815" y="1295271"/>
          <a:ext cx="7126101" cy="1941955"/>
        </a:xfrm>
        <a:custGeom>
          <a:avLst/>
          <a:gdLst/>
          <a:ahLst/>
          <a:cxnLst/>
          <a:rect l="0" t="0" r="0" b="0"/>
          <a:pathLst>
            <a:path>
              <a:moveTo>
                <a:pt x="7126101" y="0"/>
              </a:moveTo>
              <a:lnTo>
                <a:pt x="7126101" y="1781535"/>
              </a:lnTo>
              <a:lnTo>
                <a:pt x="0" y="1781535"/>
              </a:lnTo>
              <a:lnTo>
                <a:pt x="0" y="194195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1B362-52B0-447E-8C45-51C0CE624143}">
      <dsp:nvSpPr>
        <dsp:cNvPr id="0" name=""/>
        <dsp:cNvSpPr/>
      </dsp:nvSpPr>
      <dsp:spPr>
        <a:xfrm>
          <a:off x="3130392" y="1295271"/>
          <a:ext cx="4899523" cy="1941955"/>
        </a:xfrm>
        <a:custGeom>
          <a:avLst/>
          <a:gdLst/>
          <a:ahLst/>
          <a:cxnLst/>
          <a:rect l="0" t="0" r="0" b="0"/>
          <a:pathLst>
            <a:path>
              <a:moveTo>
                <a:pt x="4899523" y="0"/>
              </a:moveTo>
              <a:lnTo>
                <a:pt x="4899523" y="1781535"/>
              </a:lnTo>
              <a:lnTo>
                <a:pt x="0" y="1781535"/>
              </a:lnTo>
              <a:lnTo>
                <a:pt x="0" y="194195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782B8-FE08-40C3-B9CF-A1F05616328A}">
      <dsp:nvSpPr>
        <dsp:cNvPr id="0" name=""/>
        <dsp:cNvSpPr/>
      </dsp:nvSpPr>
      <dsp:spPr>
        <a:xfrm>
          <a:off x="5380415" y="1295271"/>
          <a:ext cx="2649500" cy="1941955"/>
        </a:xfrm>
        <a:custGeom>
          <a:avLst/>
          <a:gdLst/>
          <a:ahLst/>
          <a:cxnLst/>
          <a:rect l="0" t="0" r="0" b="0"/>
          <a:pathLst>
            <a:path>
              <a:moveTo>
                <a:pt x="2649500" y="0"/>
              </a:moveTo>
              <a:lnTo>
                <a:pt x="2649500" y="1781535"/>
              </a:lnTo>
              <a:lnTo>
                <a:pt x="0" y="1781535"/>
              </a:lnTo>
              <a:lnTo>
                <a:pt x="0" y="194195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40A609-889B-4D72-AC05-6183B078CD14}">
      <dsp:nvSpPr>
        <dsp:cNvPr id="0" name=""/>
        <dsp:cNvSpPr/>
      </dsp:nvSpPr>
      <dsp:spPr>
        <a:xfrm>
          <a:off x="7792639" y="1295271"/>
          <a:ext cx="237276" cy="1958043"/>
        </a:xfrm>
        <a:custGeom>
          <a:avLst/>
          <a:gdLst/>
          <a:ahLst/>
          <a:cxnLst/>
          <a:rect l="0" t="0" r="0" b="0"/>
          <a:pathLst>
            <a:path>
              <a:moveTo>
                <a:pt x="237276" y="0"/>
              </a:moveTo>
              <a:lnTo>
                <a:pt x="237276" y="1797623"/>
              </a:lnTo>
              <a:lnTo>
                <a:pt x="0" y="1797623"/>
              </a:lnTo>
              <a:lnTo>
                <a:pt x="0" y="195804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3C9FE-7475-40FF-AD04-17173B9B5511}">
      <dsp:nvSpPr>
        <dsp:cNvPr id="0" name=""/>
        <dsp:cNvSpPr/>
      </dsp:nvSpPr>
      <dsp:spPr>
        <a:xfrm>
          <a:off x="8029916" y="1295271"/>
          <a:ext cx="2671111" cy="1941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1535"/>
              </a:lnTo>
              <a:lnTo>
                <a:pt x="2671111" y="1781535"/>
              </a:lnTo>
              <a:lnTo>
                <a:pt x="2671111" y="194195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F02EA-12AA-4E6A-8A92-87585719D896}">
      <dsp:nvSpPr>
        <dsp:cNvPr id="0" name=""/>
        <dsp:cNvSpPr/>
      </dsp:nvSpPr>
      <dsp:spPr>
        <a:xfrm>
          <a:off x="4305905" y="0"/>
          <a:ext cx="7448020" cy="1295271"/>
        </a:xfrm>
        <a:prstGeom prst="rect">
          <a:avLst/>
        </a:prstGeom>
        <a:solidFill>
          <a:srgbClr val="CC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solidFill>
                <a:schemeClr val="tx1"/>
              </a:solidFill>
            </a:rPr>
            <a:t>Indywidualny program edukacyjno-terapeutyczny</a:t>
          </a:r>
        </a:p>
      </dsp:txBody>
      <dsp:txXfrm>
        <a:off x="4305905" y="0"/>
        <a:ext cx="7448020" cy="1295271"/>
      </dsp:txXfrm>
    </dsp:sp>
    <dsp:sp modelId="{367BF576-82C7-41C4-B278-825540CAB4D9}">
      <dsp:nvSpPr>
        <dsp:cNvPr id="0" name=""/>
        <dsp:cNvSpPr/>
      </dsp:nvSpPr>
      <dsp:spPr>
        <a:xfrm>
          <a:off x="9288840" y="3237226"/>
          <a:ext cx="2824373" cy="1189638"/>
        </a:xfrm>
        <a:prstGeom prst="rect">
          <a:avLst/>
        </a:prstGeom>
        <a:solidFill>
          <a:srgbClr val="CC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solidFill>
                <a:schemeClr val="tx1"/>
              </a:solidFill>
            </a:rPr>
            <a:t>dodatkowy nauczyciel, pomoc nauczyciela</a:t>
          </a:r>
          <a:endParaRPr lang="pl-PL" sz="2400" b="1" kern="1200" dirty="0">
            <a:solidFill>
              <a:schemeClr val="tx1"/>
            </a:solidFill>
          </a:endParaRPr>
        </a:p>
      </dsp:txBody>
      <dsp:txXfrm>
        <a:off x="9288840" y="3237226"/>
        <a:ext cx="2824373" cy="1189638"/>
      </dsp:txXfrm>
    </dsp:sp>
    <dsp:sp modelId="{E58F1744-920A-4EAE-8A12-A71F9A732A35}">
      <dsp:nvSpPr>
        <dsp:cNvPr id="0" name=""/>
        <dsp:cNvSpPr/>
      </dsp:nvSpPr>
      <dsp:spPr>
        <a:xfrm>
          <a:off x="6617278" y="3253314"/>
          <a:ext cx="2350721" cy="1149540"/>
        </a:xfrm>
        <a:prstGeom prst="rect">
          <a:avLst/>
        </a:prstGeom>
        <a:solidFill>
          <a:srgbClr val="CC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solidFill>
                <a:schemeClr val="tx1"/>
              </a:solidFill>
            </a:rPr>
            <a:t>zajęcia z pomocy psychologiczno-pedagogicznej</a:t>
          </a:r>
          <a:endParaRPr lang="pl-PL" sz="2400" b="1" kern="1200" dirty="0">
            <a:solidFill>
              <a:schemeClr val="tx1"/>
            </a:solidFill>
          </a:endParaRPr>
        </a:p>
      </dsp:txBody>
      <dsp:txXfrm>
        <a:off x="6617278" y="3253314"/>
        <a:ext cx="2350721" cy="1149540"/>
      </dsp:txXfrm>
    </dsp:sp>
    <dsp:sp modelId="{8B1A061F-8C43-42DC-AD7B-6F966F2E79FE}">
      <dsp:nvSpPr>
        <dsp:cNvPr id="0" name=""/>
        <dsp:cNvSpPr/>
      </dsp:nvSpPr>
      <dsp:spPr>
        <a:xfrm>
          <a:off x="4464393" y="3237226"/>
          <a:ext cx="1832044" cy="948518"/>
        </a:xfrm>
        <a:prstGeom prst="rect">
          <a:avLst/>
        </a:prstGeom>
        <a:solidFill>
          <a:srgbClr val="CC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solidFill>
                <a:schemeClr val="tx1"/>
              </a:solidFill>
            </a:rPr>
            <a:t>zajęcia rewalidacyjne</a:t>
          </a:r>
        </a:p>
      </dsp:txBody>
      <dsp:txXfrm>
        <a:off x="4464393" y="3237226"/>
        <a:ext cx="1832044" cy="948518"/>
      </dsp:txXfrm>
    </dsp:sp>
    <dsp:sp modelId="{1BACEBA3-E6DB-46A5-BAEB-76083B4416C0}">
      <dsp:nvSpPr>
        <dsp:cNvPr id="0" name=""/>
        <dsp:cNvSpPr/>
      </dsp:nvSpPr>
      <dsp:spPr>
        <a:xfrm>
          <a:off x="2117231" y="3237226"/>
          <a:ext cx="2026321" cy="1430833"/>
        </a:xfrm>
        <a:prstGeom prst="rect">
          <a:avLst/>
        </a:prstGeom>
        <a:solidFill>
          <a:srgbClr val="FF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solidFill>
                <a:schemeClr val="tx1"/>
              </a:solidFill>
            </a:rPr>
            <a:t>zajęcia indywidualne </a:t>
          </a:r>
          <a:br>
            <a:rPr lang="pl-PL" sz="2400" b="1" kern="1200" dirty="0" smtClean="0">
              <a:solidFill>
                <a:schemeClr val="tx1"/>
              </a:solidFill>
            </a:rPr>
          </a:br>
          <a:r>
            <a:rPr lang="pl-PL" sz="2400" b="1" kern="1200" dirty="0" smtClean="0">
              <a:solidFill>
                <a:schemeClr val="tx1"/>
              </a:solidFill>
            </a:rPr>
            <a:t>w szkole</a:t>
          </a:r>
          <a:endParaRPr lang="pl-PL" sz="2400" b="1" kern="1200" dirty="0">
            <a:solidFill>
              <a:schemeClr val="tx1"/>
            </a:solidFill>
          </a:endParaRPr>
        </a:p>
      </dsp:txBody>
      <dsp:txXfrm>
        <a:off x="2117231" y="3237226"/>
        <a:ext cx="2026321" cy="1430833"/>
      </dsp:txXfrm>
    </dsp:sp>
    <dsp:sp modelId="{711821E6-0598-4EE5-90D1-0E3A58944705}">
      <dsp:nvSpPr>
        <dsp:cNvPr id="0" name=""/>
        <dsp:cNvSpPr/>
      </dsp:nvSpPr>
      <dsp:spPr>
        <a:xfrm>
          <a:off x="0" y="3237226"/>
          <a:ext cx="1807630" cy="1198614"/>
        </a:xfrm>
        <a:prstGeom prst="rect">
          <a:avLst/>
        </a:prstGeom>
        <a:solidFill>
          <a:srgbClr val="CC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solidFill>
                <a:schemeClr val="tx1"/>
              </a:solidFill>
            </a:rPr>
            <a:t>zajęcia z klasą</a:t>
          </a:r>
          <a:endParaRPr lang="pl-PL" sz="2400" b="1" kern="1200" dirty="0">
            <a:solidFill>
              <a:schemeClr val="tx1"/>
            </a:solidFill>
          </a:endParaRPr>
        </a:p>
      </dsp:txBody>
      <dsp:txXfrm>
        <a:off x="0" y="3237226"/>
        <a:ext cx="1807630" cy="11986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407DB1-86AD-4C8D-BD92-7D0146E7EF8A}">
      <dsp:nvSpPr>
        <dsp:cNvPr id="0" name=""/>
        <dsp:cNvSpPr/>
      </dsp:nvSpPr>
      <dsp:spPr>
        <a:xfrm>
          <a:off x="4446087" y="2051295"/>
          <a:ext cx="257646" cy="1128738"/>
        </a:xfrm>
        <a:custGeom>
          <a:avLst/>
          <a:gdLst/>
          <a:ahLst/>
          <a:cxnLst/>
          <a:rect l="0" t="0" r="0" b="0"/>
          <a:pathLst>
            <a:path>
              <a:moveTo>
                <a:pt x="257646" y="0"/>
              </a:moveTo>
              <a:lnTo>
                <a:pt x="257646" y="1128738"/>
              </a:lnTo>
              <a:lnTo>
                <a:pt x="0" y="11287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E81CB1-9635-4BC7-B812-2933E86A46A3}">
      <dsp:nvSpPr>
        <dsp:cNvPr id="0" name=""/>
        <dsp:cNvSpPr/>
      </dsp:nvSpPr>
      <dsp:spPr>
        <a:xfrm>
          <a:off x="4703734" y="2051295"/>
          <a:ext cx="1967648" cy="2257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9829"/>
              </a:lnTo>
              <a:lnTo>
                <a:pt x="1967648" y="1999829"/>
              </a:lnTo>
              <a:lnTo>
                <a:pt x="1967648" y="22574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DFCAE5-D548-4C68-BEC9-201B68A04E15}">
      <dsp:nvSpPr>
        <dsp:cNvPr id="0" name=""/>
        <dsp:cNvSpPr/>
      </dsp:nvSpPr>
      <dsp:spPr>
        <a:xfrm>
          <a:off x="2736086" y="2051295"/>
          <a:ext cx="1967648" cy="2257476"/>
        </a:xfrm>
        <a:custGeom>
          <a:avLst/>
          <a:gdLst/>
          <a:ahLst/>
          <a:cxnLst/>
          <a:rect l="0" t="0" r="0" b="0"/>
          <a:pathLst>
            <a:path>
              <a:moveTo>
                <a:pt x="1967648" y="0"/>
              </a:moveTo>
              <a:lnTo>
                <a:pt x="1967648" y="1999829"/>
              </a:lnTo>
              <a:lnTo>
                <a:pt x="0" y="1999829"/>
              </a:lnTo>
              <a:lnTo>
                <a:pt x="0" y="22574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8BFF8-741A-4980-A5C2-78A360F93D2A}">
      <dsp:nvSpPr>
        <dsp:cNvPr id="0" name=""/>
        <dsp:cNvSpPr/>
      </dsp:nvSpPr>
      <dsp:spPr>
        <a:xfrm>
          <a:off x="444969" y="824405"/>
          <a:ext cx="8517531" cy="1226889"/>
        </a:xfrm>
        <a:prstGeom prst="rect">
          <a:avLst/>
        </a:prstGeom>
        <a:solidFill>
          <a:srgbClr val="FF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solidFill>
                <a:schemeClr val="tx1"/>
              </a:solidFill>
            </a:rPr>
            <a:t>zindywidualizowana ścieżka kształcenia </a:t>
          </a:r>
          <a:endParaRPr lang="pl-PL" sz="2800" kern="1200" dirty="0"/>
        </a:p>
      </dsp:txBody>
      <dsp:txXfrm>
        <a:off x="444969" y="824405"/>
        <a:ext cx="8517531" cy="1226889"/>
      </dsp:txXfrm>
    </dsp:sp>
    <dsp:sp modelId="{942FDF76-0D17-446E-9A61-79D91AA53F95}">
      <dsp:nvSpPr>
        <dsp:cNvPr id="0" name=""/>
        <dsp:cNvSpPr/>
      </dsp:nvSpPr>
      <dsp:spPr>
        <a:xfrm>
          <a:off x="1026085" y="4308771"/>
          <a:ext cx="3420002" cy="1260002"/>
        </a:xfrm>
        <a:prstGeom prst="rect">
          <a:avLst/>
        </a:prstGeom>
        <a:solidFill>
          <a:srgbClr val="FF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b="1" kern="1200" dirty="0" smtClean="0">
              <a:solidFill>
                <a:schemeClr val="tx1"/>
              </a:solidFill>
            </a:rPr>
            <a:t>zajęcia z klasą + zajęcia indywidualne</a:t>
          </a:r>
          <a:endParaRPr lang="pl-PL" sz="2600" kern="1200" dirty="0"/>
        </a:p>
      </dsp:txBody>
      <dsp:txXfrm>
        <a:off x="1026085" y="4308771"/>
        <a:ext cx="3420002" cy="1260002"/>
      </dsp:txXfrm>
    </dsp:sp>
    <dsp:sp modelId="{006FA934-7DFF-4B8E-B598-5C136D784429}">
      <dsp:nvSpPr>
        <dsp:cNvPr id="0" name=""/>
        <dsp:cNvSpPr/>
      </dsp:nvSpPr>
      <dsp:spPr>
        <a:xfrm>
          <a:off x="4961381" y="4308771"/>
          <a:ext cx="3420002" cy="1260002"/>
        </a:xfrm>
        <a:prstGeom prst="rect">
          <a:avLst/>
        </a:prstGeom>
        <a:solidFill>
          <a:srgbClr val="FF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b="1" kern="1200" dirty="0" smtClean="0">
              <a:solidFill>
                <a:schemeClr val="tx1"/>
              </a:solidFill>
            </a:rPr>
            <a:t>pomoc psychologiczno-pedagogiczna</a:t>
          </a:r>
          <a:endParaRPr lang="pl-PL" sz="2600" kern="1200" dirty="0"/>
        </a:p>
      </dsp:txBody>
      <dsp:txXfrm>
        <a:off x="4961381" y="4308771"/>
        <a:ext cx="3420002" cy="1260002"/>
      </dsp:txXfrm>
    </dsp:sp>
    <dsp:sp modelId="{105581EE-05F7-46FD-A012-C72F0870EC42}">
      <dsp:nvSpPr>
        <dsp:cNvPr id="0" name=""/>
        <dsp:cNvSpPr/>
      </dsp:nvSpPr>
      <dsp:spPr>
        <a:xfrm>
          <a:off x="1313" y="2566588"/>
          <a:ext cx="4444774" cy="1226889"/>
        </a:xfrm>
        <a:prstGeom prst="rect">
          <a:avLst/>
        </a:prstGeom>
        <a:solidFill>
          <a:srgbClr val="99FF3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b="1" kern="1200" dirty="0" smtClean="0">
              <a:solidFill>
                <a:schemeClr val="tx1"/>
              </a:solidFill>
            </a:rPr>
            <a:t>opinia publicznej poradni psychologiczno-pedagogicznej</a:t>
          </a:r>
          <a:endParaRPr lang="pl-PL" sz="2600" kern="1200" dirty="0"/>
        </a:p>
      </dsp:txBody>
      <dsp:txXfrm>
        <a:off x="1313" y="2566588"/>
        <a:ext cx="4444774" cy="12268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B6F99C-9442-4129-A70A-08489E0C03B7}">
      <dsp:nvSpPr>
        <dsp:cNvPr id="0" name=""/>
        <dsp:cNvSpPr/>
      </dsp:nvSpPr>
      <dsp:spPr>
        <a:xfrm>
          <a:off x="5945773" y="875575"/>
          <a:ext cx="2109445" cy="370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261"/>
              </a:lnTo>
              <a:lnTo>
                <a:pt x="2109445" y="186261"/>
              </a:lnTo>
              <a:lnTo>
                <a:pt x="2109445" y="3701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5953BE-0FCA-42C6-8E70-EE79A024D897}">
      <dsp:nvSpPr>
        <dsp:cNvPr id="0" name=""/>
        <dsp:cNvSpPr/>
      </dsp:nvSpPr>
      <dsp:spPr>
        <a:xfrm>
          <a:off x="2143475" y="2541542"/>
          <a:ext cx="594000" cy="4034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4254"/>
              </a:lnTo>
              <a:lnTo>
                <a:pt x="594000" y="40342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8ED58-0AC0-43C6-A16A-255D3E064724}">
      <dsp:nvSpPr>
        <dsp:cNvPr id="0" name=""/>
        <dsp:cNvSpPr/>
      </dsp:nvSpPr>
      <dsp:spPr>
        <a:xfrm>
          <a:off x="2143475" y="2541542"/>
          <a:ext cx="594000" cy="233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1032"/>
              </a:lnTo>
              <a:lnTo>
                <a:pt x="594000" y="233103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AEDE0-64C8-40D4-8607-12CC41C1A879}">
      <dsp:nvSpPr>
        <dsp:cNvPr id="0" name=""/>
        <dsp:cNvSpPr/>
      </dsp:nvSpPr>
      <dsp:spPr>
        <a:xfrm>
          <a:off x="2143475" y="2541542"/>
          <a:ext cx="577556" cy="9126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2669"/>
              </a:lnTo>
              <a:lnTo>
                <a:pt x="577556" y="9126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69E2DD-699C-4253-910D-5827B355BC50}">
      <dsp:nvSpPr>
        <dsp:cNvPr id="0" name=""/>
        <dsp:cNvSpPr/>
      </dsp:nvSpPr>
      <dsp:spPr>
        <a:xfrm>
          <a:off x="3727476" y="875575"/>
          <a:ext cx="2218297" cy="370132"/>
        </a:xfrm>
        <a:custGeom>
          <a:avLst/>
          <a:gdLst/>
          <a:ahLst/>
          <a:cxnLst/>
          <a:rect l="0" t="0" r="0" b="0"/>
          <a:pathLst>
            <a:path>
              <a:moveTo>
                <a:pt x="2218297" y="0"/>
              </a:moveTo>
              <a:lnTo>
                <a:pt x="2218297" y="186261"/>
              </a:lnTo>
              <a:lnTo>
                <a:pt x="0" y="186261"/>
              </a:lnTo>
              <a:lnTo>
                <a:pt x="0" y="3701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A0C44-4E88-4C5F-A547-40DE8A836E8D}">
      <dsp:nvSpPr>
        <dsp:cNvPr id="0" name=""/>
        <dsp:cNvSpPr/>
      </dsp:nvSpPr>
      <dsp:spPr>
        <a:xfrm>
          <a:off x="2158103" y="0"/>
          <a:ext cx="7575340" cy="875575"/>
        </a:xfrm>
        <a:prstGeom prst="rect">
          <a:avLst/>
        </a:prstGeom>
        <a:solidFill>
          <a:srgbClr val="99FF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b="1" kern="1200" dirty="0" smtClean="0">
              <a:solidFill>
                <a:schemeClr val="tx1"/>
              </a:solidFill>
            </a:rPr>
            <a:t>orzeczenie o potrzebie  indywidualnego nauczania</a:t>
          </a:r>
          <a:endParaRPr lang="pl-PL" sz="2600" b="1" kern="1200" dirty="0">
            <a:solidFill>
              <a:schemeClr val="tx1"/>
            </a:solidFill>
          </a:endParaRPr>
        </a:p>
      </dsp:txBody>
      <dsp:txXfrm>
        <a:off x="2158103" y="0"/>
        <a:ext cx="7575340" cy="875575"/>
      </dsp:txXfrm>
    </dsp:sp>
    <dsp:sp modelId="{030655AD-DBCF-4854-9E70-0C9EEDBF2889}">
      <dsp:nvSpPr>
        <dsp:cNvPr id="0" name=""/>
        <dsp:cNvSpPr/>
      </dsp:nvSpPr>
      <dsp:spPr>
        <a:xfrm>
          <a:off x="1747475" y="1245708"/>
          <a:ext cx="3960001" cy="1295834"/>
        </a:xfrm>
        <a:prstGeom prst="rect">
          <a:avLst/>
        </a:prstGeom>
        <a:solidFill>
          <a:srgbClr val="FFFF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>
              <a:solidFill>
                <a:schemeClr val="tx1"/>
              </a:solidFill>
            </a:rPr>
            <a:t>zajęcia w domu</a:t>
          </a:r>
          <a:endParaRPr lang="pl-PL" sz="2300" b="1" kern="1200" dirty="0">
            <a:solidFill>
              <a:schemeClr val="tx1"/>
            </a:solidFill>
          </a:endParaRPr>
        </a:p>
      </dsp:txBody>
      <dsp:txXfrm>
        <a:off x="1747475" y="1245708"/>
        <a:ext cx="3960001" cy="1295834"/>
      </dsp:txXfrm>
    </dsp:sp>
    <dsp:sp modelId="{B8181D5E-F536-4C49-9F43-E9EC75850BB1}">
      <dsp:nvSpPr>
        <dsp:cNvPr id="0" name=""/>
        <dsp:cNvSpPr/>
      </dsp:nvSpPr>
      <dsp:spPr>
        <a:xfrm>
          <a:off x="2721032" y="2935875"/>
          <a:ext cx="3960001" cy="1036672"/>
        </a:xfrm>
        <a:prstGeom prst="rect">
          <a:avLst/>
        </a:prstGeom>
        <a:solidFill>
          <a:srgbClr val="FFFF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>
              <a:solidFill>
                <a:schemeClr val="tx1"/>
              </a:solidFill>
            </a:rPr>
            <a:t>udział w wybranych zajęciach</a:t>
          </a:r>
          <a:br>
            <a:rPr lang="pl-PL" sz="2300" b="1" kern="1200" dirty="0" smtClean="0">
              <a:solidFill>
                <a:schemeClr val="tx1"/>
              </a:solidFill>
            </a:rPr>
          </a:br>
          <a:r>
            <a:rPr lang="pl-PL" sz="2300" b="1" kern="1200" dirty="0" smtClean="0">
              <a:solidFill>
                <a:schemeClr val="tx1"/>
              </a:solidFill>
            </a:rPr>
            <a:t>z klasą</a:t>
          </a:r>
          <a:endParaRPr lang="pl-PL" sz="2300" b="1" kern="1200" dirty="0">
            <a:solidFill>
              <a:schemeClr val="tx1"/>
            </a:solidFill>
          </a:endParaRPr>
        </a:p>
      </dsp:txBody>
      <dsp:txXfrm>
        <a:off x="2721032" y="2935875"/>
        <a:ext cx="3960001" cy="1036672"/>
      </dsp:txXfrm>
    </dsp:sp>
    <dsp:sp modelId="{9667D2C7-621E-4CD8-A745-376CFF9F6764}">
      <dsp:nvSpPr>
        <dsp:cNvPr id="0" name=""/>
        <dsp:cNvSpPr/>
      </dsp:nvSpPr>
      <dsp:spPr>
        <a:xfrm>
          <a:off x="2737476" y="4313699"/>
          <a:ext cx="3960001" cy="1117751"/>
        </a:xfrm>
        <a:prstGeom prst="rect">
          <a:avLst/>
        </a:prstGeom>
        <a:solidFill>
          <a:srgbClr val="FFFF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>
              <a:solidFill>
                <a:schemeClr val="tx1"/>
              </a:solidFill>
            </a:rPr>
            <a:t>udział w życiu szkoły</a:t>
          </a:r>
          <a:endParaRPr lang="pl-PL" sz="2300" b="1" kern="1200" dirty="0">
            <a:solidFill>
              <a:schemeClr val="tx1"/>
            </a:solidFill>
          </a:endParaRPr>
        </a:p>
      </dsp:txBody>
      <dsp:txXfrm>
        <a:off x="2737476" y="4313699"/>
        <a:ext cx="3960001" cy="1117751"/>
      </dsp:txXfrm>
    </dsp:sp>
    <dsp:sp modelId="{DCC0BE96-3F66-4D9F-A813-1C4CAF9D9032}">
      <dsp:nvSpPr>
        <dsp:cNvPr id="0" name=""/>
        <dsp:cNvSpPr/>
      </dsp:nvSpPr>
      <dsp:spPr>
        <a:xfrm>
          <a:off x="2737476" y="5799192"/>
          <a:ext cx="3939477" cy="1553210"/>
        </a:xfrm>
        <a:prstGeom prst="rect">
          <a:avLst/>
        </a:prstGeom>
        <a:solidFill>
          <a:srgbClr val="FF5D9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>
              <a:solidFill>
                <a:schemeClr val="tx1"/>
              </a:solidFill>
            </a:rPr>
            <a:t>możliwość okresowego zawieszenia zajęć w domu </a:t>
          </a:r>
          <a:br>
            <a:rPr lang="pl-PL" sz="2300" b="1" kern="1200" dirty="0" smtClean="0">
              <a:solidFill>
                <a:schemeClr val="tx1"/>
              </a:solidFill>
            </a:rPr>
          </a:br>
          <a:r>
            <a:rPr lang="pl-PL" sz="2300" b="1" kern="1200" dirty="0" smtClean="0">
              <a:solidFill>
                <a:schemeClr val="tx1"/>
              </a:solidFill>
            </a:rPr>
            <a:t>w przypadku poprawy stanu zdrowia</a:t>
          </a:r>
          <a:endParaRPr lang="pl-PL" sz="2300" b="1" kern="1200" dirty="0">
            <a:solidFill>
              <a:schemeClr val="tx1"/>
            </a:solidFill>
          </a:endParaRPr>
        </a:p>
      </dsp:txBody>
      <dsp:txXfrm>
        <a:off x="2737476" y="5799192"/>
        <a:ext cx="3939477" cy="1553210"/>
      </dsp:txXfrm>
    </dsp:sp>
    <dsp:sp modelId="{157817DD-A05A-4EB7-8D36-7AA126144569}">
      <dsp:nvSpPr>
        <dsp:cNvPr id="0" name=""/>
        <dsp:cNvSpPr/>
      </dsp:nvSpPr>
      <dsp:spPr>
        <a:xfrm>
          <a:off x="6075218" y="1245708"/>
          <a:ext cx="3960001" cy="1269908"/>
        </a:xfrm>
        <a:prstGeom prst="rect">
          <a:avLst/>
        </a:prstGeom>
        <a:solidFill>
          <a:srgbClr val="FF5D9F"/>
        </a:solidFill>
        <a:ln>
          <a:solidFill>
            <a:srgbClr val="FF4B94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>
              <a:solidFill>
                <a:schemeClr val="tx1"/>
              </a:solidFill>
            </a:rPr>
            <a:t>ułatwianie powrotu </a:t>
          </a:r>
          <a:br>
            <a:rPr lang="pl-PL" sz="2300" b="1" kern="1200" dirty="0" smtClean="0">
              <a:solidFill>
                <a:schemeClr val="tx1"/>
              </a:solidFill>
            </a:rPr>
          </a:br>
          <a:r>
            <a:rPr lang="pl-PL" sz="2300" b="1" kern="1200" dirty="0" smtClean="0">
              <a:solidFill>
                <a:schemeClr val="tx1"/>
              </a:solidFill>
            </a:rPr>
            <a:t>do szkoły</a:t>
          </a:r>
          <a:endParaRPr lang="pl-PL" sz="2300" b="1" kern="1200" dirty="0">
            <a:solidFill>
              <a:schemeClr val="tx1"/>
            </a:solidFill>
          </a:endParaRPr>
        </a:p>
      </dsp:txBody>
      <dsp:txXfrm>
        <a:off x="6075218" y="1245708"/>
        <a:ext cx="3960001" cy="12699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B6F99C-9442-4129-A70A-08489E0C03B7}">
      <dsp:nvSpPr>
        <dsp:cNvPr id="0" name=""/>
        <dsp:cNvSpPr/>
      </dsp:nvSpPr>
      <dsp:spPr>
        <a:xfrm>
          <a:off x="4916593" y="1688897"/>
          <a:ext cx="1893819" cy="578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463"/>
              </a:lnTo>
              <a:lnTo>
                <a:pt x="1893819" y="257463"/>
              </a:lnTo>
              <a:lnTo>
                <a:pt x="1893819" y="5787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69E2DD-699C-4253-910D-5827B355BC50}">
      <dsp:nvSpPr>
        <dsp:cNvPr id="0" name=""/>
        <dsp:cNvSpPr/>
      </dsp:nvSpPr>
      <dsp:spPr>
        <a:xfrm>
          <a:off x="2435671" y="1688897"/>
          <a:ext cx="2480922" cy="578719"/>
        </a:xfrm>
        <a:custGeom>
          <a:avLst/>
          <a:gdLst/>
          <a:ahLst/>
          <a:cxnLst/>
          <a:rect l="0" t="0" r="0" b="0"/>
          <a:pathLst>
            <a:path>
              <a:moveTo>
                <a:pt x="2480922" y="0"/>
              </a:moveTo>
              <a:lnTo>
                <a:pt x="2480922" y="257463"/>
              </a:lnTo>
              <a:lnTo>
                <a:pt x="0" y="257463"/>
              </a:lnTo>
              <a:lnTo>
                <a:pt x="0" y="5787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A0C44-4E88-4C5F-A547-40DE8A836E8D}">
      <dsp:nvSpPr>
        <dsp:cNvPr id="0" name=""/>
        <dsp:cNvSpPr/>
      </dsp:nvSpPr>
      <dsp:spPr>
        <a:xfrm>
          <a:off x="2348457" y="68390"/>
          <a:ext cx="5136271" cy="1620507"/>
        </a:xfrm>
        <a:prstGeom prst="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solidFill>
                <a:schemeClr val="tx1"/>
              </a:solidFill>
            </a:rPr>
            <a:t>orzeczenie o potrzebie indywidualnego nauczania</a:t>
          </a:r>
          <a:endParaRPr lang="pl-PL" sz="2800" b="1" kern="1200" dirty="0">
            <a:solidFill>
              <a:schemeClr val="tx1"/>
            </a:solidFill>
          </a:endParaRPr>
        </a:p>
      </dsp:txBody>
      <dsp:txXfrm>
        <a:off x="2348457" y="68390"/>
        <a:ext cx="5136271" cy="1620507"/>
      </dsp:txXfrm>
    </dsp:sp>
    <dsp:sp modelId="{030655AD-DBCF-4854-9E70-0C9EEDBF2889}">
      <dsp:nvSpPr>
        <dsp:cNvPr id="0" name=""/>
        <dsp:cNvSpPr/>
      </dsp:nvSpPr>
      <dsp:spPr>
        <a:xfrm>
          <a:off x="841843" y="2267617"/>
          <a:ext cx="3187654" cy="2483278"/>
        </a:xfrm>
        <a:prstGeom prst="rect">
          <a:avLst/>
        </a:prstGeom>
        <a:solidFill>
          <a:srgbClr val="CCFF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solidFill>
                <a:schemeClr val="tx1"/>
              </a:solidFill>
            </a:rPr>
            <a:t>zajęcia edukacyjne </a:t>
          </a:r>
          <a:br>
            <a:rPr lang="pl-PL" sz="2400" b="1" kern="1200" dirty="0" smtClean="0">
              <a:solidFill>
                <a:schemeClr val="tx1"/>
              </a:solidFill>
            </a:rPr>
          </a:br>
          <a:r>
            <a:rPr lang="pl-PL" sz="2400" b="1" kern="1200" dirty="0" smtClean="0">
              <a:solidFill>
                <a:schemeClr val="tx1"/>
              </a:solidFill>
            </a:rPr>
            <a:t>w domu</a:t>
          </a:r>
          <a:endParaRPr lang="pl-PL" sz="2400" b="1" kern="1200" dirty="0">
            <a:solidFill>
              <a:schemeClr val="tx1"/>
            </a:solidFill>
          </a:endParaRPr>
        </a:p>
      </dsp:txBody>
      <dsp:txXfrm>
        <a:off x="841843" y="2267617"/>
        <a:ext cx="3187654" cy="2483278"/>
      </dsp:txXfrm>
    </dsp:sp>
    <dsp:sp modelId="{157817DD-A05A-4EB7-8D36-7AA126144569}">
      <dsp:nvSpPr>
        <dsp:cNvPr id="0" name=""/>
        <dsp:cNvSpPr/>
      </dsp:nvSpPr>
      <dsp:spPr>
        <a:xfrm>
          <a:off x="4672010" y="2267617"/>
          <a:ext cx="4276804" cy="2566621"/>
        </a:xfrm>
        <a:prstGeom prst="rect">
          <a:avLst/>
        </a:prstGeom>
        <a:solidFill>
          <a:srgbClr val="FF4B9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solidFill>
                <a:schemeClr val="tx1"/>
              </a:solidFill>
            </a:rPr>
            <a:t>ułatwianie powrotu do szkoły</a:t>
          </a:r>
        </a:p>
      </dsp:txBody>
      <dsp:txXfrm>
        <a:off x="4672010" y="2267617"/>
        <a:ext cx="4276804" cy="25666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76363" cy="513507"/>
          </a:xfrm>
          <a:prstGeom prst="rect">
            <a:avLst/>
          </a:prstGeom>
        </p:spPr>
        <p:txBody>
          <a:bodyPr vert="horz" lIns="98999" tIns="49500" rIns="98999" bIns="4950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4021300" y="4"/>
            <a:ext cx="3076363" cy="513507"/>
          </a:xfrm>
          <a:prstGeom prst="rect">
            <a:avLst/>
          </a:prstGeom>
        </p:spPr>
        <p:txBody>
          <a:bodyPr vert="horz" lIns="98999" tIns="49500" rIns="98999" bIns="4950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 smtClean="0">
                <a:latin typeface="+mn-lt"/>
              </a:defRPr>
            </a:lvl1pPr>
          </a:lstStyle>
          <a:p>
            <a:pPr>
              <a:defRPr/>
            </a:pPr>
            <a:fld id="{5D2C907A-4B27-477B-9238-8D8713B1A14F}" type="datetimeFigureOut">
              <a:rPr lang="pl-PL"/>
              <a:pPr>
                <a:defRPr/>
              </a:pPr>
              <a:t>2017-09-09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4" y="9721107"/>
            <a:ext cx="3076363" cy="513507"/>
          </a:xfrm>
          <a:prstGeom prst="rect">
            <a:avLst/>
          </a:prstGeom>
        </p:spPr>
        <p:txBody>
          <a:bodyPr vert="horz" lIns="98999" tIns="49500" rIns="98999" bIns="4950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4021300" y="9721107"/>
            <a:ext cx="3076363" cy="513507"/>
          </a:xfrm>
          <a:prstGeom prst="rect">
            <a:avLst/>
          </a:prstGeom>
        </p:spPr>
        <p:txBody>
          <a:bodyPr vert="horz" lIns="98999" tIns="49500" rIns="98999" bIns="4950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 smtClean="0">
                <a:latin typeface="+mn-lt"/>
              </a:defRPr>
            </a:lvl1pPr>
          </a:lstStyle>
          <a:p>
            <a:pPr>
              <a:defRPr/>
            </a:pPr>
            <a:fld id="{061757D9-E7DD-49DB-8899-4D5C4CAE7F0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7256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76363" cy="513507"/>
          </a:xfrm>
          <a:prstGeom prst="rect">
            <a:avLst/>
          </a:prstGeom>
        </p:spPr>
        <p:txBody>
          <a:bodyPr vert="horz" lIns="98999" tIns="49500" rIns="98999" bIns="4950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1300" y="4"/>
            <a:ext cx="3076363" cy="513507"/>
          </a:xfrm>
          <a:prstGeom prst="rect">
            <a:avLst/>
          </a:prstGeom>
        </p:spPr>
        <p:txBody>
          <a:bodyPr vert="horz" lIns="98999" tIns="49500" rIns="98999" bIns="4950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 smtClean="0">
                <a:latin typeface="+mn-lt"/>
              </a:defRPr>
            </a:lvl1pPr>
          </a:lstStyle>
          <a:p>
            <a:pPr>
              <a:defRPr/>
            </a:pPr>
            <a:fld id="{0B9E7441-C797-4C5A-8B53-90B38E824291}" type="datetimeFigureOut">
              <a:rPr lang="pl-PL"/>
              <a:pPr>
                <a:defRPr/>
              </a:pPr>
              <a:t>2017-09-09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81113"/>
            <a:ext cx="4600575" cy="3451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99" tIns="49500" rIns="98999" bIns="4950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9931" y="4925407"/>
            <a:ext cx="5679440" cy="4029881"/>
          </a:xfrm>
          <a:prstGeom prst="rect">
            <a:avLst/>
          </a:prstGeom>
        </p:spPr>
        <p:txBody>
          <a:bodyPr vert="horz" lIns="98999" tIns="49500" rIns="98999" bIns="49500" rtlCol="0"/>
          <a:lstStyle/>
          <a:p>
            <a:pPr lvl="0"/>
            <a:r>
              <a:rPr lang="pl-PL" noProof="0"/>
              <a:t>Edytuj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4" y="9721107"/>
            <a:ext cx="3076363" cy="513507"/>
          </a:xfrm>
          <a:prstGeom prst="rect">
            <a:avLst/>
          </a:prstGeom>
        </p:spPr>
        <p:txBody>
          <a:bodyPr vert="horz" lIns="98999" tIns="49500" rIns="98999" bIns="4950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1300" y="9721107"/>
            <a:ext cx="3076363" cy="513507"/>
          </a:xfrm>
          <a:prstGeom prst="rect">
            <a:avLst/>
          </a:prstGeom>
        </p:spPr>
        <p:txBody>
          <a:bodyPr vert="horz" lIns="98999" tIns="49500" rIns="98999" bIns="4950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 smtClean="0">
                <a:latin typeface="+mn-lt"/>
              </a:defRPr>
            </a:lvl1pPr>
          </a:lstStyle>
          <a:p>
            <a:pPr>
              <a:defRPr/>
            </a:pPr>
            <a:fld id="{7250DB90-9462-447A-B12E-26BB9CB071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50814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593"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191"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6784"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2377" algn="l" rtl="0" fontAlgn="base">
      <a:spcBef>
        <a:spcPct val="30000"/>
      </a:spcBef>
      <a:spcAft>
        <a:spcPct val="0"/>
      </a:spcAft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7973" algn="l" defTabSz="13711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3567" algn="l" defTabSz="13711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799160" algn="l" defTabSz="13711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4753" algn="l" defTabSz="13711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50DB90-9462-447A-B12E-26BB9CB07125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4303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50DB90-9462-447A-B12E-26BB9CB07125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0781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50DB90-9462-447A-B12E-26BB9CB07125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9031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50DB90-9462-447A-B12E-26BB9CB07125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5884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50DB90-9462-447A-B12E-26BB9CB07125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1666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50DB90-9462-447A-B12E-26BB9CB07125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9760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50DB90-9462-447A-B12E-26BB9CB07125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9606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50DB90-9462-447A-B12E-26BB9CB07125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  <p:sp>
        <p:nvSpPr>
          <p:cNvPr id="3" name="Symbol zastępczy notatek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0868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50DB90-9462-447A-B12E-26BB9CB07125}" type="slidenum">
              <a:rPr lang="pl-PL" smtClean="0"/>
              <a:pPr>
                <a:defRPr/>
              </a:pPr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9541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28700" y="3195641"/>
            <a:ext cx="11658600" cy="22050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057400" y="5829300"/>
            <a:ext cx="960120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5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1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56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28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13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99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85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58B30-476C-42AE-BCEC-C6ED567973AD}" type="datetime1">
              <a:rPr lang="pl-PL" smtClean="0"/>
              <a:t>2017-09-09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017ACB-93C3-45DD-9ACA-35ED59D277D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011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02AD6-C643-4A3F-90FD-934FBC2B490B}" type="datetime1">
              <a:rPr lang="pl-PL" smtClean="0"/>
              <a:t>2017-09-09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9D74A-23E0-4979-9BAC-91571C4C20A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28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944100" y="411957"/>
            <a:ext cx="3086100" cy="87772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411957"/>
            <a:ext cx="9029700" cy="87772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ED3254-FA98-4639-85A1-1683B94221C9}" type="datetime1">
              <a:rPr lang="pl-PL" smtClean="0"/>
              <a:t>2017-09-09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E1B36-940E-49F2-97D1-D79E534F525E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1588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5403057"/>
            <a:ext cx="10287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593" indent="0" algn="ctr">
              <a:buNone/>
              <a:defRPr sz="3000"/>
            </a:lvl2pPr>
            <a:lvl3pPr marL="1371191" indent="0" algn="ctr">
              <a:buNone/>
              <a:defRPr sz="2700"/>
            </a:lvl3pPr>
            <a:lvl4pPr marL="2056784" indent="0" algn="ctr">
              <a:buNone/>
              <a:defRPr sz="2400"/>
            </a:lvl4pPr>
            <a:lvl5pPr marL="2742377" indent="0" algn="ctr">
              <a:buNone/>
              <a:defRPr sz="2400"/>
            </a:lvl5pPr>
            <a:lvl6pPr marL="3427973" indent="0" algn="ctr">
              <a:buNone/>
              <a:defRPr sz="2400"/>
            </a:lvl6pPr>
            <a:lvl7pPr marL="4113567" indent="0" algn="ctr">
              <a:buNone/>
              <a:defRPr sz="2400"/>
            </a:lvl7pPr>
            <a:lvl8pPr marL="4799160" indent="0" algn="ctr">
              <a:buNone/>
              <a:defRPr sz="2400"/>
            </a:lvl8pPr>
            <a:lvl9pPr marL="5484753" indent="0" algn="ctr">
              <a:buNone/>
              <a:defRPr sz="24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5625E-E4BF-4E59-9B35-203674AFF33C}" type="datetime1">
              <a:rPr lang="pl-PL" smtClean="0"/>
              <a:t>2017-09-09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31E1D-B36F-49F7-A4FE-680AE070E0D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679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8DBDB9-B378-40A0-B8AB-CEDB5E988EFB}" type="datetime1">
              <a:rPr lang="pl-PL" smtClean="0"/>
              <a:t>2017-09-09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B78DD-0BD3-4D90-BEB5-2BEAE28E0B1C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025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83470" y="6610354"/>
            <a:ext cx="11658600" cy="2043113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83470" y="4360073"/>
            <a:ext cx="11658600" cy="2250281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8566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32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69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26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831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397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996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530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7D37C5-DB11-4209-A3A9-0A1F24831367}" type="datetime1">
              <a:rPr lang="pl-PL" smtClean="0"/>
              <a:t>2017-09-09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F59A2-A286-4731-A1EC-672C191B8D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93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2400304"/>
            <a:ext cx="6057900" cy="6788945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972300" y="2400304"/>
            <a:ext cx="6057900" cy="6788945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94375-4249-4124-8D7A-D3A7C7FBC3A5}" type="datetime1">
              <a:rPr lang="pl-PL" smtClean="0"/>
              <a:t>2017-09-09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79587-E52D-415B-946B-665AC5718314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611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302671"/>
            <a:ext cx="6060282" cy="95964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662" indent="0">
              <a:buNone/>
              <a:defRPr sz="3000" b="1"/>
            </a:lvl2pPr>
            <a:lvl3pPr marL="1371327" indent="0">
              <a:buNone/>
              <a:defRPr sz="2700" b="1"/>
            </a:lvl3pPr>
            <a:lvl4pPr marL="2056989" indent="0">
              <a:buNone/>
              <a:defRPr sz="2400" b="1"/>
            </a:lvl4pPr>
            <a:lvl5pPr marL="2742651" indent="0">
              <a:buNone/>
              <a:defRPr sz="2400" b="1"/>
            </a:lvl5pPr>
            <a:lvl6pPr marL="3428315" indent="0">
              <a:buNone/>
              <a:defRPr sz="2400" b="1"/>
            </a:lvl6pPr>
            <a:lvl7pPr marL="4113978" indent="0">
              <a:buNone/>
              <a:defRPr sz="2400" b="1"/>
            </a:lvl7pPr>
            <a:lvl8pPr marL="4799640" indent="0">
              <a:buNone/>
              <a:defRPr sz="2400" b="1"/>
            </a:lvl8pPr>
            <a:lvl9pPr marL="5485302" indent="0">
              <a:buNone/>
              <a:defRPr sz="24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85800" y="3262312"/>
            <a:ext cx="6060282" cy="5926932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967541" y="2302671"/>
            <a:ext cx="6062663" cy="95964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662" indent="0">
              <a:buNone/>
              <a:defRPr sz="3000" b="1"/>
            </a:lvl2pPr>
            <a:lvl3pPr marL="1371327" indent="0">
              <a:buNone/>
              <a:defRPr sz="2700" b="1"/>
            </a:lvl3pPr>
            <a:lvl4pPr marL="2056989" indent="0">
              <a:buNone/>
              <a:defRPr sz="2400" b="1"/>
            </a:lvl4pPr>
            <a:lvl5pPr marL="2742651" indent="0">
              <a:buNone/>
              <a:defRPr sz="2400" b="1"/>
            </a:lvl5pPr>
            <a:lvl6pPr marL="3428315" indent="0">
              <a:buNone/>
              <a:defRPr sz="2400" b="1"/>
            </a:lvl6pPr>
            <a:lvl7pPr marL="4113978" indent="0">
              <a:buNone/>
              <a:defRPr sz="2400" b="1"/>
            </a:lvl7pPr>
            <a:lvl8pPr marL="4799640" indent="0">
              <a:buNone/>
              <a:defRPr sz="2400" b="1"/>
            </a:lvl8pPr>
            <a:lvl9pPr marL="5485302" indent="0">
              <a:buNone/>
              <a:defRPr sz="24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967541" y="3262312"/>
            <a:ext cx="6062663" cy="5926932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D092C3-85F0-4508-BF90-F187F95F7CFD}" type="datetime1">
              <a:rPr lang="pl-PL" smtClean="0"/>
              <a:t>2017-09-09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28B97-8137-4666-9742-74A310889F6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108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0A0ABD-50BC-43ED-8AD2-FE56495D186B}" type="datetime1">
              <a:rPr lang="pl-PL" smtClean="0"/>
              <a:t>2017-09-09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B4839-DEAF-45F2-8622-752E39E360E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366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50DA2B-87C9-4AF4-8081-E5B6F0D1C123}" type="datetime1">
              <a:rPr lang="pl-PL" smtClean="0"/>
              <a:t>2017-09-09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34468-E3EC-4176-BF0E-E2245CE73312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319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3" y="409575"/>
            <a:ext cx="4512470" cy="1743075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62575" y="409578"/>
            <a:ext cx="7667625" cy="877967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85803" y="2152653"/>
            <a:ext cx="4512470" cy="7036595"/>
          </a:xfrm>
        </p:spPr>
        <p:txBody>
          <a:bodyPr/>
          <a:lstStyle>
            <a:lvl1pPr marL="0" indent="0">
              <a:buNone/>
              <a:defRPr sz="2100"/>
            </a:lvl1pPr>
            <a:lvl2pPr marL="685662" indent="0">
              <a:buNone/>
              <a:defRPr sz="1800"/>
            </a:lvl2pPr>
            <a:lvl3pPr marL="1371327" indent="0">
              <a:buNone/>
              <a:defRPr sz="1500"/>
            </a:lvl3pPr>
            <a:lvl4pPr marL="2056989" indent="0">
              <a:buNone/>
              <a:defRPr sz="1400"/>
            </a:lvl4pPr>
            <a:lvl5pPr marL="2742651" indent="0">
              <a:buNone/>
              <a:defRPr sz="1400"/>
            </a:lvl5pPr>
            <a:lvl6pPr marL="3428315" indent="0">
              <a:buNone/>
              <a:defRPr sz="1400"/>
            </a:lvl6pPr>
            <a:lvl7pPr marL="4113978" indent="0">
              <a:buNone/>
              <a:defRPr sz="1400"/>
            </a:lvl7pPr>
            <a:lvl8pPr marL="4799640" indent="0">
              <a:buNone/>
              <a:defRPr sz="1400"/>
            </a:lvl8pPr>
            <a:lvl9pPr marL="5485302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F2A115-004C-45F1-AA89-1237BC32B5BD}" type="datetime1">
              <a:rPr lang="pl-PL" smtClean="0"/>
              <a:t>2017-09-09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C9E985-71DF-46DA-8760-D5F732A70706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6389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88432" y="7200900"/>
            <a:ext cx="8229600" cy="850107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688432" y="919162"/>
            <a:ext cx="8229600" cy="6172200"/>
          </a:xfrm>
        </p:spPr>
        <p:txBody>
          <a:bodyPr/>
          <a:lstStyle>
            <a:lvl1pPr marL="0" indent="0">
              <a:buNone/>
              <a:defRPr sz="4800"/>
            </a:lvl1pPr>
            <a:lvl2pPr marL="685662" indent="0">
              <a:buNone/>
              <a:defRPr sz="4200"/>
            </a:lvl2pPr>
            <a:lvl3pPr marL="1371327" indent="0">
              <a:buNone/>
              <a:defRPr sz="3600"/>
            </a:lvl3pPr>
            <a:lvl4pPr marL="2056989" indent="0">
              <a:buNone/>
              <a:defRPr sz="3000"/>
            </a:lvl4pPr>
            <a:lvl5pPr marL="2742651" indent="0">
              <a:buNone/>
              <a:defRPr sz="3000"/>
            </a:lvl5pPr>
            <a:lvl6pPr marL="3428315" indent="0">
              <a:buNone/>
              <a:defRPr sz="3000"/>
            </a:lvl6pPr>
            <a:lvl7pPr marL="4113978" indent="0">
              <a:buNone/>
              <a:defRPr sz="3000"/>
            </a:lvl7pPr>
            <a:lvl8pPr marL="4799640" indent="0">
              <a:buNone/>
              <a:defRPr sz="3000"/>
            </a:lvl8pPr>
            <a:lvl9pPr marL="5485302" indent="0">
              <a:buNone/>
              <a:defRPr sz="3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688432" y="8051007"/>
            <a:ext cx="8229600" cy="1207293"/>
          </a:xfrm>
        </p:spPr>
        <p:txBody>
          <a:bodyPr/>
          <a:lstStyle>
            <a:lvl1pPr marL="0" indent="0">
              <a:buNone/>
              <a:defRPr sz="2100"/>
            </a:lvl1pPr>
            <a:lvl2pPr marL="685662" indent="0">
              <a:buNone/>
              <a:defRPr sz="1800"/>
            </a:lvl2pPr>
            <a:lvl3pPr marL="1371327" indent="0">
              <a:buNone/>
              <a:defRPr sz="1500"/>
            </a:lvl3pPr>
            <a:lvl4pPr marL="2056989" indent="0">
              <a:buNone/>
              <a:defRPr sz="1400"/>
            </a:lvl4pPr>
            <a:lvl5pPr marL="2742651" indent="0">
              <a:buNone/>
              <a:defRPr sz="1400"/>
            </a:lvl5pPr>
            <a:lvl6pPr marL="3428315" indent="0">
              <a:buNone/>
              <a:defRPr sz="1400"/>
            </a:lvl6pPr>
            <a:lvl7pPr marL="4113978" indent="0">
              <a:buNone/>
              <a:defRPr sz="1400"/>
            </a:lvl7pPr>
            <a:lvl8pPr marL="4799640" indent="0">
              <a:buNone/>
              <a:defRPr sz="1400"/>
            </a:lvl8pPr>
            <a:lvl9pPr marL="5485302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393377-7201-4CEF-BD19-D99BD64C31BA}" type="datetime1">
              <a:rPr lang="pl-PL" smtClean="0"/>
              <a:t>2017-09-09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FE109E-5662-4A5F-8F4B-A6D4F24120A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4823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85800" y="411957"/>
            <a:ext cx="12344400" cy="1714500"/>
          </a:xfrm>
          <a:prstGeom prst="rect">
            <a:avLst/>
          </a:prstGeom>
        </p:spPr>
        <p:txBody>
          <a:bodyPr vert="horz" lIns="137133" tIns="68567" rIns="137133" bIns="68567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00304"/>
            <a:ext cx="12344400" cy="6788945"/>
          </a:xfrm>
          <a:prstGeom prst="rect">
            <a:avLst/>
          </a:prstGeom>
        </p:spPr>
        <p:txBody>
          <a:bodyPr vert="horz" lIns="137133" tIns="68567" rIns="137133" bIns="68567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85800" y="9534529"/>
            <a:ext cx="3200400" cy="547688"/>
          </a:xfrm>
          <a:prstGeom prst="rect">
            <a:avLst/>
          </a:prstGeom>
        </p:spPr>
        <p:txBody>
          <a:bodyPr vert="horz" lIns="137133" tIns="68567" rIns="137133" bIns="68567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3EBB494-0A8B-4D64-9E65-3919DA3B7DC0}" type="datetime1">
              <a:rPr lang="pl-PL" smtClean="0"/>
              <a:t>2017-09-09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686300" y="9534529"/>
            <a:ext cx="4343400" cy="547688"/>
          </a:xfrm>
          <a:prstGeom prst="rect">
            <a:avLst/>
          </a:prstGeom>
        </p:spPr>
        <p:txBody>
          <a:bodyPr vert="horz" lIns="137133" tIns="68567" rIns="137133" bIns="68567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9829800" y="9534529"/>
            <a:ext cx="3200400" cy="547688"/>
          </a:xfrm>
          <a:prstGeom prst="rect">
            <a:avLst/>
          </a:prstGeom>
        </p:spPr>
        <p:txBody>
          <a:bodyPr vert="horz" lIns="137133" tIns="68567" rIns="137133" bIns="68567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017ACB-93C3-45DD-9ACA-35ED59D277D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12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 ftr="0" dt="0"/>
  <p:txStyles>
    <p:titleStyle>
      <a:lvl1pPr algn="ctr" defTabSz="1371327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248" indent="-514248" algn="l" defTabSz="137132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14203" indent="-428540" algn="l" defTabSz="1371327" rtl="0" eaLnBrk="1" latinLnBrk="0" hangingPunct="1">
        <a:spcBef>
          <a:spcPct val="20000"/>
        </a:spcBef>
        <a:buFont typeface="Arial" panose="020B0604020202020204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158" indent="-342831" algn="l" defTabSz="1371327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99820" indent="-342831" algn="l" defTabSz="1371327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482" indent="-342831" algn="l" defTabSz="1371327" rtl="0" eaLnBrk="1" latinLnBrk="0" hangingPunct="1">
        <a:spcBef>
          <a:spcPct val="20000"/>
        </a:spcBef>
        <a:buFont typeface="Arial" panose="020B0604020202020204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147" indent="-342831" algn="l" defTabSz="1371327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56809" indent="-342831" algn="l" defTabSz="1371327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471" indent="-342831" algn="l" defTabSz="1371327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135" indent="-342831" algn="l" defTabSz="1371327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137132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62" algn="l" defTabSz="137132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327" algn="l" defTabSz="137132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6989" algn="l" defTabSz="137132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651" algn="l" defTabSz="137132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315" algn="l" defTabSz="137132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3978" algn="l" defTabSz="137132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640" algn="l" defTabSz="137132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302" algn="l" defTabSz="137132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2988993" y="3395809"/>
            <a:ext cx="7437581" cy="1028820"/>
            <a:chOff x="540000" y="360000"/>
            <a:chExt cx="7437581" cy="1028820"/>
          </a:xfrm>
        </p:grpSpPr>
        <p:pic>
          <p:nvPicPr>
            <p:cNvPr id="4098" name="Obraz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000" y="360000"/>
              <a:ext cx="3106196" cy="10288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9" name="Obraz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5380" y="360001"/>
              <a:ext cx="3252201" cy="10288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upa 9"/>
          <p:cNvGrpSpPr/>
          <p:nvPr/>
        </p:nvGrpSpPr>
        <p:grpSpPr>
          <a:xfrm>
            <a:off x="8869083" y="9438101"/>
            <a:ext cx="3999981" cy="633984"/>
            <a:chOff x="8738087" y="9375648"/>
            <a:chExt cx="3999981" cy="633984"/>
          </a:xfrm>
        </p:grpSpPr>
        <p:sp>
          <p:nvSpPr>
            <p:cNvPr id="12" name="Prostokąt: zaokrąglone rogi 8"/>
            <p:cNvSpPr/>
            <p:nvPr/>
          </p:nvSpPr>
          <p:spPr bwMode="auto">
            <a:xfrm>
              <a:off x="8738087" y="9375648"/>
              <a:ext cx="3999981" cy="633984"/>
            </a:xfrm>
            <a:prstGeom prst="roundRect">
              <a:avLst/>
            </a:prstGeom>
            <a:noFill/>
            <a:ln w="25400">
              <a:solidFill>
                <a:srgbClr val="1C1C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sz="1400"/>
            </a:p>
          </p:txBody>
        </p:sp>
        <p:sp>
          <p:nvSpPr>
            <p:cNvPr id="13" name="pole tekstowe 9"/>
            <p:cNvSpPr txBox="1">
              <a:spLocks noChangeArrowheads="1"/>
            </p:cNvSpPr>
            <p:nvPr/>
          </p:nvSpPr>
          <p:spPr bwMode="auto">
            <a:xfrm>
              <a:off x="8985313" y="9499097"/>
              <a:ext cx="34749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pl-PL" altLang="pl-PL" b="1" dirty="0" smtClean="0">
                  <a:solidFill>
                    <a:srgbClr val="1C1C4E"/>
                  </a:solidFill>
                  <a:latin typeface="+mn-lt"/>
                  <a:ea typeface="Lato Black" panose="020F0502020204030203" pitchFamily="34" charset="0"/>
                  <a:cs typeface="Lato Black" panose="020F0502020204030203" pitchFamily="34" charset="0"/>
                </a:rPr>
                <a:t>www.reformaedukacji.men.gov.pl</a:t>
              </a:r>
              <a:endParaRPr lang="pl-PL" altLang="pl-PL" sz="1100" b="1" dirty="0">
                <a:solidFill>
                  <a:srgbClr val="1C1C4E"/>
                </a:solidFill>
                <a:latin typeface="+mn-lt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</p:grp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1210464" y="4821241"/>
            <a:ext cx="11658600" cy="2205038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3399FF"/>
                </a:solidFill>
              </a:rPr>
              <a:t>Wsparcie uczniów ze specjalnymi potrzebami edukacyjnymi</a:t>
            </a:r>
            <a:endParaRPr lang="pl-PL" b="1" dirty="0">
              <a:solidFill>
                <a:srgbClr val="3399FF"/>
              </a:solidFill>
            </a:endParaRPr>
          </a:p>
        </p:txBody>
      </p:sp>
      <p:sp>
        <p:nvSpPr>
          <p:cNvPr id="14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C31E1D-B36F-49F7-A4FE-680AE070E0D6}" type="slidenum">
              <a:rPr lang="pl-PL" b="1" smtClean="0"/>
              <a:pPr>
                <a:defRPr/>
              </a:pPr>
              <a:t>1</a:t>
            </a:fld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19353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/>
          <p:cNvGrpSpPr/>
          <p:nvPr/>
        </p:nvGrpSpPr>
        <p:grpSpPr>
          <a:xfrm>
            <a:off x="8869083" y="9438101"/>
            <a:ext cx="3999981" cy="633984"/>
            <a:chOff x="8738087" y="9375648"/>
            <a:chExt cx="3999981" cy="633984"/>
          </a:xfrm>
        </p:grpSpPr>
        <p:sp>
          <p:nvSpPr>
            <p:cNvPr id="9" name="Prostokąt: zaokrąglone rogi 8"/>
            <p:cNvSpPr/>
            <p:nvPr/>
          </p:nvSpPr>
          <p:spPr bwMode="auto">
            <a:xfrm>
              <a:off x="8738087" y="9375648"/>
              <a:ext cx="3999981" cy="633984"/>
            </a:xfrm>
            <a:prstGeom prst="roundRect">
              <a:avLst/>
            </a:prstGeom>
            <a:noFill/>
            <a:ln w="25400">
              <a:solidFill>
                <a:srgbClr val="1C1C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sz="1400"/>
            </a:p>
          </p:txBody>
        </p:sp>
        <p:sp>
          <p:nvSpPr>
            <p:cNvPr id="4102" name="pole tekstowe 9"/>
            <p:cNvSpPr txBox="1">
              <a:spLocks noChangeArrowheads="1"/>
            </p:cNvSpPr>
            <p:nvPr/>
          </p:nvSpPr>
          <p:spPr bwMode="auto">
            <a:xfrm>
              <a:off x="8985313" y="9499097"/>
              <a:ext cx="34749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pl-PL" altLang="pl-PL" b="1" dirty="0" smtClean="0">
                  <a:solidFill>
                    <a:srgbClr val="1C1C4E"/>
                  </a:solidFill>
                  <a:latin typeface="+mn-lt"/>
                  <a:ea typeface="Lato Black" panose="020F0502020204030203" pitchFamily="34" charset="0"/>
                  <a:cs typeface="Lato Black" panose="020F0502020204030203" pitchFamily="34" charset="0"/>
                </a:rPr>
                <a:t>www.reformaedukacji.men.gov.pl</a:t>
              </a:r>
              <a:endParaRPr lang="pl-PL" altLang="pl-PL" sz="1100" b="1" dirty="0">
                <a:solidFill>
                  <a:srgbClr val="1C1C4E"/>
                </a:solidFill>
                <a:latin typeface="+mn-lt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</p:grp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12870845" y="9489891"/>
            <a:ext cx="845155" cy="547688"/>
          </a:xfrm>
        </p:spPr>
        <p:txBody>
          <a:bodyPr/>
          <a:lstStyle/>
          <a:p>
            <a:pPr algn="ctr">
              <a:defRPr/>
            </a:pPr>
            <a:fld id="{D4C31E1D-B36F-49F7-A4FE-680AE070E0D6}" type="slidenum">
              <a:rPr lang="pl-PL" b="1" smtClean="0"/>
              <a:pPr algn="ctr">
                <a:defRPr/>
              </a:pPr>
              <a:t>2</a:t>
            </a:fld>
            <a:endParaRPr lang="pl-PL" b="1" dirty="0"/>
          </a:p>
        </p:txBody>
      </p:sp>
      <p:cxnSp>
        <p:nvCxnSpPr>
          <p:cNvPr id="7" name="Łącznik prostoliniowy 6"/>
          <p:cNvCxnSpPr/>
          <p:nvPr/>
        </p:nvCxnSpPr>
        <p:spPr>
          <a:xfrm>
            <a:off x="454656" y="1670303"/>
            <a:ext cx="8969760" cy="0"/>
          </a:xfrm>
          <a:prstGeom prst="line">
            <a:avLst/>
          </a:prstGeom>
          <a:ln w="28575" cmpd="sng">
            <a:solidFill>
              <a:srgbClr val="25AA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20"/>
          <p:cNvSpPr txBox="1">
            <a:spLocks noChangeArrowheads="1"/>
          </p:cNvSpPr>
          <p:nvPr/>
        </p:nvSpPr>
        <p:spPr bwMode="auto">
          <a:xfrm>
            <a:off x="454656" y="659010"/>
            <a:ext cx="1189326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5400" b="1" dirty="0" smtClean="0">
                <a:solidFill>
                  <a:srgbClr val="3399FF"/>
                </a:solidFill>
                <a:latin typeface="+mj-lt"/>
                <a:ea typeface="Lato Black" panose="020F0502020204030203" pitchFamily="34" charset="0"/>
                <a:cs typeface="Lato Black" panose="020F0502020204030203" pitchFamily="34" charset="0"/>
              </a:rPr>
              <a:t>Cele zmian</a:t>
            </a:r>
            <a:endParaRPr lang="pl-PL" altLang="pl-PL" sz="5400" b="1" dirty="0">
              <a:solidFill>
                <a:srgbClr val="3399FF"/>
              </a:solidFill>
              <a:latin typeface="+mj-lt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aphicFrame>
        <p:nvGraphicFramePr>
          <p:cNvPr id="27" name="Diagram 26"/>
          <p:cNvGraphicFramePr/>
          <p:nvPr>
            <p:extLst>
              <p:ext uri="{D42A27DB-BD31-4B8C-83A1-F6EECF244321}">
                <p14:modId xmlns:p14="http://schemas.microsoft.com/office/powerpoint/2010/main" val="2482740529"/>
              </p:ext>
            </p:extLst>
          </p:nvPr>
        </p:nvGraphicFramePr>
        <p:xfrm>
          <a:off x="1417320" y="2072640"/>
          <a:ext cx="10728960" cy="704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08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/>
          <p:cNvGrpSpPr/>
          <p:nvPr/>
        </p:nvGrpSpPr>
        <p:grpSpPr>
          <a:xfrm>
            <a:off x="8869083" y="9438101"/>
            <a:ext cx="3999981" cy="633984"/>
            <a:chOff x="8738087" y="9375648"/>
            <a:chExt cx="3999981" cy="633984"/>
          </a:xfrm>
        </p:grpSpPr>
        <p:sp>
          <p:nvSpPr>
            <p:cNvPr id="9" name="Prostokąt: zaokrąglone rogi 8"/>
            <p:cNvSpPr/>
            <p:nvPr/>
          </p:nvSpPr>
          <p:spPr bwMode="auto">
            <a:xfrm>
              <a:off x="8738087" y="9375648"/>
              <a:ext cx="3999981" cy="633984"/>
            </a:xfrm>
            <a:prstGeom prst="roundRect">
              <a:avLst/>
            </a:prstGeom>
            <a:noFill/>
            <a:ln w="25400">
              <a:solidFill>
                <a:srgbClr val="1C1C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sz="1400"/>
            </a:p>
          </p:txBody>
        </p:sp>
        <p:sp>
          <p:nvSpPr>
            <p:cNvPr id="4102" name="pole tekstowe 9"/>
            <p:cNvSpPr txBox="1">
              <a:spLocks noChangeArrowheads="1"/>
            </p:cNvSpPr>
            <p:nvPr/>
          </p:nvSpPr>
          <p:spPr bwMode="auto">
            <a:xfrm>
              <a:off x="8985313" y="9499097"/>
              <a:ext cx="34749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pl-PL" altLang="pl-PL" b="1" dirty="0" smtClean="0">
                  <a:solidFill>
                    <a:srgbClr val="1C1C4E"/>
                  </a:solidFill>
                  <a:latin typeface="+mn-lt"/>
                  <a:ea typeface="Lato Black" panose="020F0502020204030203" pitchFamily="34" charset="0"/>
                  <a:cs typeface="Lato Black" panose="020F0502020204030203" pitchFamily="34" charset="0"/>
                </a:rPr>
                <a:t>www.reformaedukacji.men.gov.pl</a:t>
              </a:r>
              <a:endParaRPr lang="pl-PL" altLang="pl-PL" sz="1100" b="1" dirty="0">
                <a:solidFill>
                  <a:srgbClr val="1C1C4E"/>
                </a:solidFill>
                <a:latin typeface="+mn-lt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</p:grp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12870845" y="9489891"/>
            <a:ext cx="845155" cy="547688"/>
          </a:xfrm>
        </p:spPr>
        <p:txBody>
          <a:bodyPr/>
          <a:lstStyle/>
          <a:p>
            <a:pPr algn="ctr">
              <a:defRPr/>
            </a:pPr>
            <a:fld id="{D4C31E1D-B36F-49F7-A4FE-680AE070E0D6}" type="slidenum">
              <a:rPr lang="pl-PL" b="1" smtClean="0"/>
              <a:pPr algn="ctr">
                <a:defRPr/>
              </a:pPr>
              <a:t>3</a:t>
            </a:fld>
            <a:endParaRPr lang="pl-PL" b="1" dirty="0"/>
          </a:p>
        </p:txBody>
      </p:sp>
      <p:cxnSp>
        <p:nvCxnSpPr>
          <p:cNvPr id="7" name="Łącznik prostoliniowy 6"/>
          <p:cNvCxnSpPr/>
          <p:nvPr/>
        </p:nvCxnSpPr>
        <p:spPr>
          <a:xfrm>
            <a:off x="454656" y="1670303"/>
            <a:ext cx="8969760" cy="0"/>
          </a:xfrm>
          <a:prstGeom prst="line">
            <a:avLst/>
          </a:prstGeom>
          <a:ln w="28575" cmpd="sng">
            <a:solidFill>
              <a:srgbClr val="25AA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20"/>
          <p:cNvSpPr txBox="1">
            <a:spLocks noChangeArrowheads="1"/>
          </p:cNvSpPr>
          <p:nvPr/>
        </p:nvSpPr>
        <p:spPr bwMode="auto">
          <a:xfrm>
            <a:off x="336836" y="735210"/>
            <a:ext cx="1189326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5400" b="1" dirty="0" smtClean="0">
                <a:solidFill>
                  <a:srgbClr val="3399FF"/>
                </a:solidFill>
                <a:latin typeface="+mj-lt"/>
                <a:ea typeface="Lato Black" panose="020F0502020204030203" pitchFamily="34" charset="0"/>
                <a:cs typeface="Lato Black" panose="020F0502020204030203" pitchFamily="34" charset="0"/>
              </a:rPr>
              <a:t>Nowe rozwiązania w przepisach</a:t>
            </a:r>
            <a:endParaRPr lang="pl-PL" altLang="pl-PL" sz="5400" b="1" dirty="0">
              <a:solidFill>
                <a:srgbClr val="3399FF"/>
              </a:solidFill>
              <a:latin typeface="+mj-lt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aphicFrame>
        <p:nvGraphicFramePr>
          <p:cNvPr id="14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4959279"/>
              </p:ext>
            </p:extLst>
          </p:nvPr>
        </p:nvGraphicFramePr>
        <p:xfrm>
          <a:off x="524664" y="2034540"/>
          <a:ext cx="12344400" cy="6789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8450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1E1D-B36F-49F7-A4FE-680AE070E0D6}" type="slidenum">
              <a:rPr lang="pl-PL" smtClean="0"/>
              <a:pPr/>
              <a:t>4</a:t>
            </a:fld>
            <a:endParaRPr lang="pl-PL" dirty="0"/>
          </a:p>
        </p:txBody>
      </p:sp>
      <p:cxnSp>
        <p:nvCxnSpPr>
          <p:cNvPr id="7" name="Łącznik prostoliniowy 6"/>
          <p:cNvCxnSpPr/>
          <p:nvPr/>
        </p:nvCxnSpPr>
        <p:spPr>
          <a:xfrm>
            <a:off x="454656" y="1670303"/>
            <a:ext cx="8969760" cy="0"/>
          </a:xfrm>
          <a:prstGeom prst="line">
            <a:avLst/>
          </a:prstGeom>
          <a:ln w="28575" cmpd="sng">
            <a:solidFill>
              <a:srgbClr val="25AA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20"/>
          <p:cNvSpPr txBox="1">
            <a:spLocks noChangeArrowheads="1"/>
          </p:cNvSpPr>
          <p:nvPr/>
        </p:nvSpPr>
        <p:spPr bwMode="auto">
          <a:xfrm>
            <a:off x="336836" y="697721"/>
            <a:ext cx="1189326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5400" b="1" dirty="0" smtClean="0">
                <a:solidFill>
                  <a:srgbClr val="3399FF"/>
                </a:solidFill>
                <a:latin typeface="+mj-lt"/>
                <a:ea typeface="Lato Black" panose="020F0502020204030203" pitchFamily="34" charset="0"/>
                <a:cs typeface="Lato Black" panose="020F0502020204030203" pitchFamily="34" charset="0"/>
              </a:rPr>
              <a:t>Różne potrzeby – różne ścieżki</a:t>
            </a:r>
            <a:endParaRPr lang="pl-PL" altLang="pl-PL" sz="5400" b="1" dirty="0">
              <a:solidFill>
                <a:srgbClr val="3399FF"/>
              </a:solidFill>
              <a:latin typeface="+mj-lt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aphicFrame>
        <p:nvGraphicFramePr>
          <p:cNvPr id="16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6872391"/>
              </p:ext>
            </p:extLst>
          </p:nvPr>
        </p:nvGraphicFramePr>
        <p:xfrm>
          <a:off x="563881" y="2529840"/>
          <a:ext cx="9250680" cy="5259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jaśnienie ze strzałką w lewo 1"/>
          <p:cNvSpPr/>
          <p:nvPr/>
        </p:nvSpPr>
        <p:spPr>
          <a:xfrm>
            <a:off x="9954344" y="2983260"/>
            <a:ext cx="3291840" cy="1693892"/>
          </a:xfrm>
          <a:prstGeom prst="leftArrowCallout">
            <a:avLst/>
          </a:prstGeom>
          <a:gradFill flip="none" rotWithShape="1">
            <a:gsLst>
              <a:gs pos="0">
                <a:srgbClr val="FF4B94">
                  <a:tint val="66000"/>
                  <a:satMod val="160000"/>
                </a:srgbClr>
              </a:gs>
              <a:gs pos="50000">
                <a:srgbClr val="FF4B94">
                  <a:tint val="44500"/>
                  <a:satMod val="160000"/>
                </a:srgbClr>
              </a:gs>
              <a:gs pos="100000">
                <a:srgbClr val="FF4B94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>
                <a:solidFill>
                  <a:srgbClr val="002060"/>
                </a:solidFill>
              </a:rPr>
              <a:t>Indywidualizacja kształcenia </a:t>
            </a:r>
            <a:br>
              <a:rPr lang="pl-PL" sz="2200" b="1" dirty="0">
                <a:solidFill>
                  <a:srgbClr val="002060"/>
                </a:solidFill>
              </a:rPr>
            </a:br>
            <a:r>
              <a:rPr lang="pl-PL" sz="2200" b="1" dirty="0">
                <a:solidFill>
                  <a:srgbClr val="002060"/>
                </a:solidFill>
              </a:rPr>
              <a:t>w szkole</a:t>
            </a:r>
          </a:p>
        </p:txBody>
      </p:sp>
      <p:sp>
        <p:nvSpPr>
          <p:cNvPr id="11" name="Objaśnienie ze strzałką w lewo 10"/>
          <p:cNvSpPr/>
          <p:nvPr/>
        </p:nvSpPr>
        <p:spPr>
          <a:xfrm>
            <a:off x="9954344" y="5763198"/>
            <a:ext cx="3291840" cy="1595038"/>
          </a:xfrm>
          <a:prstGeom prst="leftArrowCallout">
            <a:avLst/>
          </a:prstGeom>
          <a:gradFill flip="none" rotWithShape="1">
            <a:gsLst>
              <a:gs pos="0">
                <a:srgbClr val="FF4B94">
                  <a:tint val="66000"/>
                  <a:satMod val="160000"/>
                </a:srgbClr>
              </a:gs>
              <a:gs pos="50000">
                <a:srgbClr val="FF4B94">
                  <a:tint val="44500"/>
                  <a:satMod val="160000"/>
                </a:srgbClr>
              </a:gs>
              <a:gs pos="100000">
                <a:srgbClr val="FF4B94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>
                <a:solidFill>
                  <a:srgbClr val="002060"/>
                </a:solidFill>
              </a:rPr>
              <a:t>Indywidualne nauczanie</a:t>
            </a:r>
          </a:p>
        </p:txBody>
      </p:sp>
    </p:spTree>
    <p:extLst>
      <p:ext uri="{BB962C8B-B14F-4D97-AF65-F5344CB8AC3E}">
        <p14:creationId xmlns:p14="http://schemas.microsoft.com/office/powerpoint/2010/main" val="5240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/>
          <p:cNvGrpSpPr/>
          <p:nvPr/>
        </p:nvGrpSpPr>
        <p:grpSpPr>
          <a:xfrm>
            <a:off x="8869083" y="9438101"/>
            <a:ext cx="3999981" cy="633984"/>
            <a:chOff x="8738087" y="9375648"/>
            <a:chExt cx="3999981" cy="633984"/>
          </a:xfrm>
        </p:grpSpPr>
        <p:sp>
          <p:nvSpPr>
            <p:cNvPr id="9" name="Prostokąt: zaokrąglone rogi 8"/>
            <p:cNvSpPr/>
            <p:nvPr/>
          </p:nvSpPr>
          <p:spPr bwMode="auto">
            <a:xfrm>
              <a:off x="8738087" y="9375648"/>
              <a:ext cx="3999981" cy="633984"/>
            </a:xfrm>
            <a:prstGeom prst="roundRect">
              <a:avLst/>
            </a:prstGeom>
            <a:noFill/>
            <a:ln w="25400">
              <a:solidFill>
                <a:srgbClr val="1C1C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sz="1400"/>
            </a:p>
          </p:txBody>
        </p:sp>
        <p:sp>
          <p:nvSpPr>
            <p:cNvPr id="4102" name="pole tekstowe 9"/>
            <p:cNvSpPr txBox="1">
              <a:spLocks noChangeArrowheads="1"/>
            </p:cNvSpPr>
            <p:nvPr/>
          </p:nvSpPr>
          <p:spPr bwMode="auto">
            <a:xfrm>
              <a:off x="8985313" y="9499097"/>
              <a:ext cx="34749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pl-PL" altLang="pl-PL" b="1" dirty="0" smtClean="0">
                  <a:solidFill>
                    <a:srgbClr val="1C1C4E"/>
                  </a:solidFill>
                  <a:latin typeface="+mn-lt"/>
                  <a:ea typeface="Lato Black" panose="020F0502020204030203" pitchFamily="34" charset="0"/>
                  <a:cs typeface="Lato Black" panose="020F0502020204030203" pitchFamily="34" charset="0"/>
                </a:rPr>
                <a:t>www.reformaedukacji.men.gov.pl</a:t>
              </a:r>
              <a:endParaRPr lang="pl-PL" altLang="pl-PL" sz="1100" b="1" dirty="0">
                <a:solidFill>
                  <a:srgbClr val="1C1C4E"/>
                </a:solidFill>
                <a:latin typeface="+mn-lt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</p:grp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12870845" y="9489891"/>
            <a:ext cx="845155" cy="547688"/>
          </a:xfrm>
        </p:spPr>
        <p:txBody>
          <a:bodyPr/>
          <a:lstStyle/>
          <a:p>
            <a:pPr algn="ctr">
              <a:defRPr/>
            </a:pPr>
            <a:fld id="{D4C31E1D-B36F-49F7-A4FE-680AE070E0D6}" type="slidenum">
              <a:rPr lang="pl-PL" b="1" smtClean="0"/>
              <a:pPr algn="ctr">
                <a:defRPr/>
              </a:pPr>
              <a:t>5</a:t>
            </a:fld>
            <a:endParaRPr lang="pl-PL" b="1" dirty="0"/>
          </a:p>
        </p:txBody>
      </p:sp>
      <p:cxnSp>
        <p:nvCxnSpPr>
          <p:cNvPr id="7" name="Łącznik prostoliniowy 6"/>
          <p:cNvCxnSpPr/>
          <p:nvPr/>
        </p:nvCxnSpPr>
        <p:spPr>
          <a:xfrm>
            <a:off x="454656" y="1670303"/>
            <a:ext cx="8969760" cy="0"/>
          </a:xfrm>
          <a:prstGeom prst="line">
            <a:avLst/>
          </a:prstGeom>
          <a:ln w="28575" cmpd="sng">
            <a:solidFill>
              <a:srgbClr val="25AA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20"/>
          <p:cNvSpPr txBox="1">
            <a:spLocks noChangeArrowheads="1"/>
          </p:cNvSpPr>
          <p:nvPr/>
        </p:nvSpPr>
        <p:spPr bwMode="auto">
          <a:xfrm>
            <a:off x="336836" y="236056"/>
            <a:ext cx="901337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4800" b="1" dirty="0" smtClean="0">
                <a:solidFill>
                  <a:srgbClr val="3399FF"/>
                </a:solidFill>
                <a:latin typeface="+mj-lt"/>
                <a:ea typeface="Lato Black" panose="020F0502020204030203" pitchFamily="34" charset="0"/>
                <a:cs typeface="Lato Black" panose="020F0502020204030203" pitchFamily="34" charset="0"/>
              </a:rPr>
              <a:t>Uczeń niepełnosprawny </a:t>
            </a:r>
            <a:br>
              <a:rPr lang="pl-PL" altLang="pl-PL" sz="4800" b="1" dirty="0" smtClean="0">
                <a:solidFill>
                  <a:srgbClr val="3399FF"/>
                </a:solidFill>
                <a:latin typeface="+mj-lt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altLang="pl-PL" sz="4800" b="1" dirty="0" smtClean="0">
                <a:solidFill>
                  <a:srgbClr val="3399FF"/>
                </a:solidFill>
                <a:latin typeface="+mj-lt"/>
                <a:ea typeface="Lato Black" panose="020F0502020204030203" pitchFamily="34" charset="0"/>
                <a:cs typeface="Lato Black" panose="020F0502020204030203" pitchFamily="34" charset="0"/>
              </a:rPr>
              <a:t>– zajęcia w szkole</a:t>
            </a:r>
            <a:endParaRPr lang="pl-PL" altLang="pl-PL" sz="4800" b="1" dirty="0">
              <a:solidFill>
                <a:srgbClr val="3399FF"/>
              </a:solidFill>
              <a:latin typeface="+mj-lt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090792040"/>
              </p:ext>
            </p:extLst>
          </p:nvPr>
        </p:nvGraphicFramePr>
        <p:xfrm>
          <a:off x="454656" y="2075821"/>
          <a:ext cx="12136565" cy="6255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rostokąt zaokrąglony 5"/>
          <p:cNvSpPr/>
          <p:nvPr/>
        </p:nvSpPr>
        <p:spPr>
          <a:xfrm>
            <a:off x="454655" y="1940973"/>
            <a:ext cx="3011594" cy="171320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Włączanie ucznia </a:t>
            </a:r>
          </a:p>
          <a:p>
            <a:pPr algn="ctr"/>
            <a:r>
              <a:rPr lang="pl-PL" sz="2200" b="1" dirty="0" smtClean="0"/>
              <a:t>w życie klasy/szkoły/</a:t>
            </a:r>
          </a:p>
          <a:p>
            <a:pPr algn="ctr"/>
            <a:r>
              <a:rPr lang="pl-PL" sz="2200" b="1" dirty="0" smtClean="0"/>
              <a:t>społeczności lokalnej</a:t>
            </a:r>
            <a:endParaRPr lang="pl-PL" sz="2200" b="1" dirty="0"/>
          </a:p>
        </p:txBody>
      </p:sp>
      <p:sp>
        <p:nvSpPr>
          <p:cNvPr id="11" name="Strzałka w prawo 10"/>
          <p:cNvSpPr/>
          <p:nvPr/>
        </p:nvSpPr>
        <p:spPr>
          <a:xfrm>
            <a:off x="3687915" y="2448813"/>
            <a:ext cx="1037230" cy="6975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9424416" y="0"/>
            <a:ext cx="4291584" cy="1670303"/>
          </a:xfrm>
          <a:prstGeom prst="rect">
            <a:avLst/>
          </a:prstGeom>
          <a:solidFill>
            <a:srgbClr val="99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>
                <a:solidFill>
                  <a:schemeClr val="tx1"/>
                </a:solidFill>
              </a:rPr>
              <a:t>Możliwość nauki w szkole: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- ogólnodostępnej,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- integracyjnej </a:t>
            </a:r>
            <a:r>
              <a:rPr lang="pl-PL" b="1" dirty="0">
                <a:solidFill>
                  <a:schemeClr val="tx1"/>
                </a:solidFill>
              </a:rPr>
              <a:t>(do 20 uczniów, </a:t>
            </a:r>
            <a:r>
              <a:rPr lang="pl-PL" b="1" dirty="0" smtClean="0">
                <a:solidFill>
                  <a:schemeClr val="tx1"/>
                </a:solidFill>
              </a:rPr>
              <a:t> w </a:t>
            </a:r>
            <a:r>
              <a:rPr lang="pl-PL" b="1" dirty="0">
                <a:solidFill>
                  <a:schemeClr val="tx1"/>
                </a:solidFill>
              </a:rPr>
              <a:t>tym do 5 uczniów niepełnosprawnych</a:t>
            </a:r>
            <a:r>
              <a:rPr lang="pl-PL" b="1" dirty="0" smtClean="0">
                <a:solidFill>
                  <a:schemeClr val="tx1"/>
                </a:solidFill>
              </a:rPr>
              <a:t>),</a:t>
            </a:r>
            <a:endParaRPr lang="pl-PL" b="1" dirty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- specjalnej  </a:t>
            </a:r>
            <a:r>
              <a:rPr lang="pl-PL" b="1" dirty="0">
                <a:solidFill>
                  <a:schemeClr val="tx1"/>
                </a:solidFill>
              </a:rPr>
              <a:t>(liczba uczniów </a:t>
            </a:r>
            <a:r>
              <a:rPr lang="pl-PL" b="1" dirty="0" smtClean="0">
                <a:solidFill>
                  <a:schemeClr val="tx1"/>
                </a:solidFill>
              </a:rPr>
              <a:t>z </a:t>
            </a:r>
            <a:r>
              <a:rPr lang="pl-PL" b="1" dirty="0">
                <a:solidFill>
                  <a:schemeClr val="tx1"/>
                </a:solidFill>
              </a:rPr>
              <a:t>autyzmem w klasie – do 4)</a:t>
            </a:r>
          </a:p>
        </p:txBody>
      </p:sp>
      <p:sp>
        <p:nvSpPr>
          <p:cNvPr id="12" name="Strzałka w prawo 11"/>
          <p:cNvSpPr/>
          <p:nvPr/>
        </p:nvSpPr>
        <p:spPr>
          <a:xfrm rot="18667061">
            <a:off x="522300" y="7367699"/>
            <a:ext cx="2876304" cy="1034336"/>
          </a:xfrm>
          <a:prstGeom prst="rightArrow">
            <a:avLst/>
          </a:prstGeom>
          <a:solidFill>
            <a:srgbClr val="FF4B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100" b="1" dirty="0" smtClean="0">
                <a:solidFill>
                  <a:schemeClr val="tx1"/>
                </a:solidFill>
              </a:rPr>
              <a:t>nowe rozwiązanie</a:t>
            </a:r>
            <a:endParaRPr lang="pl-PL" sz="2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45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/>
          <p:cNvGrpSpPr/>
          <p:nvPr/>
        </p:nvGrpSpPr>
        <p:grpSpPr>
          <a:xfrm>
            <a:off x="8869083" y="9438101"/>
            <a:ext cx="3999981" cy="633984"/>
            <a:chOff x="8738087" y="9375648"/>
            <a:chExt cx="3999981" cy="633984"/>
          </a:xfrm>
        </p:grpSpPr>
        <p:sp>
          <p:nvSpPr>
            <p:cNvPr id="9" name="Prostokąt: zaokrąglone rogi 8"/>
            <p:cNvSpPr/>
            <p:nvPr/>
          </p:nvSpPr>
          <p:spPr bwMode="auto">
            <a:xfrm>
              <a:off x="8738087" y="9375648"/>
              <a:ext cx="3999981" cy="633984"/>
            </a:xfrm>
            <a:prstGeom prst="roundRect">
              <a:avLst/>
            </a:prstGeom>
            <a:noFill/>
            <a:ln w="25400">
              <a:solidFill>
                <a:srgbClr val="1C1C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sz="1400"/>
            </a:p>
          </p:txBody>
        </p:sp>
        <p:sp>
          <p:nvSpPr>
            <p:cNvPr id="4102" name="pole tekstowe 9"/>
            <p:cNvSpPr txBox="1">
              <a:spLocks noChangeArrowheads="1"/>
            </p:cNvSpPr>
            <p:nvPr/>
          </p:nvSpPr>
          <p:spPr bwMode="auto">
            <a:xfrm>
              <a:off x="8985313" y="9499097"/>
              <a:ext cx="34749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pl-PL" altLang="pl-PL" b="1" dirty="0" smtClean="0">
                  <a:solidFill>
                    <a:srgbClr val="1C1C4E"/>
                  </a:solidFill>
                  <a:latin typeface="+mn-lt"/>
                  <a:ea typeface="Lato Black" panose="020F0502020204030203" pitchFamily="34" charset="0"/>
                  <a:cs typeface="Lato Black" panose="020F0502020204030203" pitchFamily="34" charset="0"/>
                </a:rPr>
                <a:t>www.reformaedukacji.men.gov.pl</a:t>
              </a:r>
              <a:endParaRPr lang="pl-PL" altLang="pl-PL" sz="1100" b="1" dirty="0">
                <a:solidFill>
                  <a:srgbClr val="1C1C4E"/>
                </a:solidFill>
                <a:latin typeface="+mn-lt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</p:grp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12870845" y="9489891"/>
            <a:ext cx="845155" cy="547688"/>
          </a:xfrm>
        </p:spPr>
        <p:txBody>
          <a:bodyPr/>
          <a:lstStyle/>
          <a:p>
            <a:pPr algn="ctr">
              <a:defRPr/>
            </a:pPr>
            <a:fld id="{D4C31E1D-B36F-49F7-A4FE-680AE070E0D6}" type="slidenum">
              <a:rPr lang="pl-PL" b="1" smtClean="0"/>
              <a:pPr algn="ctr">
                <a:defRPr/>
              </a:pPr>
              <a:t>6</a:t>
            </a:fld>
            <a:endParaRPr lang="pl-PL" b="1" dirty="0"/>
          </a:p>
        </p:txBody>
      </p:sp>
      <p:cxnSp>
        <p:nvCxnSpPr>
          <p:cNvPr id="7" name="Łącznik prostoliniowy 6"/>
          <p:cNvCxnSpPr/>
          <p:nvPr/>
        </p:nvCxnSpPr>
        <p:spPr>
          <a:xfrm>
            <a:off x="454656" y="1670303"/>
            <a:ext cx="8969760" cy="0"/>
          </a:xfrm>
          <a:prstGeom prst="line">
            <a:avLst/>
          </a:prstGeom>
          <a:ln w="28575" cmpd="sng">
            <a:solidFill>
              <a:srgbClr val="25AA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20"/>
          <p:cNvSpPr txBox="1">
            <a:spLocks noChangeArrowheads="1"/>
          </p:cNvSpPr>
          <p:nvPr/>
        </p:nvSpPr>
        <p:spPr bwMode="auto">
          <a:xfrm>
            <a:off x="345729" y="746973"/>
            <a:ext cx="901337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5400" b="1" dirty="0" smtClean="0">
                <a:solidFill>
                  <a:srgbClr val="3399FF"/>
                </a:solidFill>
                <a:latin typeface="+mn-lt"/>
                <a:ea typeface="Lato Black" panose="020F0502020204030203" pitchFamily="34" charset="0"/>
                <a:cs typeface="Lato Black" panose="020F0502020204030203" pitchFamily="34" charset="0"/>
              </a:rPr>
              <a:t>Uczeń chory – zajęcia w szkole</a:t>
            </a:r>
            <a:endParaRPr lang="pl-PL" altLang="pl-PL" sz="5400" b="1" dirty="0">
              <a:solidFill>
                <a:srgbClr val="3399FF"/>
              </a:solidFill>
              <a:latin typeface="+mn-lt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4" name="Objaśnienie ze strzałką w górę 3"/>
          <p:cNvSpPr/>
          <p:nvPr/>
        </p:nvSpPr>
        <p:spPr>
          <a:xfrm rot="5400000">
            <a:off x="-436598" y="3708686"/>
            <a:ext cx="4510763" cy="3189951"/>
          </a:xfrm>
          <a:prstGeom prst="upArrowCallout">
            <a:avLst/>
          </a:prstGeom>
          <a:solidFill>
            <a:srgbClr val="FF4B94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200" b="1" dirty="0">
              <a:solidFill>
                <a:schemeClr val="tx1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45729" y="4092446"/>
            <a:ext cx="1888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100" b="1" dirty="0"/>
              <a:t>nowe rozwiązanie </a:t>
            </a:r>
          </a:p>
          <a:p>
            <a:pPr algn="ctr"/>
            <a:r>
              <a:rPr lang="pl-PL" sz="2100" b="1" dirty="0"/>
              <a:t>w zakresie pomocy psychologiczno-pedagogicznej</a:t>
            </a:r>
          </a:p>
          <a:p>
            <a:endParaRPr lang="pl-PL" dirty="0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4236702547"/>
              </p:ext>
            </p:extLst>
          </p:nvPr>
        </p:nvGraphicFramePr>
        <p:xfrm>
          <a:off x="4142277" y="1670303"/>
          <a:ext cx="8963814" cy="6393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Grupa 15"/>
          <p:cNvGrpSpPr/>
          <p:nvPr/>
        </p:nvGrpSpPr>
        <p:grpSpPr>
          <a:xfrm>
            <a:off x="9336057" y="4244846"/>
            <a:ext cx="3278208" cy="1157381"/>
            <a:chOff x="5737961" y="444260"/>
            <a:chExt cx="3278208" cy="1157381"/>
          </a:xfrm>
        </p:grpSpPr>
        <p:sp>
          <p:nvSpPr>
            <p:cNvPr id="17" name="Prostokąt 16"/>
            <p:cNvSpPr/>
            <p:nvPr/>
          </p:nvSpPr>
          <p:spPr>
            <a:xfrm>
              <a:off x="5761005" y="444260"/>
              <a:ext cx="3255164" cy="1129418"/>
            </a:xfrm>
            <a:prstGeom prst="rect">
              <a:avLst/>
            </a:prstGeom>
            <a:solidFill>
              <a:srgbClr val="CCFF6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Prostokąt 17"/>
            <p:cNvSpPr/>
            <p:nvPr/>
          </p:nvSpPr>
          <p:spPr>
            <a:xfrm>
              <a:off x="5737961" y="472223"/>
              <a:ext cx="3255164" cy="1129418"/>
            </a:xfrm>
            <a:prstGeom prst="rect">
              <a:avLst/>
            </a:prstGeom>
            <a:solidFill>
              <a:srgbClr val="99FF33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000" b="1" kern="1200" dirty="0" smtClean="0">
                  <a:solidFill>
                    <a:schemeClr val="tx1"/>
                  </a:solidFill>
                </a:rPr>
                <a:t>zaświadczenie o stanie zdrowia ucznia oraz rozpoznanie potrzeby w szkole</a:t>
              </a:r>
              <a:endParaRPr lang="pl-PL" sz="20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532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/>
          <p:cNvGrpSpPr/>
          <p:nvPr/>
        </p:nvGrpSpPr>
        <p:grpSpPr>
          <a:xfrm>
            <a:off x="9483791" y="9438101"/>
            <a:ext cx="3999981" cy="633984"/>
            <a:chOff x="8738087" y="9375648"/>
            <a:chExt cx="3999981" cy="633984"/>
          </a:xfrm>
        </p:grpSpPr>
        <p:sp>
          <p:nvSpPr>
            <p:cNvPr id="9" name="Prostokąt: zaokrąglone rogi 8"/>
            <p:cNvSpPr/>
            <p:nvPr/>
          </p:nvSpPr>
          <p:spPr bwMode="auto">
            <a:xfrm>
              <a:off x="8738087" y="9375648"/>
              <a:ext cx="3999981" cy="633984"/>
            </a:xfrm>
            <a:prstGeom prst="roundRect">
              <a:avLst/>
            </a:prstGeom>
            <a:noFill/>
            <a:ln w="25400">
              <a:solidFill>
                <a:srgbClr val="1C1C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sz="1400"/>
            </a:p>
          </p:txBody>
        </p:sp>
        <p:sp>
          <p:nvSpPr>
            <p:cNvPr id="4102" name="pole tekstowe 9"/>
            <p:cNvSpPr txBox="1">
              <a:spLocks noChangeArrowheads="1"/>
            </p:cNvSpPr>
            <p:nvPr/>
          </p:nvSpPr>
          <p:spPr bwMode="auto">
            <a:xfrm>
              <a:off x="8985313" y="9499097"/>
              <a:ext cx="34749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pl-PL" altLang="pl-PL" b="1" dirty="0" smtClean="0">
                  <a:solidFill>
                    <a:srgbClr val="1C1C4E"/>
                  </a:solidFill>
                  <a:latin typeface="+mn-lt"/>
                  <a:ea typeface="Lato Black" panose="020F0502020204030203" pitchFamily="34" charset="0"/>
                  <a:cs typeface="Lato Black" panose="020F0502020204030203" pitchFamily="34" charset="0"/>
                </a:rPr>
                <a:t>www.reformaedukacji.men.gov.pl</a:t>
              </a:r>
              <a:endParaRPr lang="pl-PL" altLang="pl-PL" sz="1100" b="1" dirty="0">
                <a:solidFill>
                  <a:srgbClr val="1C1C4E"/>
                </a:solidFill>
                <a:latin typeface="+mn-lt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4664" y="136190"/>
            <a:ext cx="12344400" cy="1714500"/>
          </a:xfrm>
        </p:spPr>
        <p:txBody>
          <a:bodyPr>
            <a:noAutofit/>
          </a:bodyPr>
          <a:lstStyle/>
          <a:p>
            <a:pPr algn="l"/>
            <a:r>
              <a:rPr lang="pl-PL" sz="4400" b="1" dirty="0" smtClean="0">
                <a:solidFill>
                  <a:srgbClr val="3399FF"/>
                </a:solidFill>
              </a:rPr>
              <a:t>Indywidualne nauczanie. </a:t>
            </a:r>
            <a:br>
              <a:rPr lang="pl-PL" sz="4400" b="1" dirty="0" smtClean="0">
                <a:solidFill>
                  <a:srgbClr val="3399FF"/>
                </a:solidFill>
              </a:rPr>
            </a:br>
            <a:r>
              <a:rPr lang="pl-PL" sz="4400" b="1" dirty="0" smtClean="0">
                <a:solidFill>
                  <a:srgbClr val="3399FF"/>
                </a:solidFill>
              </a:rPr>
              <a:t>Uczeń chory – zajęcia w domu z włączaniem</a:t>
            </a:r>
            <a:endParaRPr lang="pl-PL" sz="4400" b="1" dirty="0">
              <a:solidFill>
                <a:srgbClr val="3399FF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114090"/>
              </p:ext>
            </p:extLst>
          </p:nvPr>
        </p:nvGraphicFramePr>
        <p:xfrm>
          <a:off x="1935080" y="2391423"/>
          <a:ext cx="11782696" cy="7354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D4C31E1D-B36F-49F7-A4FE-680AE070E0D6}" type="slidenum">
              <a:rPr lang="pl-PL" b="1" smtClean="0"/>
              <a:pPr algn="ctr">
                <a:defRPr/>
              </a:pPr>
              <a:t>7</a:t>
            </a:fld>
            <a:endParaRPr lang="pl-PL" b="1" dirty="0"/>
          </a:p>
        </p:txBody>
      </p:sp>
      <p:cxnSp>
        <p:nvCxnSpPr>
          <p:cNvPr id="7" name="Łącznik prostoliniowy 6"/>
          <p:cNvCxnSpPr/>
          <p:nvPr/>
        </p:nvCxnSpPr>
        <p:spPr>
          <a:xfrm>
            <a:off x="454656" y="1670303"/>
            <a:ext cx="8969760" cy="0"/>
          </a:xfrm>
          <a:prstGeom prst="line">
            <a:avLst/>
          </a:prstGeom>
          <a:ln w="28575" cmpd="sng">
            <a:solidFill>
              <a:srgbClr val="25AA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rostokąt 15"/>
          <p:cNvSpPr/>
          <p:nvPr/>
        </p:nvSpPr>
        <p:spPr>
          <a:xfrm>
            <a:off x="130630" y="1770749"/>
            <a:ext cx="13353142" cy="62410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000" b="1" dirty="0" smtClean="0">
                <a:solidFill>
                  <a:schemeClr val="tx2"/>
                </a:solidFill>
              </a:rPr>
              <a:t>m.in. uczniowie z depresją, po próbach samobójczych, z chorobami o ostrym przebiegu z okresową poprawą funkcjonowania </a:t>
            </a:r>
            <a:r>
              <a:rPr lang="pl-PL" sz="2000" b="1" dirty="0" smtClean="0">
                <a:solidFill>
                  <a:srgbClr val="FF0000"/>
                </a:solidFill>
              </a:rPr>
              <a:t>– może to być również uczeń niepełnosprawny </a:t>
            </a:r>
            <a:endParaRPr lang="pl-PL" sz="2000" b="1" dirty="0">
              <a:solidFill>
                <a:srgbClr val="FF0000"/>
              </a:solidFill>
            </a:endParaRPr>
          </a:p>
        </p:txBody>
      </p:sp>
      <p:sp>
        <p:nvSpPr>
          <p:cNvPr id="20" name="Strzałka w lewo 19"/>
          <p:cNvSpPr/>
          <p:nvPr/>
        </p:nvSpPr>
        <p:spPr>
          <a:xfrm rot="2508325">
            <a:off x="10658277" y="5583878"/>
            <a:ext cx="2523301" cy="807550"/>
          </a:xfrm>
          <a:prstGeom prst="leftArrow">
            <a:avLst/>
          </a:prstGeom>
          <a:solidFill>
            <a:srgbClr val="FF0066">
              <a:alpha val="42745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ysClr val="windowText" lastClr="000000"/>
                </a:solidFill>
              </a:rPr>
              <a:t>Nowe rozwiązanie</a:t>
            </a:r>
            <a:endParaRPr lang="pl-PL" sz="2000" b="1" dirty="0">
              <a:solidFill>
                <a:sysClr val="windowText" lastClr="000000"/>
              </a:solidFill>
            </a:endParaRPr>
          </a:p>
        </p:txBody>
      </p:sp>
      <p:sp>
        <p:nvSpPr>
          <p:cNvPr id="12" name="Pięciokąt 11"/>
          <p:cNvSpPr/>
          <p:nvPr/>
        </p:nvSpPr>
        <p:spPr>
          <a:xfrm>
            <a:off x="119743" y="3583400"/>
            <a:ext cx="3518760" cy="1371600"/>
          </a:xfrm>
          <a:prstGeom prst="homePlat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>
                <a:solidFill>
                  <a:schemeClr val="tx1"/>
                </a:solidFill>
              </a:rPr>
              <a:t>tygodniowy wymiar IN określony </a:t>
            </a:r>
            <a:r>
              <a:rPr lang="pl-PL" sz="2200" b="1" dirty="0" smtClean="0">
                <a:solidFill>
                  <a:schemeClr val="tx1"/>
                </a:solidFill>
              </a:rPr>
              <a:t>w </a:t>
            </a:r>
            <a:r>
              <a:rPr lang="pl-PL" sz="2200" b="1" dirty="0">
                <a:solidFill>
                  <a:schemeClr val="tx1"/>
                </a:solidFill>
              </a:rPr>
              <a:t>przepisach</a:t>
            </a:r>
          </a:p>
          <a:p>
            <a:pPr algn="ctr"/>
            <a:r>
              <a:rPr lang="pl-PL" b="1" dirty="0">
                <a:solidFill>
                  <a:schemeClr val="tx1"/>
                </a:solidFill>
              </a:rPr>
              <a:t>wyższy lub niższy – </a:t>
            </a:r>
            <a:r>
              <a:rPr lang="pl-PL" b="1" dirty="0" smtClean="0">
                <a:solidFill>
                  <a:schemeClr val="tx1"/>
                </a:solidFill>
              </a:rPr>
              <a:t>w zależności od potrzeb</a:t>
            </a:r>
            <a:endParaRPr lang="pl-PL" dirty="0"/>
          </a:p>
        </p:txBody>
      </p:sp>
      <p:sp>
        <p:nvSpPr>
          <p:cNvPr id="13" name="Nawias klamrowy otwierający 12"/>
          <p:cNvSpPr/>
          <p:nvPr/>
        </p:nvSpPr>
        <p:spPr>
          <a:xfrm>
            <a:off x="3790903" y="5334000"/>
            <a:ext cx="354377" cy="3591305"/>
          </a:xfrm>
          <a:prstGeom prst="leftBrace">
            <a:avLst/>
          </a:prstGeom>
          <a:ln w="76200">
            <a:solidFill>
              <a:srgbClr val="FF4B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ięciokąt 20"/>
          <p:cNvSpPr/>
          <p:nvPr/>
        </p:nvSpPr>
        <p:spPr>
          <a:xfrm>
            <a:off x="130630" y="6443852"/>
            <a:ext cx="3518760" cy="1371600"/>
          </a:xfrm>
          <a:prstGeom prst="homePlat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>
                <a:solidFill>
                  <a:schemeClr val="tx1"/>
                </a:solidFill>
              </a:rPr>
              <a:t>poza tygodniowym wymiarem IN</a:t>
            </a:r>
          </a:p>
          <a:p>
            <a:pPr algn="ctr"/>
            <a:endParaRPr lang="pl-PL" sz="2200" dirty="0"/>
          </a:p>
        </p:txBody>
      </p:sp>
      <p:sp>
        <p:nvSpPr>
          <p:cNvPr id="25" name="Strzałka w lewo 24"/>
          <p:cNvSpPr/>
          <p:nvPr/>
        </p:nvSpPr>
        <p:spPr>
          <a:xfrm rot="20061905">
            <a:off x="8637171" y="7635745"/>
            <a:ext cx="2523301" cy="807550"/>
          </a:xfrm>
          <a:prstGeom prst="leftArrow">
            <a:avLst/>
          </a:prstGeom>
          <a:solidFill>
            <a:srgbClr val="FF0066">
              <a:alpha val="42745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ysClr val="windowText" lastClr="000000"/>
                </a:solidFill>
              </a:rPr>
              <a:t>Nowe</a:t>
            </a:r>
            <a:r>
              <a:rPr lang="pl-PL" b="1" dirty="0" smtClean="0">
                <a:solidFill>
                  <a:sysClr val="windowText" lastClr="000000"/>
                </a:solidFill>
              </a:rPr>
              <a:t> rozwiązanie</a:t>
            </a:r>
            <a:endParaRPr lang="pl-PL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91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/>
          <p:cNvGrpSpPr/>
          <p:nvPr/>
        </p:nvGrpSpPr>
        <p:grpSpPr>
          <a:xfrm>
            <a:off x="8869083" y="9438101"/>
            <a:ext cx="3999981" cy="633984"/>
            <a:chOff x="8738087" y="9375648"/>
            <a:chExt cx="3999981" cy="633984"/>
          </a:xfrm>
        </p:grpSpPr>
        <p:sp>
          <p:nvSpPr>
            <p:cNvPr id="9" name="Prostokąt: zaokrąglone rogi 8"/>
            <p:cNvSpPr/>
            <p:nvPr/>
          </p:nvSpPr>
          <p:spPr bwMode="auto">
            <a:xfrm>
              <a:off x="8738087" y="9375648"/>
              <a:ext cx="3999981" cy="633984"/>
            </a:xfrm>
            <a:prstGeom prst="roundRect">
              <a:avLst/>
            </a:prstGeom>
            <a:noFill/>
            <a:ln w="25400">
              <a:solidFill>
                <a:srgbClr val="1C1C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sz="1400"/>
            </a:p>
          </p:txBody>
        </p:sp>
        <p:sp>
          <p:nvSpPr>
            <p:cNvPr id="4102" name="pole tekstowe 9"/>
            <p:cNvSpPr txBox="1">
              <a:spLocks noChangeArrowheads="1"/>
            </p:cNvSpPr>
            <p:nvPr/>
          </p:nvSpPr>
          <p:spPr bwMode="auto">
            <a:xfrm>
              <a:off x="8985313" y="9499097"/>
              <a:ext cx="34749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pl-PL" altLang="pl-PL" b="1" dirty="0" smtClean="0">
                  <a:solidFill>
                    <a:srgbClr val="1C1C4E"/>
                  </a:solidFill>
                  <a:latin typeface="+mn-lt"/>
                  <a:ea typeface="Lato Black" panose="020F0502020204030203" pitchFamily="34" charset="0"/>
                  <a:cs typeface="Lato Black" panose="020F0502020204030203" pitchFamily="34" charset="0"/>
                </a:rPr>
                <a:t>www.reformaedukacji.men.gov.pl</a:t>
              </a:r>
              <a:endParaRPr lang="pl-PL" altLang="pl-PL" sz="1100" b="1" dirty="0">
                <a:solidFill>
                  <a:srgbClr val="1C1C4E"/>
                </a:solidFill>
                <a:latin typeface="+mn-lt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4663" y="136190"/>
            <a:ext cx="13191337" cy="1714500"/>
          </a:xfrm>
        </p:spPr>
        <p:txBody>
          <a:bodyPr>
            <a:noAutofit/>
          </a:bodyPr>
          <a:lstStyle/>
          <a:p>
            <a:pPr algn="l"/>
            <a:r>
              <a:rPr lang="pl-PL" sz="4800" b="1" dirty="0">
                <a:solidFill>
                  <a:srgbClr val="3399FF"/>
                </a:solidFill>
              </a:rPr>
              <a:t>Indywidualne </a:t>
            </a:r>
            <a:r>
              <a:rPr lang="pl-PL" sz="4800" b="1" dirty="0" smtClean="0">
                <a:solidFill>
                  <a:srgbClr val="3399FF"/>
                </a:solidFill>
              </a:rPr>
              <a:t>nauczanie.</a:t>
            </a:r>
            <a:br>
              <a:rPr lang="pl-PL" sz="4800" b="1" dirty="0" smtClean="0">
                <a:solidFill>
                  <a:srgbClr val="3399FF"/>
                </a:solidFill>
              </a:rPr>
            </a:br>
            <a:r>
              <a:rPr lang="pl-PL" sz="4800" b="1" dirty="0" smtClean="0">
                <a:solidFill>
                  <a:srgbClr val="3399FF"/>
                </a:solidFill>
              </a:rPr>
              <a:t>Uczeń </a:t>
            </a:r>
            <a:r>
              <a:rPr lang="pl-PL" sz="4800" b="1" dirty="0">
                <a:solidFill>
                  <a:srgbClr val="3399FF"/>
                </a:solidFill>
              </a:rPr>
              <a:t>chory </a:t>
            </a:r>
            <a:r>
              <a:rPr lang="pl-PL" sz="4800" b="1" dirty="0" smtClean="0">
                <a:solidFill>
                  <a:srgbClr val="3399FF"/>
                </a:solidFill>
              </a:rPr>
              <a:t>– zajęcia w domu</a:t>
            </a:r>
            <a:endParaRPr lang="pl-PL" sz="4800" b="1" dirty="0">
              <a:solidFill>
                <a:srgbClr val="3399FF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147645"/>
              </p:ext>
            </p:extLst>
          </p:nvPr>
        </p:nvGraphicFramePr>
        <p:xfrm>
          <a:off x="2914384" y="3129941"/>
          <a:ext cx="9790659" cy="4838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D4C31E1D-B36F-49F7-A4FE-680AE070E0D6}" type="slidenum">
              <a:rPr lang="pl-PL" b="1" smtClean="0"/>
              <a:pPr algn="ctr">
                <a:defRPr/>
              </a:pPr>
              <a:t>8</a:t>
            </a:fld>
            <a:endParaRPr lang="pl-PL" b="1" dirty="0"/>
          </a:p>
        </p:txBody>
      </p:sp>
      <p:cxnSp>
        <p:nvCxnSpPr>
          <p:cNvPr id="7" name="Łącznik prostoliniowy 6"/>
          <p:cNvCxnSpPr/>
          <p:nvPr/>
        </p:nvCxnSpPr>
        <p:spPr>
          <a:xfrm>
            <a:off x="454656" y="1670303"/>
            <a:ext cx="8969760" cy="0"/>
          </a:xfrm>
          <a:prstGeom prst="line">
            <a:avLst/>
          </a:prstGeom>
          <a:ln w="28575" cmpd="sng">
            <a:solidFill>
              <a:srgbClr val="25AA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rostokąt 15"/>
          <p:cNvSpPr/>
          <p:nvPr/>
        </p:nvSpPr>
        <p:spPr>
          <a:xfrm>
            <a:off x="319312" y="1770749"/>
            <a:ext cx="13353142" cy="62410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000" b="1" dirty="0" smtClean="0">
                <a:solidFill>
                  <a:schemeClr val="tx2"/>
                </a:solidFill>
              </a:rPr>
              <a:t>m.in. uczniowie leżący, z obniżoną odpornością (np. po przeszczepach, z chorobami nowotworowymi), po zabiegach chirurgicznych </a:t>
            </a:r>
            <a:r>
              <a:rPr lang="pl-PL" sz="2000" b="1" dirty="0" smtClean="0">
                <a:solidFill>
                  <a:srgbClr val="FF0000"/>
                </a:solidFill>
              </a:rPr>
              <a:t>– </a:t>
            </a:r>
            <a:r>
              <a:rPr lang="pl-PL" sz="2000" b="1" dirty="0">
                <a:solidFill>
                  <a:srgbClr val="FF0000"/>
                </a:solidFill>
              </a:rPr>
              <a:t>może to być również uczeń niepełnosprawny  </a:t>
            </a:r>
          </a:p>
        </p:txBody>
      </p:sp>
      <p:sp>
        <p:nvSpPr>
          <p:cNvPr id="13" name="Pięciokąt 12"/>
          <p:cNvSpPr/>
          <p:nvPr/>
        </p:nvSpPr>
        <p:spPr>
          <a:xfrm>
            <a:off x="0" y="6052280"/>
            <a:ext cx="3518760" cy="1371600"/>
          </a:xfrm>
          <a:prstGeom prst="homePlat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>
                <a:solidFill>
                  <a:schemeClr val="tx1"/>
                </a:solidFill>
              </a:rPr>
              <a:t>tygodniowy wymiar IN określony </a:t>
            </a:r>
            <a:r>
              <a:rPr lang="pl-PL" sz="2200" b="1" dirty="0" smtClean="0">
                <a:solidFill>
                  <a:schemeClr val="tx1"/>
                </a:solidFill>
              </a:rPr>
              <a:t>w </a:t>
            </a:r>
            <a:r>
              <a:rPr lang="pl-PL" sz="2200" b="1" dirty="0">
                <a:solidFill>
                  <a:schemeClr val="tx1"/>
                </a:solidFill>
              </a:rPr>
              <a:t>przepisach</a:t>
            </a:r>
          </a:p>
          <a:p>
            <a:pPr algn="ctr"/>
            <a:r>
              <a:rPr lang="pl-PL" b="1" dirty="0">
                <a:solidFill>
                  <a:schemeClr val="tx1"/>
                </a:solidFill>
              </a:rPr>
              <a:t>wyższy lub niższy – </a:t>
            </a:r>
            <a:r>
              <a:rPr lang="pl-PL" b="1" dirty="0" smtClean="0">
                <a:solidFill>
                  <a:schemeClr val="tx1"/>
                </a:solidFill>
              </a:rPr>
              <a:t>w zależności od potrzeb</a:t>
            </a:r>
            <a:endParaRPr lang="pl-PL" dirty="0"/>
          </a:p>
        </p:txBody>
      </p:sp>
      <p:sp>
        <p:nvSpPr>
          <p:cNvPr id="11" name="Strzałka w lewo 10"/>
          <p:cNvSpPr/>
          <p:nvPr/>
        </p:nvSpPr>
        <p:spPr>
          <a:xfrm rot="18787862">
            <a:off x="11191012" y="3876998"/>
            <a:ext cx="2523301" cy="807550"/>
          </a:xfrm>
          <a:prstGeom prst="leftArrow">
            <a:avLst/>
          </a:prstGeom>
          <a:solidFill>
            <a:srgbClr val="FF0066">
              <a:alpha val="42745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ysClr val="windowText" lastClr="000000"/>
                </a:solidFill>
              </a:rPr>
              <a:t>Nowe rozwiązanie</a:t>
            </a:r>
            <a:endParaRPr lang="pl-PL" sz="20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33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8" y="3490913"/>
            <a:ext cx="5995988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863" y="3738563"/>
            <a:ext cx="5186363" cy="1640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rostokąt 8"/>
          <p:cNvSpPr/>
          <p:nvPr/>
        </p:nvSpPr>
        <p:spPr>
          <a:xfrm>
            <a:off x="2554514" y="7955968"/>
            <a:ext cx="833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 reformaedukacji@men.gov.pl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ole tekstowe 20"/>
          <p:cNvSpPr txBox="1">
            <a:spLocks noChangeArrowheads="1"/>
          </p:cNvSpPr>
          <p:nvPr/>
        </p:nvSpPr>
        <p:spPr bwMode="auto">
          <a:xfrm>
            <a:off x="2191658" y="6647543"/>
            <a:ext cx="90133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pl-PL" altLang="pl-PL" sz="4800" b="1" dirty="0">
                <a:solidFill>
                  <a:srgbClr val="1C1C4E"/>
                </a:solidFill>
                <a:latin typeface="+mn-lt"/>
                <a:ea typeface="Lato Black" panose="020F0502020204030203" pitchFamily="34" charset="0"/>
                <a:cs typeface="Lato Black" panose="020F0502020204030203" pitchFamily="34" charset="0"/>
              </a:rPr>
              <a:t>www.reformaedukacji.men.gov.pl</a:t>
            </a:r>
            <a:endParaRPr lang="pl-PL" altLang="pl-PL" sz="4000" b="1" dirty="0">
              <a:solidFill>
                <a:srgbClr val="1C1C4E"/>
              </a:solidFill>
              <a:latin typeface="+mn-lt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48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1509</TotalTime>
  <Words>328</Words>
  <Application>Microsoft Office PowerPoint</Application>
  <PresentationFormat>Niestandardowy</PresentationFormat>
  <Paragraphs>88</Paragraphs>
  <Slides>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Lato Black</vt:lpstr>
      <vt:lpstr>Motyw pakietu Office</vt:lpstr>
      <vt:lpstr>Wsparcie uczniów ze specjalnymi potrzebami edukacyjnymi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Indywidualne nauczanie.  Uczeń chory – zajęcia w domu z włączaniem</vt:lpstr>
      <vt:lpstr>Indywidualne nauczanie. Uczeń chory – zajęcia w domu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Filip Staszewski</dc:creator>
  <cp:lastModifiedBy>Agnieszka Woroniecka-Borowska</cp:lastModifiedBy>
  <cp:revision>154</cp:revision>
  <cp:lastPrinted>2017-09-08T11:56:57Z</cp:lastPrinted>
  <dcterms:created xsi:type="dcterms:W3CDTF">2016-11-08T11:18:44Z</dcterms:created>
  <dcterms:modified xsi:type="dcterms:W3CDTF">2017-09-09T06:56:16Z</dcterms:modified>
</cp:coreProperties>
</file>