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78" r:id="rId4"/>
    <p:sldId id="294" r:id="rId5"/>
    <p:sldId id="286" r:id="rId6"/>
    <p:sldId id="292" r:id="rId7"/>
    <p:sldId id="332" r:id="rId8"/>
    <p:sldId id="327" r:id="rId9"/>
    <p:sldId id="337" r:id="rId10"/>
    <p:sldId id="348" r:id="rId11"/>
    <p:sldId id="351" r:id="rId12"/>
    <p:sldId id="353" r:id="rId13"/>
    <p:sldId id="350" r:id="rId14"/>
    <p:sldId id="324" r:id="rId15"/>
    <p:sldId id="333" r:id="rId16"/>
    <p:sldId id="334" r:id="rId17"/>
    <p:sldId id="344" r:id="rId18"/>
    <p:sldId id="338" r:id="rId19"/>
    <p:sldId id="339" r:id="rId20"/>
    <p:sldId id="346" r:id="rId21"/>
    <p:sldId id="328" r:id="rId22"/>
    <p:sldId id="354" r:id="rId23"/>
    <p:sldId id="3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0" d="100"/>
          <a:sy n="60" d="100"/>
        </p:scale>
        <p:origin x="90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20719-F5D4-460F-B1B0-E5587C181E01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4726BD96-AAA6-4F9A-8143-ADBB14591709}">
      <dgm:prSet custT="1"/>
      <dgm:spPr/>
      <dgm:t>
        <a:bodyPr/>
        <a:lstStyle/>
        <a:p>
          <a:r>
            <a:rPr lang="pl-PL" sz="2000" b="1" i="0" smtClean="0">
              <a:ea typeface="Calibri"/>
              <a:cs typeface="ArialMT"/>
            </a:rPr>
            <a:t>Kształcenie w zawodach wpisanych do klasyfikacji zawodów szkolnictwa zawodowego prowadzone jest w oparciu o</a:t>
          </a:r>
          <a:endParaRPr lang="pl-PL" sz="2000" b="1" i="0" dirty="0">
            <a:ea typeface="Calibri"/>
            <a:cs typeface="ArialMT"/>
          </a:endParaRPr>
        </a:p>
      </dgm:t>
    </dgm:pt>
    <dgm:pt modelId="{7890E0FC-C912-46C3-9EEE-5B66C2A20ACD}" type="parTrans" cxnId="{FFBC0332-890A-4A15-A38A-62C6152E9436}">
      <dgm:prSet/>
      <dgm:spPr/>
      <dgm:t>
        <a:bodyPr/>
        <a:lstStyle/>
        <a:p>
          <a:endParaRPr lang="en-GB"/>
        </a:p>
      </dgm:t>
    </dgm:pt>
    <dgm:pt modelId="{D45CFDBA-0825-456B-9C71-13B7DB817E96}" type="sibTrans" cxnId="{FFBC0332-890A-4A15-A38A-62C6152E9436}">
      <dgm:prSet/>
      <dgm:spPr/>
      <dgm:t>
        <a:bodyPr/>
        <a:lstStyle/>
        <a:p>
          <a:endParaRPr lang="en-GB"/>
        </a:p>
      </dgm:t>
    </dgm:pt>
    <dgm:pt modelId="{1D0A5FDD-2B76-484D-B1C7-0FA62FF49AEB}">
      <dgm:prSet custT="1"/>
      <dgm:spPr/>
      <dgm:t>
        <a:bodyPr/>
        <a:lstStyle/>
        <a:p>
          <a:r>
            <a:rPr lang="pl-PL" sz="2000" b="1" i="0" smtClean="0">
              <a:ea typeface="Calibri"/>
              <a:cs typeface="ArialMT"/>
            </a:rPr>
            <a:t>Program nauczania do zawodu realizowany w szkole uwzględnia wszystkie elementy</a:t>
          </a:r>
          <a:endParaRPr lang="pl-PL" sz="2000" b="1" i="0" dirty="0"/>
        </a:p>
      </dgm:t>
    </dgm:pt>
    <dgm:pt modelId="{F030655D-9C54-4F89-B3BA-5E5E0CA07B39}" type="parTrans" cxnId="{8DF272D4-1563-497F-BF54-714D1E24E07D}">
      <dgm:prSet/>
      <dgm:spPr/>
      <dgm:t>
        <a:bodyPr/>
        <a:lstStyle/>
        <a:p>
          <a:endParaRPr lang="en-GB"/>
        </a:p>
      </dgm:t>
    </dgm:pt>
    <dgm:pt modelId="{74FC5433-F82E-4260-8279-D8B7098AFBFA}" type="sibTrans" cxnId="{8DF272D4-1563-497F-BF54-714D1E24E07D}">
      <dgm:prSet/>
      <dgm:spPr/>
      <dgm:t>
        <a:bodyPr/>
        <a:lstStyle/>
        <a:p>
          <a:endParaRPr lang="en-GB"/>
        </a:p>
      </dgm:t>
    </dgm:pt>
    <dgm:pt modelId="{5C575B27-8528-432F-968B-0DA49CFDA41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i="0" dirty="0" smtClean="0">
              <a:ea typeface="Calibri"/>
              <a:cs typeface="ArialMT"/>
            </a:rPr>
            <a:t>podstawy programowej kształcenia w zawodach</a:t>
          </a:r>
          <a:r>
            <a:rPr lang="pl-PL" sz="2000" b="1" i="0" dirty="0" smtClean="0"/>
            <a:t> </a:t>
          </a:r>
        </a:p>
        <a:p>
          <a:pPr marL="285750" lvl="1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000" dirty="0"/>
        </a:p>
      </dgm:t>
    </dgm:pt>
    <dgm:pt modelId="{803F692D-A124-4F84-9C84-3D2588AA067E}" type="parTrans" cxnId="{24F0075E-766D-4F76-B630-B037DF91FD7D}">
      <dgm:prSet/>
      <dgm:spPr/>
      <dgm:t>
        <a:bodyPr/>
        <a:lstStyle/>
        <a:p>
          <a:endParaRPr lang="en-GB"/>
        </a:p>
      </dgm:t>
    </dgm:pt>
    <dgm:pt modelId="{F869EF58-39B7-4783-97F4-9C04855CFA0A}" type="sibTrans" cxnId="{24F0075E-766D-4F76-B630-B037DF91FD7D}">
      <dgm:prSet/>
      <dgm:spPr/>
      <dgm:t>
        <a:bodyPr/>
        <a:lstStyle/>
        <a:p>
          <a:endParaRPr lang="en-GB"/>
        </a:p>
      </dgm:t>
    </dgm:pt>
    <dgm:pt modelId="{55EB7B6D-DB03-4D5B-9C9B-F86CDB1CBE5F}">
      <dgm:prSet custT="1"/>
      <dgm:spPr/>
      <dgm:t>
        <a:bodyPr/>
        <a:lstStyle/>
        <a:p>
          <a:r>
            <a:rPr lang="pl-PL" sz="2000" b="1" i="0" dirty="0" smtClean="0">
              <a:ea typeface="Calibri"/>
              <a:cs typeface="ArialMT"/>
            </a:rPr>
            <a:t>podstawę programową kształcenia </a:t>
          </a:r>
          <a:endParaRPr lang="en-GB" sz="2000" dirty="0"/>
        </a:p>
      </dgm:t>
    </dgm:pt>
    <dgm:pt modelId="{F4A2FE6E-FB73-4708-9870-A2AD6D4DD2E1}" type="parTrans" cxnId="{E2101E32-5037-4008-8D14-DDEB7E255B0B}">
      <dgm:prSet/>
      <dgm:spPr/>
      <dgm:t>
        <a:bodyPr/>
        <a:lstStyle/>
        <a:p>
          <a:endParaRPr lang="en-GB"/>
        </a:p>
      </dgm:t>
    </dgm:pt>
    <dgm:pt modelId="{2AA124F9-176F-4340-9D0F-F8CDB1F4FC29}" type="sibTrans" cxnId="{E2101E32-5037-4008-8D14-DDEB7E255B0B}">
      <dgm:prSet/>
      <dgm:spPr/>
      <dgm:t>
        <a:bodyPr/>
        <a:lstStyle/>
        <a:p>
          <a:endParaRPr lang="en-GB"/>
        </a:p>
      </dgm:t>
    </dgm:pt>
    <dgm:pt modelId="{BEEB0B00-8B5C-446D-8D2C-108518094F8B}">
      <dgm:prSet custT="1"/>
      <dgm:spPr/>
      <dgm:t>
        <a:bodyPr/>
        <a:lstStyle/>
        <a:p>
          <a:endParaRPr lang="en-GB" sz="3600" dirty="0"/>
        </a:p>
      </dgm:t>
    </dgm:pt>
    <dgm:pt modelId="{D88714D4-FA62-43AA-9F31-DB2A36403DF1}" type="parTrans" cxnId="{08547053-3481-4478-9807-A274F99A6DAE}">
      <dgm:prSet/>
      <dgm:spPr/>
      <dgm:t>
        <a:bodyPr/>
        <a:lstStyle/>
        <a:p>
          <a:endParaRPr lang="en-GB"/>
        </a:p>
      </dgm:t>
    </dgm:pt>
    <dgm:pt modelId="{4E0BDB8D-2580-49E0-A7BB-6070A7EE6317}" type="sibTrans" cxnId="{08547053-3481-4478-9807-A274F99A6DAE}">
      <dgm:prSet/>
      <dgm:spPr/>
      <dgm:t>
        <a:bodyPr/>
        <a:lstStyle/>
        <a:p>
          <a:endParaRPr lang="en-GB"/>
        </a:p>
      </dgm:t>
    </dgm:pt>
    <dgm:pt modelId="{8B01B0E9-7C61-474B-812E-EAFDC035F5A6}">
      <dgm:prSet custT="1"/>
      <dgm:spPr/>
      <dgm:t>
        <a:bodyPr/>
        <a:lstStyle/>
        <a:p>
          <a:pPr marL="285750" lvl="1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600" dirty="0"/>
        </a:p>
      </dgm:t>
    </dgm:pt>
    <dgm:pt modelId="{2C6A7BD5-8E77-4775-8D5B-7C2866EB68A3}" type="parTrans" cxnId="{CA79E5CA-F5BC-4737-852D-677D8C5A16C6}">
      <dgm:prSet/>
      <dgm:spPr/>
      <dgm:t>
        <a:bodyPr/>
        <a:lstStyle/>
        <a:p>
          <a:endParaRPr lang="en-GB"/>
        </a:p>
      </dgm:t>
    </dgm:pt>
    <dgm:pt modelId="{84CE6FAE-6265-4121-A2AD-5D7855E6C692}" type="sibTrans" cxnId="{CA79E5CA-F5BC-4737-852D-677D8C5A16C6}">
      <dgm:prSet/>
      <dgm:spPr/>
      <dgm:t>
        <a:bodyPr/>
        <a:lstStyle/>
        <a:p>
          <a:endParaRPr lang="en-GB"/>
        </a:p>
      </dgm:t>
    </dgm:pt>
    <dgm:pt modelId="{5049120B-4E7C-43E0-8F10-8A31A3818D09}" type="pres">
      <dgm:prSet presAssocID="{55D20719-F5D4-460F-B1B0-E5587C181E0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B0F7846-39D2-4082-968E-EC65B575AB21}" type="pres">
      <dgm:prSet presAssocID="{4726BD96-AAA6-4F9A-8143-ADBB14591709}" presName="linNode" presStyleCnt="0"/>
      <dgm:spPr/>
      <dgm:t>
        <a:bodyPr/>
        <a:lstStyle/>
        <a:p>
          <a:endParaRPr lang="en-GB"/>
        </a:p>
      </dgm:t>
    </dgm:pt>
    <dgm:pt modelId="{E034A38E-6CF3-43F3-A09A-01C03DDD47FC}" type="pres">
      <dgm:prSet presAssocID="{4726BD96-AAA6-4F9A-8143-ADBB1459170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41C10B-D9BE-4886-BD2F-E56E63605B86}" type="pres">
      <dgm:prSet presAssocID="{4726BD96-AAA6-4F9A-8143-ADBB1459170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57734-8EC8-4EFE-9F7B-8AB2DAEA54F7}" type="pres">
      <dgm:prSet presAssocID="{D45CFDBA-0825-456B-9C71-13B7DB817E96}" presName="spacing" presStyleCnt="0"/>
      <dgm:spPr/>
      <dgm:t>
        <a:bodyPr/>
        <a:lstStyle/>
        <a:p>
          <a:endParaRPr lang="en-GB"/>
        </a:p>
      </dgm:t>
    </dgm:pt>
    <dgm:pt modelId="{B5D6D4CD-01F4-414C-B1EB-D1245E819FF8}" type="pres">
      <dgm:prSet presAssocID="{1D0A5FDD-2B76-484D-B1C7-0FA62FF49AEB}" presName="linNode" presStyleCnt="0"/>
      <dgm:spPr/>
      <dgm:t>
        <a:bodyPr/>
        <a:lstStyle/>
        <a:p>
          <a:endParaRPr lang="en-GB"/>
        </a:p>
      </dgm:t>
    </dgm:pt>
    <dgm:pt modelId="{EDC5B2E2-AC35-4434-813A-445E017BB1D9}" type="pres">
      <dgm:prSet presAssocID="{1D0A5FDD-2B76-484D-B1C7-0FA62FF49AEB}" presName="parentShp" presStyleLbl="node1" presStyleIdx="1" presStyleCnt="2" custLinFactNeighborX="-3087" custLinFactNeighborY="157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704D6E-8DBD-40D1-AE3D-4E3246A23295}" type="pres">
      <dgm:prSet presAssocID="{1D0A5FDD-2B76-484D-B1C7-0FA62FF49AE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547053-3481-4478-9807-A274F99A6DAE}" srcId="{4726BD96-AAA6-4F9A-8143-ADBB14591709}" destId="{BEEB0B00-8B5C-446D-8D2C-108518094F8B}" srcOrd="0" destOrd="0" parTransId="{D88714D4-FA62-43AA-9F31-DB2A36403DF1}" sibTransId="{4E0BDB8D-2580-49E0-A7BB-6070A7EE6317}"/>
    <dgm:cxn modelId="{FFBC0332-890A-4A15-A38A-62C6152E9436}" srcId="{55D20719-F5D4-460F-B1B0-E5587C181E01}" destId="{4726BD96-AAA6-4F9A-8143-ADBB14591709}" srcOrd="0" destOrd="0" parTransId="{7890E0FC-C912-46C3-9EEE-5B66C2A20ACD}" sibTransId="{D45CFDBA-0825-456B-9C71-13B7DB817E96}"/>
    <dgm:cxn modelId="{E2101E32-5037-4008-8D14-DDEB7E255B0B}" srcId="{4726BD96-AAA6-4F9A-8143-ADBB14591709}" destId="{55EB7B6D-DB03-4D5B-9C9B-F86CDB1CBE5F}" srcOrd="1" destOrd="0" parTransId="{F4A2FE6E-FB73-4708-9870-A2AD6D4DD2E1}" sibTransId="{2AA124F9-176F-4340-9D0F-F8CDB1F4FC29}"/>
    <dgm:cxn modelId="{7C2F47BF-3A66-48ED-A0B7-B45AC38B0F19}" type="presOf" srcId="{5C575B27-8528-432F-968B-0DA49CFDA418}" destId="{0C704D6E-8DBD-40D1-AE3D-4E3246A23295}" srcOrd="0" destOrd="1" presId="urn:microsoft.com/office/officeart/2005/8/layout/vList6"/>
    <dgm:cxn modelId="{A89C2F66-6274-4D85-BC2B-7BF09FA2ED49}" type="presOf" srcId="{55EB7B6D-DB03-4D5B-9C9B-F86CDB1CBE5F}" destId="{2941C10B-D9BE-4886-BD2F-E56E63605B86}" srcOrd="0" destOrd="1" presId="urn:microsoft.com/office/officeart/2005/8/layout/vList6"/>
    <dgm:cxn modelId="{24F0075E-766D-4F76-B630-B037DF91FD7D}" srcId="{1D0A5FDD-2B76-484D-B1C7-0FA62FF49AEB}" destId="{5C575B27-8528-432F-968B-0DA49CFDA418}" srcOrd="1" destOrd="0" parTransId="{803F692D-A124-4F84-9C84-3D2588AA067E}" sibTransId="{F869EF58-39B7-4783-97F4-9C04855CFA0A}"/>
    <dgm:cxn modelId="{9713DD61-CD64-4C97-AF95-8108B82E80C5}" type="presOf" srcId="{55D20719-F5D4-460F-B1B0-E5587C181E01}" destId="{5049120B-4E7C-43E0-8F10-8A31A3818D09}" srcOrd="0" destOrd="0" presId="urn:microsoft.com/office/officeart/2005/8/layout/vList6"/>
    <dgm:cxn modelId="{152582E0-117E-48C6-A73E-368240C4D2D5}" type="presOf" srcId="{BEEB0B00-8B5C-446D-8D2C-108518094F8B}" destId="{2941C10B-D9BE-4886-BD2F-E56E63605B86}" srcOrd="0" destOrd="0" presId="urn:microsoft.com/office/officeart/2005/8/layout/vList6"/>
    <dgm:cxn modelId="{CA79E5CA-F5BC-4737-852D-677D8C5A16C6}" srcId="{1D0A5FDD-2B76-484D-B1C7-0FA62FF49AEB}" destId="{8B01B0E9-7C61-474B-812E-EAFDC035F5A6}" srcOrd="0" destOrd="0" parTransId="{2C6A7BD5-8E77-4775-8D5B-7C2866EB68A3}" sibTransId="{84CE6FAE-6265-4121-A2AD-5D7855E6C692}"/>
    <dgm:cxn modelId="{77F4CA1E-CC51-4A67-854B-28BBFFBE396E}" type="presOf" srcId="{8B01B0E9-7C61-474B-812E-EAFDC035F5A6}" destId="{0C704D6E-8DBD-40D1-AE3D-4E3246A23295}" srcOrd="0" destOrd="0" presId="urn:microsoft.com/office/officeart/2005/8/layout/vList6"/>
    <dgm:cxn modelId="{2C4D1EB9-6B06-4155-AD2F-8D3A9B640DCF}" type="presOf" srcId="{1D0A5FDD-2B76-484D-B1C7-0FA62FF49AEB}" destId="{EDC5B2E2-AC35-4434-813A-445E017BB1D9}" srcOrd="0" destOrd="0" presId="urn:microsoft.com/office/officeart/2005/8/layout/vList6"/>
    <dgm:cxn modelId="{2762AA53-0C39-4352-B401-6624D51F7157}" type="presOf" srcId="{4726BD96-AAA6-4F9A-8143-ADBB14591709}" destId="{E034A38E-6CF3-43F3-A09A-01C03DDD47FC}" srcOrd="0" destOrd="0" presId="urn:microsoft.com/office/officeart/2005/8/layout/vList6"/>
    <dgm:cxn modelId="{8DF272D4-1563-497F-BF54-714D1E24E07D}" srcId="{55D20719-F5D4-460F-B1B0-E5587C181E01}" destId="{1D0A5FDD-2B76-484D-B1C7-0FA62FF49AEB}" srcOrd="1" destOrd="0" parTransId="{F030655D-9C54-4F89-B3BA-5E5E0CA07B39}" sibTransId="{74FC5433-F82E-4260-8279-D8B7098AFBFA}"/>
    <dgm:cxn modelId="{464D9F45-B7C6-43DF-BC7C-D675ACDB56BD}" type="presParOf" srcId="{5049120B-4E7C-43E0-8F10-8A31A3818D09}" destId="{FB0F7846-39D2-4082-968E-EC65B575AB21}" srcOrd="0" destOrd="0" presId="urn:microsoft.com/office/officeart/2005/8/layout/vList6"/>
    <dgm:cxn modelId="{DD5F28C7-02F6-4D22-A496-4D5DA0DFFFFF}" type="presParOf" srcId="{FB0F7846-39D2-4082-968E-EC65B575AB21}" destId="{E034A38E-6CF3-43F3-A09A-01C03DDD47FC}" srcOrd="0" destOrd="0" presId="urn:microsoft.com/office/officeart/2005/8/layout/vList6"/>
    <dgm:cxn modelId="{48ED6A04-2766-4904-A6CC-078663EF99BC}" type="presParOf" srcId="{FB0F7846-39D2-4082-968E-EC65B575AB21}" destId="{2941C10B-D9BE-4886-BD2F-E56E63605B86}" srcOrd="1" destOrd="0" presId="urn:microsoft.com/office/officeart/2005/8/layout/vList6"/>
    <dgm:cxn modelId="{E8074A89-A32B-45B2-B09A-1566690FB156}" type="presParOf" srcId="{5049120B-4E7C-43E0-8F10-8A31A3818D09}" destId="{27457734-8EC8-4EFE-9F7B-8AB2DAEA54F7}" srcOrd="1" destOrd="0" presId="urn:microsoft.com/office/officeart/2005/8/layout/vList6"/>
    <dgm:cxn modelId="{1C272577-B60C-4C0E-B829-4A3E49E8A079}" type="presParOf" srcId="{5049120B-4E7C-43E0-8F10-8A31A3818D09}" destId="{B5D6D4CD-01F4-414C-B1EB-D1245E819FF8}" srcOrd="2" destOrd="0" presId="urn:microsoft.com/office/officeart/2005/8/layout/vList6"/>
    <dgm:cxn modelId="{57B4E07F-C6F8-4063-9D48-1692E4FB696C}" type="presParOf" srcId="{B5D6D4CD-01F4-414C-B1EB-D1245E819FF8}" destId="{EDC5B2E2-AC35-4434-813A-445E017BB1D9}" srcOrd="0" destOrd="0" presId="urn:microsoft.com/office/officeart/2005/8/layout/vList6"/>
    <dgm:cxn modelId="{8EDC65DB-1E60-48CF-93C7-4B3681574E2A}" type="presParOf" srcId="{B5D6D4CD-01F4-414C-B1EB-D1245E819FF8}" destId="{0C704D6E-8DBD-40D1-AE3D-4E3246A232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98450-C3AB-4531-B0F2-49933F110EFC}" type="doc">
      <dgm:prSet loTypeId="urn:microsoft.com/office/officeart/2005/8/layout/hierarchy3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BB70A3D-C754-4301-A863-29BF364B4643}">
      <dgm:prSet/>
      <dgm:spPr/>
      <dgm:t>
        <a:bodyPr/>
        <a:lstStyle/>
        <a:p>
          <a:pPr rtl="0"/>
          <a:r>
            <a:rPr lang="pl-PL" smtClean="0"/>
            <a:t>Laboratorium ECDL </a:t>
          </a:r>
          <a:endParaRPr lang="en-GB"/>
        </a:p>
      </dgm:t>
    </dgm:pt>
    <dgm:pt modelId="{9AD77AEF-F8C9-4DC6-97F7-31F830CD97F5}" type="parTrans" cxnId="{F50E4EA0-864C-4004-8B6D-753AB6B20E81}">
      <dgm:prSet/>
      <dgm:spPr/>
      <dgm:t>
        <a:bodyPr/>
        <a:lstStyle/>
        <a:p>
          <a:endParaRPr lang="en-GB"/>
        </a:p>
      </dgm:t>
    </dgm:pt>
    <dgm:pt modelId="{174A3B3C-AB58-4059-A830-C4B610F2B398}" type="sibTrans" cxnId="{F50E4EA0-864C-4004-8B6D-753AB6B20E81}">
      <dgm:prSet/>
      <dgm:spPr/>
      <dgm:t>
        <a:bodyPr/>
        <a:lstStyle/>
        <a:p>
          <a:endParaRPr lang="en-GB"/>
        </a:p>
      </dgm:t>
    </dgm:pt>
    <dgm:pt modelId="{8C737212-F7D2-4CBA-AAD9-EE37988C6A0C}">
      <dgm:prSet/>
      <dgm:spPr/>
      <dgm:t>
        <a:bodyPr/>
        <a:lstStyle/>
        <a:p>
          <a:pPr rtl="0"/>
          <a:r>
            <a:rPr lang="pl-PL" smtClean="0"/>
            <a:t>Laboratorium ECDL CAD</a:t>
          </a:r>
          <a:endParaRPr lang="en-GB"/>
        </a:p>
      </dgm:t>
    </dgm:pt>
    <dgm:pt modelId="{5D709BF0-6F88-4685-AA9A-170A7AB19B05}" type="parTrans" cxnId="{5B6A58A4-D37B-4A7E-8D31-0A0DE3E7F35E}">
      <dgm:prSet/>
      <dgm:spPr/>
      <dgm:t>
        <a:bodyPr/>
        <a:lstStyle/>
        <a:p>
          <a:endParaRPr lang="en-GB"/>
        </a:p>
      </dgm:t>
    </dgm:pt>
    <dgm:pt modelId="{1453B2F8-A118-4DD3-8532-D05EB7CF8A7D}" type="sibTrans" cxnId="{5B6A58A4-D37B-4A7E-8D31-0A0DE3E7F35E}">
      <dgm:prSet/>
      <dgm:spPr/>
      <dgm:t>
        <a:bodyPr/>
        <a:lstStyle/>
        <a:p>
          <a:endParaRPr lang="en-GB"/>
        </a:p>
      </dgm:t>
    </dgm:pt>
    <dgm:pt modelId="{4F7F87FF-0142-4BB9-8B60-FAECE1C73636}">
      <dgm:prSet/>
      <dgm:spPr/>
      <dgm:t>
        <a:bodyPr/>
        <a:lstStyle/>
        <a:p>
          <a:pPr rtl="0"/>
          <a:r>
            <a:rPr lang="pl-PL" dirty="0" smtClean="0"/>
            <a:t>Akademia Lokalna CISCO</a:t>
          </a:r>
          <a:endParaRPr lang="en-GB" dirty="0"/>
        </a:p>
      </dgm:t>
    </dgm:pt>
    <dgm:pt modelId="{090D3CFE-CF47-4301-A26F-CCF9EDCFD423}" type="parTrans" cxnId="{9E74E2C9-DB1D-4F91-B439-B6AEF7FED7CF}">
      <dgm:prSet/>
      <dgm:spPr/>
      <dgm:t>
        <a:bodyPr/>
        <a:lstStyle/>
        <a:p>
          <a:endParaRPr lang="en-GB"/>
        </a:p>
      </dgm:t>
    </dgm:pt>
    <dgm:pt modelId="{64D297C0-1488-4252-80BA-53BA64B78CAD}" type="sibTrans" cxnId="{9E74E2C9-DB1D-4F91-B439-B6AEF7FED7CF}">
      <dgm:prSet/>
      <dgm:spPr/>
      <dgm:t>
        <a:bodyPr/>
        <a:lstStyle/>
        <a:p>
          <a:endParaRPr lang="en-GB"/>
        </a:p>
      </dgm:t>
    </dgm:pt>
    <dgm:pt modelId="{CAA33397-9155-42B5-99E9-D23CBE688FF9}">
      <dgm:prSet/>
      <dgm:spPr/>
      <dgm:t>
        <a:bodyPr/>
        <a:lstStyle/>
        <a:p>
          <a:pPr rtl="0"/>
          <a:r>
            <a:rPr lang="pl-PL" dirty="0" smtClean="0"/>
            <a:t>Wirtualne </a:t>
          </a:r>
          <a:r>
            <a:rPr lang="pl-PL" dirty="0" smtClean="0"/>
            <a:t>laboratorium </a:t>
          </a:r>
          <a:r>
            <a:rPr lang="pl-PL" dirty="0" err="1" smtClean="0"/>
            <a:t>linuxa</a:t>
          </a:r>
          <a:endParaRPr lang="en-GB" dirty="0"/>
        </a:p>
      </dgm:t>
    </dgm:pt>
    <dgm:pt modelId="{64B1B679-68F6-44F8-BE12-552ED8419DF9}" type="parTrans" cxnId="{16F381B0-761D-4ADB-994D-A2B60B963ABA}">
      <dgm:prSet/>
      <dgm:spPr/>
      <dgm:t>
        <a:bodyPr/>
        <a:lstStyle/>
        <a:p>
          <a:endParaRPr lang="en-GB"/>
        </a:p>
      </dgm:t>
    </dgm:pt>
    <dgm:pt modelId="{56D48430-8677-44F2-8DC4-19BF58EEEF32}" type="sibTrans" cxnId="{16F381B0-761D-4ADB-994D-A2B60B963ABA}">
      <dgm:prSet/>
      <dgm:spPr/>
      <dgm:t>
        <a:bodyPr/>
        <a:lstStyle/>
        <a:p>
          <a:endParaRPr lang="en-GB"/>
        </a:p>
      </dgm:t>
    </dgm:pt>
    <dgm:pt modelId="{A0F85404-A6D9-4C35-8C6E-E4BDE49BB6A3}">
      <dgm:prSet/>
      <dgm:spPr/>
      <dgm:t>
        <a:bodyPr/>
        <a:lstStyle/>
        <a:p>
          <a:pPr rtl="0"/>
          <a:r>
            <a:rPr lang="pl-PL" smtClean="0"/>
            <a:t>Laboratorium sterowników PLC</a:t>
          </a:r>
          <a:endParaRPr lang="en-GB"/>
        </a:p>
      </dgm:t>
    </dgm:pt>
    <dgm:pt modelId="{C961A75C-DC46-48B2-A91C-3BA900974BD9}" type="parTrans" cxnId="{0B0EC009-E7FD-4313-AE54-FF5DDD4C49BC}">
      <dgm:prSet/>
      <dgm:spPr/>
      <dgm:t>
        <a:bodyPr/>
        <a:lstStyle/>
        <a:p>
          <a:endParaRPr lang="en-GB"/>
        </a:p>
      </dgm:t>
    </dgm:pt>
    <dgm:pt modelId="{38549CA8-CE29-46E2-886B-F21E7693D407}" type="sibTrans" cxnId="{0B0EC009-E7FD-4313-AE54-FF5DDD4C49BC}">
      <dgm:prSet/>
      <dgm:spPr/>
      <dgm:t>
        <a:bodyPr/>
        <a:lstStyle/>
        <a:p>
          <a:endParaRPr lang="en-GB"/>
        </a:p>
      </dgm:t>
    </dgm:pt>
    <dgm:pt modelId="{C3221213-BBA6-4BC0-8116-CE422560F712}" type="pres">
      <dgm:prSet presAssocID="{48498450-C3AB-4531-B0F2-49933F110E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94F2E61-E51E-4A84-8BB7-02A0F25D4BFA}" type="pres">
      <dgm:prSet presAssocID="{CBB70A3D-C754-4301-A863-29BF364B4643}" presName="root" presStyleCnt="0"/>
      <dgm:spPr/>
    </dgm:pt>
    <dgm:pt modelId="{5C617DEB-C1BE-42ED-806A-451BEB752EAD}" type="pres">
      <dgm:prSet presAssocID="{CBB70A3D-C754-4301-A863-29BF364B4643}" presName="rootComposite" presStyleCnt="0"/>
      <dgm:spPr/>
    </dgm:pt>
    <dgm:pt modelId="{F0C19875-3694-4D90-B217-EA6EF217EF02}" type="pres">
      <dgm:prSet presAssocID="{CBB70A3D-C754-4301-A863-29BF364B4643}" presName="rootText" presStyleLbl="node1" presStyleIdx="0" presStyleCnt="5"/>
      <dgm:spPr/>
      <dgm:t>
        <a:bodyPr/>
        <a:lstStyle/>
        <a:p>
          <a:endParaRPr lang="pl-PL"/>
        </a:p>
      </dgm:t>
    </dgm:pt>
    <dgm:pt modelId="{6A317F49-ECC4-4FD7-B029-7E3DD1C9B351}" type="pres">
      <dgm:prSet presAssocID="{CBB70A3D-C754-4301-A863-29BF364B4643}" presName="rootConnector" presStyleLbl="node1" presStyleIdx="0" presStyleCnt="5"/>
      <dgm:spPr/>
      <dgm:t>
        <a:bodyPr/>
        <a:lstStyle/>
        <a:p>
          <a:endParaRPr lang="pl-PL"/>
        </a:p>
      </dgm:t>
    </dgm:pt>
    <dgm:pt modelId="{8B1D0DF4-C1E7-4B0A-9932-0185FD63B09E}" type="pres">
      <dgm:prSet presAssocID="{CBB70A3D-C754-4301-A863-29BF364B4643}" presName="childShape" presStyleCnt="0"/>
      <dgm:spPr/>
    </dgm:pt>
    <dgm:pt modelId="{54330FB1-D09B-44F2-A8DE-A6F8221D2AA8}" type="pres">
      <dgm:prSet presAssocID="{8C737212-F7D2-4CBA-AAD9-EE37988C6A0C}" presName="root" presStyleCnt="0"/>
      <dgm:spPr/>
    </dgm:pt>
    <dgm:pt modelId="{18C0F805-3C7B-42B3-ADAF-8B914F540F32}" type="pres">
      <dgm:prSet presAssocID="{8C737212-F7D2-4CBA-AAD9-EE37988C6A0C}" presName="rootComposite" presStyleCnt="0"/>
      <dgm:spPr/>
    </dgm:pt>
    <dgm:pt modelId="{3943C1A0-A870-4ACC-8E93-87B900A513BF}" type="pres">
      <dgm:prSet presAssocID="{8C737212-F7D2-4CBA-AAD9-EE37988C6A0C}" presName="rootText" presStyleLbl="node1" presStyleIdx="1" presStyleCnt="5"/>
      <dgm:spPr/>
      <dgm:t>
        <a:bodyPr/>
        <a:lstStyle/>
        <a:p>
          <a:endParaRPr lang="pl-PL"/>
        </a:p>
      </dgm:t>
    </dgm:pt>
    <dgm:pt modelId="{1BC9767D-83EA-4D7B-A07D-1DDCB0AC6343}" type="pres">
      <dgm:prSet presAssocID="{8C737212-F7D2-4CBA-AAD9-EE37988C6A0C}" presName="rootConnector" presStyleLbl="node1" presStyleIdx="1" presStyleCnt="5"/>
      <dgm:spPr/>
      <dgm:t>
        <a:bodyPr/>
        <a:lstStyle/>
        <a:p>
          <a:endParaRPr lang="pl-PL"/>
        </a:p>
      </dgm:t>
    </dgm:pt>
    <dgm:pt modelId="{7499059C-60BA-4049-A8FF-4DDBCD507F85}" type="pres">
      <dgm:prSet presAssocID="{8C737212-F7D2-4CBA-AAD9-EE37988C6A0C}" presName="childShape" presStyleCnt="0"/>
      <dgm:spPr/>
    </dgm:pt>
    <dgm:pt modelId="{53298B0F-DC99-4A28-BBC6-3510E42FF1A9}" type="pres">
      <dgm:prSet presAssocID="{4F7F87FF-0142-4BB9-8B60-FAECE1C73636}" presName="root" presStyleCnt="0"/>
      <dgm:spPr/>
    </dgm:pt>
    <dgm:pt modelId="{842B52E4-BA9E-4AD6-B62C-A09F473D5C76}" type="pres">
      <dgm:prSet presAssocID="{4F7F87FF-0142-4BB9-8B60-FAECE1C73636}" presName="rootComposite" presStyleCnt="0"/>
      <dgm:spPr/>
    </dgm:pt>
    <dgm:pt modelId="{64E6C9FF-015C-46CA-88DF-ECBB9AF48F79}" type="pres">
      <dgm:prSet presAssocID="{4F7F87FF-0142-4BB9-8B60-FAECE1C73636}" presName="rootText" presStyleLbl="node1" presStyleIdx="2" presStyleCnt="5"/>
      <dgm:spPr/>
      <dgm:t>
        <a:bodyPr/>
        <a:lstStyle/>
        <a:p>
          <a:endParaRPr lang="pl-PL"/>
        </a:p>
      </dgm:t>
    </dgm:pt>
    <dgm:pt modelId="{11C2BC5C-672B-470C-A53B-232908C3B320}" type="pres">
      <dgm:prSet presAssocID="{4F7F87FF-0142-4BB9-8B60-FAECE1C73636}" presName="rootConnector" presStyleLbl="node1" presStyleIdx="2" presStyleCnt="5"/>
      <dgm:spPr/>
      <dgm:t>
        <a:bodyPr/>
        <a:lstStyle/>
        <a:p>
          <a:endParaRPr lang="pl-PL"/>
        </a:p>
      </dgm:t>
    </dgm:pt>
    <dgm:pt modelId="{DEB6EDA0-7B8F-45B2-B08D-CA24C2438DE1}" type="pres">
      <dgm:prSet presAssocID="{4F7F87FF-0142-4BB9-8B60-FAECE1C73636}" presName="childShape" presStyleCnt="0"/>
      <dgm:spPr/>
    </dgm:pt>
    <dgm:pt modelId="{9376A724-5A06-4159-9038-2B08F3711404}" type="pres">
      <dgm:prSet presAssocID="{CAA33397-9155-42B5-99E9-D23CBE688FF9}" presName="root" presStyleCnt="0"/>
      <dgm:spPr/>
    </dgm:pt>
    <dgm:pt modelId="{D5E7A61B-30AD-444C-98CE-B621F9A40578}" type="pres">
      <dgm:prSet presAssocID="{CAA33397-9155-42B5-99E9-D23CBE688FF9}" presName="rootComposite" presStyleCnt="0"/>
      <dgm:spPr/>
    </dgm:pt>
    <dgm:pt modelId="{9B102CDE-0215-4957-9112-07A98ABA4C68}" type="pres">
      <dgm:prSet presAssocID="{CAA33397-9155-42B5-99E9-D23CBE688FF9}" presName="rootText" presStyleLbl="node1" presStyleIdx="3" presStyleCnt="5"/>
      <dgm:spPr/>
      <dgm:t>
        <a:bodyPr/>
        <a:lstStyle/>
        <a:p>
          <a:endParaRPr lang="pl-PL"/>
        </a:p>
      </dgm:t>
    </dgm:pt>
    <dgm:pt modelId="{A5524586-FA9A-4A47-A1C5-9EB7BB041FF3}" type="pres">
      <dgm:prSet presAssocID="{CAA33397-9155-42B5-99E9-D23CBE688FF9}" presName="rootConnector" presStyleLbl="node1" presStyleIdx="3" presStyleCnt="5"/>
      <dgm:spPr/>
      <dgm:t>
        <a:bodyPr/>
        <a:lstStyle/>
        <a:p>
          <a:endParaRPr lang="pl-PL"/>
        </a:p>
      </dgm:t>
    </dgm:pt>
    <dgm:pt modelId="{771F5344-B519-45B5-ACF6-5A4AFC5A3075}" type="pres">
      <dgm:prSet presAssocID="{CAA33397-9155-42B5-99E9-D23CBE688FF9}" presName="childShape" presStyleCnt="0"/>
      <dgm:spPr/>
    </dgm:pt>
    <dgm:pt modelId="{FED830A5-704A-4EB9-9F55-0DDA0A645DB4}" type="pres">
      <dgm:prSet presAssocID="{A0F85404-A6D9-4C35-8C6E-E4BDE49BB6A3}" presName="root" presStyleCnt="0"/>
      <dgm:spPr/>
    </dgm:pt>
    <dgm:pt modelId="{85ACDB33-6BF0-4714-8693-6274DF299EBB}" type="pres">
      <dgm:prSet presAssocID="{A0F85404-A6D9-4C35-8C6E-E4BDE49BB6A3}" presName="rootComposite" presStyleCnt="0"/>
      <dgm:spPr/>
    </dgm:pt>
    <dgm:pt modelId="{E8E4EDB4-C1AD-4BBA-8571-395E06CB428A}" type="pres">
      <dgm:prSet presAssocID="{A0F85404-A6D9-4C35-8C6E-E4BDE49BB6A3}" presName="rootText" presStyleLbl="node1" presStyleIdx="4" presStyleCnt="5"/>
      <dgm:spPr/>
      <dgm:t>
        <a:bodyPr/>
        <a:lstStyle/>
        <a:p>
          <a:endParaRPr lang="pl-PL"/>
        </a:p>
      </dgm:t>
    </dgm:pt>
    <dgm:pt modelId="{275314F6-DF88-45DF-A0D0-78A40EEE9867}" type="pres">
      <dgm:prSet presAssocID="{A0F85404-A6D9-4C35-8C6E-E4BDE49BB6A3}" presName="rootConnector" presStyleLbl="node1" presStyleIdx="4" presStyleCnt="5"/>
      <dgm:spPr/>
      <dgm:t>
        <a:bodyPr/>
        <a:lstStyle/>
        <a:p>
          <a:endParaRPr lang="pl-PL"/>
        </a:p>
      </dgm:t>
    </dgm:pt>
    <dgm:pt modelId="{5A6CBF77-FA00-4466-8EE1-9C4DC9CEC684}" type="pres">
      <dgm:prSet presAssocID="{A0F85404-A6D9-4C35-8C6E-E4BDE49BB6A3}" presName="childShape" presStyleCnt="0"/>
      <dgm:spPr/>
    </dgm:pt>
  </dgm:ptLst>
  <dgm:cxnLst>
    <dgm:cxn modelId="{1E0AF64D-186C-4824-84FC-39E84EBB2B19}" type="presOf" srcId="{4F7F87FF-0142-4BB9-8B60-FAECE1C73636}" destId="{64E6C9FF-015C-46CA-88DF-ECBB9AF48F79}" srcOrd="0" destOrd="0" presId="urn:microsoft.com/office/officeart/2005/8/layout/hierarchy3"/>
    <dgm:cxn modelId="{E9311042-0F3D-4A85-8A3A-BF1B7C4EBBF7}" type="presOf" srcId="{4F7F87FF-0142-4BB9-8B60-FAECE1C73636}" destId="{11C2BC5C-672B-470C-A53B-232908C3B320}" srcOrd="1" destOrd="0" presId="urn:microsoft.com/office/officeart/2005/8/layout/hierarchy3"/>
    <dgm:cxn modelId="{3F5029F6-97BA-4BE4-B681-98094F1ED95E}" type="presOf" srcId="{CAA33397-9155-42B5-99E9-D23CBE688FF9}" destId="{9B102CDE-0215-4957-9112-07A98ABA4C68}" srcOrd="0" destOrd="0" presId="urn:microsoft.com/office/officeart/2005/8/layout/hierarchy3"/>
    <dgm:cxn modelId="{7836E5E2-052B-4020-8472-4DDFB6773CB2}" type="presOf" srcId="{8C737212-F7D2-4CBA-AAD9-EE37988C6A0C}" destId="{3943C1A0-A870-4ACC-8E93-87B900A513BF}" srcOrd="0" destOrd="0" presId="urn:microsoft.com/office/officeart/2005/8/layout/hierarchy3"/>
    <dgm:cxn modelId="{F50E4EA0-864C-4004-8B6D-753AB6B20E81}" srcId="{48498450-C3AB-4531-B0F2-49933F110EFC}" destId="{CBB70A3D-C754-4301-A863-29BF364B4643}" srcOrd="0" destOrd="0" parTransId="{9AD77AEF-F8C9-4DC6-97F7-31F830CD97F5}" sibTransId="{174A3B3C-AB58-4059-A830-C4B610F2B398}"/>
    <dgm:cxn modelId="{33F63D5B-4B4A-42DD-8B0E-34D11B9D4D5D}" type="presOf" srcId="{8C737212-F7D2-4CBA-AAD9-EE37988C6A0C}" destId="{1BC9767D-83EA-4D7B-A07D-1DDCB0AC6343}" srcOrd="1" destOrd="0" presId="urn:microsoft.com/office/officeart/2005/8/layout/hierarchy3"/>
    <dgm:cxn modelId="{8C99F6FE-F94D-4CBA-BCB6-5DC01900BF4E}" type="presOf" srcId="{CBB70A3D-C754-4301-A863-29BF364B4643}" destId="{6A317F49-ECC4-4FD7-B029-7E3DD1C9B351}" srcOrd="1" destOrd="0" presId="urn:microsoft.com/office/officeart/2005/8/layout/hierarchy3"/>
    <dgm:cxn modelId="{5B6A58A4-D37B-4A7E-8D31-0A0DE3E7F35E}" srcId="{48498450-C3AB-4531-B0F2-49933F110EFC}" destId="{8C737212-F7D2-4CBA-AAD9-EE37988C6A0C}" srcOrd="1" destOrd="0" parTransId="{5D709BF0-6F88-4685-AA9A-170A7AB19B05}" sibTransId="{1453B2F8-A118-4DD3-8532-D05EB7CF8A7D}"/>
    <dgm:cxn modelId="{BA8D2BB4-F89F-4337-9507-0E6A9F7ECC7D}" type="presOf" srcId="{CBB70A3D-C754-4301-A863-29BF364B4643}" destId="{F0C19875-3694-4D90-B217-EA6EF217EF02}" srcOrd="0" destOrd="0" presId="urn:microsoft.com/office/officeart/2005/8/layout/hierarchy3"/>
    <dgm:cxn modelId="{CEE6644A-5874-4CBD-84BF-3A7CB8DA8277}" type="presOf" srcId="{CAA33397-9155-42B5-99E9-D23CBE688FF9}" destId="{A5524586-FA9A-4A47-A1C5-9EB7BB041FF3}" srcOrd="1" destOrd="0" presId="urn:microsoft.com/office/officeart/2005/8/layout/hierarchy3"/>
    <dgm:cxn modelId="{9E74E2C9-DB1D-4F91-B439-B6AEF7FED7CF}" srcId="{48498450-C3AB-4531-B0F2-49933F110EFC}" destId="{4F7F87FF-0142-4BB9-8B60-FAECE1C73636}" srcOrd="2" destOrd="0" parTransId="{090D3CFE-CF47-4301-A26F-CCF9EDCFD423}" sibTransId="{64D297C0-1488-4252-80BA-53BA64B78CAD}"/>
    <dgm:cxn modelId="{BE82D04C-C049-4D24-A947-31C0F0401103}" type="presOf" srcId="{A0F85404-A6D9-4C35-8C6E-E4BDE49BB6A3}" destId="{275314F6-DF88-45DF-A0D0-78A40EEE9867}" srcOrd="1" destOrd="0" presId="urn:microsoft.com/office/officeart/2005/8/layout/hierarchy3"/>
    <dgm:cxn modelId="{819860CA-B5FE-4E0A-BDC3-23F160ED708E}" type="presOf" srcId="{A0F85404-A6D9-4C35-8C6E-E4BDE49BB6A3}" destId="{E8E4EDB4-C1AD-4BBA-8571-395E06CB428A}" srcOrd="0" destOrd="0" presId="urn:microsoft.com/office/officeart/2005/8/layout/hierarchy3"/>
    <dgm:cxn modelId="{16F381B0-761D-4ADB-994D-A2B60B963ABA}" srcId="{48498450-C3AB-4531-B0F2-49933F110EFC}" destId="{CAA33397-9155-42B5-99E9-D23CBE688FF9}" srcOrd="3" destOrd="0" parTransId="{64B1B679-68F6-44F8-BE12-552ED8419DF9}" sibTransId="{56D48430-8677-44F2-8DC4-19BF58EEEF32}"/>
    <dgm:cxn modelId="{0793D850-26FE-42D1-9188-A507B58FFA1A}" type="presOf" srcId="{48498450-C3AB-4531-B0F2-49933F110EFC}" destId="{C3221213-BBA6-4BC0-8116-CE422560F712}" srcOrd="0" destOrd="0" presId="urn:microsoft.com/office/officeart/2005/8/layout/hierarchy3"/>
    <dgm:cxn modelId="{0B0EC009-E7FD-4313-AE54-FF5DDD4C49BC}" srcId="{48498450-C3AB-4531-B0F2-49933F110EFC}" destId="{A0F85404-A6D9-4C35-8C6E-E4BDE49BB6A3}" srcOrd="4" destOrd="0" parTransId="{C961A75C-DC46-48B2-A91C-3BA900974BD9}" sibTransId="{38549CA8-CE29-46E2-886B-F21E7693D407}"/>
    <dgm:cxn modelId="{A0508149-2723-40B7-AE3E-21C397BCFCAC}" type="presParOf" srcId="{C3221213-BBA6-4BC0-8116-CE422560F712}" destId="{894F2E61-E51E-4A84-8BB7-02A0F25D4BFA}" srcOrd="0" destOrd="0" presId="urn:microsoft.com/office/officeart/2005/8/layout/hierarchy3"/>
    <dgm:cxn modelId="{3CF5B8AB-8760-4393-B4CB-AF5820C4B666}" type="presParOf" srcId="{894F2E61-E51E-4A84-8BB7-02A0F25D4BFA}" destId="{5C617DEB-C1BE-42ED-806A-451BEB752EAD}" srcOrd="0" destOrd="0" presId="urn:microsoft.com/office/officeart/2005/8/layout/hierarchy3"/>
    <dgm:cxn modelId="{C492B7B6-6142-41F3-A6A6-C18D37F68936}" type="presParOf" srcId="{5C617DEB-C1BE-42ED-806A-451BEB752EAD}" destId="{F0C19875-3694-4D90-B217-EA6EF217EF02}" srcOrd="0" destOrd="0" presId="urn:microsoft.com/office/officeart/2005/8/layout/hierarchy3"/>
    <dgm:cxn modelId="{C5CF9C62-76D4-460E-A37E-8FDB1C666707}" type="presParOf" srcId="{5C617DEB-C1BE-42ED-806A-451BEB752EAD}" destId="{6A317F49-ECC4-4FD7-B029-7E3DD1C9B351}" srcOrd="1" destOrd="0" presId="urn:microsoft.com/office/officeart/2005/8/layout/hierarchy3"/>
    <dgm:cxn modelId="{189D7E7D-5D59-432C-B150-758E9D927D6D}" type="presParOf" srcId="{894F2E61-E51E-4A84-8BB7-02A0F25D4BFA}" destId="{8B1D0DF4-C1E7-4B0A-9932-0185FD63B09E}" srcOrd="1" destOrd="0" presId="urn:microsoft.com/office/officeart/2005/8/layout/hierarchy3"/>
    <dgm:cxn modelId="{38C27A28-7315-43B7-AE06-9F0B9B3E40D4}" type="presParOf" srcId="{C3221213-BBA6-4BC0-8116-CE422560F712}" destId="{54330FB1-D09B-44F2-A8DE-A6F8221D2AA8}" srcOrd="1" destOrd="0" presId="urn:microsoft.com/office/officeart/2005/8/layout/hierarchy3"/>
    <dgm:cxn modelId="{619BBF9E-C8AA-4742-BBC4-B7EAF0E8F6B6}" type="presParOf" srcId="{54330FB1-D09B-44F2-A8DE-A6F8221D2AA8}" destId="{18C0F805-3C7B-42B3-ADAF-8B914F540F32}" srcOrd="0" destOrd="0" presId="urn:microsoft.com/office/officeart/2005/8/layout/hierarchy3"/>
    <dgm:cxn modelId="{E3218BCD-217A-431A-9A29-4D247D3F449D}" type="presParOf" srcId="{18C0F805-3C7B-42B3-ADAF-8B914F540F32}" destId="{3943C1A0-A870-4ACC-8E93-87B900A513BF}" srcOrd="0" destOrd="0" presId="urn:microsoft.com/office/officeart/2005/8/layout/hierarchy3"/>
    <dgm:cxn modelId="{993FA330-4B73-4701-9D63-4BE6628EE30C}" type="presParOf" srcId="{18C0F805-3C7B-42B3-ADAF-8B914F540F32}" destId="{1BC9767D-83EA-4D7B-A07D-1DDCB0AC6343}" srcOrd="1" destOrd="0" presId="urn:microsoft.com/office/officeart/2005/8/layout/hierarchy3"/>
    <dgm:cxn modelId="{8C3F48BC-A881-47E9-B8A4-2903102B8E09}" type="presParOf" srcId="{54330FB1-D09B-44F2-A8DE-A6F8221D2AA8}" destId="{7499059C-60BA-4049-A8FF-4DDBCD507F85}" srcOrd="1" destOrd="0" presId="urn:microsoft.com/office/officeart/2005/8/layout/hierarchy3"/>
    <dgm:cxn modelId="{B86F129E-852B-48D6-9B21-8F0767E55E4F}" type="presParOf" srcId="{C3221213-BBA6-4BC0-8116-CE422560F712}" destId="{53298B0F-DC99-4A28-BBC6-3510E42FF1A9}" srcOrd="2" destOrd="0" presId="urn:microsoft.com/office/officeart/2005/8/layout/hierarchy3"/>
    <dgm:cxn modelId="{63C95F73-D026-4AE2-8B4F-BA14C51AE9F5}" type="presParOf" srcId="{53298B0F-DC99-4A28-BBC6-3510E42FF1A9}" destId="{842B52E4-BA9E-4AD6-B62C-A09F473D5C76}" srcOrd="0" destOrd="0" presId="urn:microsoft.com/office/officeart/2005/8/layout/hierarchy3"/>
    <dgm:cxn modelId="{C10F8976-A556-4254-991B-590FA9ED8297}" type="presParOf" srcId="{842B52E4-BA9E-4AD6-B62C-A09F473D5C76}" destId="{64E6C9FF-015C-46CA-88DF-ECBB9AF48F79}" srcOrd="0" destOrd="0" presId="urn:microsoft.com/office/officeart/2005/8/layout/hierarchy3"/>
    <dgm:cxn modelId="{21CE195A-C669-404A-B156-BD897E3F006B}" type="presParOf" srcId="{842B52E4-BA9E-4AD6-B62C-A09F473D5C76}" destId="{11C2BC5C-672B-470C-A53B-232908C3B320}" srcOrd="1" destOrd="0" presId="urn:microsoft.com/office/officeart/2005/8/layout/hierarchy3"/>
    <dgm:cxn modelId="{5C1D4CA2-3482-45AC-BE58-245F07AC7E82}" type="presParOf" srcId="{53298B0F-DC99-4A28-BBC6-3510E42FF1A9}" destId="{DEB6EDA0-7B8F-45B2-B08D-CA24C2438DE1}" srcOrd="1" destOrd="0" presId="urn:microsoft.com/office/officeart/2005/8/layout/hierarchy3"/>
    <dgm:cxn modelId="{F21E6C61-28B1-483D-80A8-CC16B7EF71A3}" type="presParOf" srcId="{C3221213-BBA6-4BC0-8116-CE422560F712}" destId="{9376A724-5A06-4159-9038-2B08F3711404}" srcOrd="3" destOrd="0" presId="urn:microsoft.com/office/officeart/2005/8/layout/hierarchy3"/>
    <dgm:cxn modelId="{56BE6929-C89F-4B6A-870C-6396E63A9512}" type="presParOf" srcId="{9376A724-5A06-4159-9038-2B08F3711404}" destId="{D5E7A61B-30AD-444C-98CE-B621F9A40578}" srcOrd="0" destOrd="0" presId="urn:microsoft.com/office/officeart/2005/8/layout/hierarchy3"/>
    <dgm:cxn modelId="{21AAEE67-CE49-477B-A3C7-D4DE909B6B10}" type="presParOf" srcId="{D5E7A61B-30AD-444C-98CE-B621F9A40578}" destId="{9B102CDE-0215-4957-9112-07A98ABA4C68}" srcOrd="0" destOrd="0" presId="urn:microsoft.com/office/officeart/2005/8/layout/hierarchy3"/>
    <dgm:cxn modelId="{1D2CE7D4-FF3A-44C9-B33A-5A2B96B39AFD}" type="presParOf" srcId="{D5E7A61B-30AD-444C-98CE-B621F9A40578}" destId="{A5524586-FA9A-4A47-A1C5-9EB7BB041FF3}" srcOrd="1" destOrd="0" presId="urn:microsoft.com/office/officeart/2005/8/layout/hierarchy3"/>
    <dgm:cxn modelId="{5DCF75CD-DD36-44BA-9385-4B5E58B0CE4E}" type="presParOf" srcId="{9376A724-5A06-4159-9038-2B08F3711404}" destId="{771F5344-B519-45B5-ACF6-5A4AFC5A3075}" srcOrd="1" destOrd="0" presId="urn:microsoft.com/office/officeart/2005/8/layout/hierarchy3"/>
    <dgm:cxn modelId="{461D84B5-BA04-48CF-8203-8E32C036420F}" type="presParOf" srcId="{C3221213-BBA6-4BC0-8116-CE422560F712}" destId="{FED830A5-704A-4EB9-9F55-0DDA0A645DB4}" srcOrd="4" destOrd="0" presId="urn:microsoft.com/office/officeart/2005/8/layout/hierarchy3"/>
    <dgm:cxn modelId="{74B787BE-989B-47B3-AF78-A56D0C27C802}" type="presParOf" srcId="{FED830A5-704A-4EB9-9F55-0DDA0A645DB4}" destId="{85ACDB33-6BF0-4714-8693-6274DF299EBB}" srcOrd="0" destOrd="0" presId="urn:microsoft.com/office/officeart/2005/8/layout/hierarchy3"/>
    <dgm:cxn modelId="{085CBFE8-4900-461E-94BC-28887B728F41}" type="presParOf" srcId="{85ACDB33-6BF0-4714-8693-6274DF299EBB}" destId="{E8E4EDB4-C1AD-4BBA-8571-395E06CB428A}" srcOrd="0" destOrd="0" presId="urn:microsoft.com/office/officeart/2005/8/layout/hierarchy3"/>
    <dgm:cxn modelId="{851861FF-0D86-4917-BD5D-41592A1EC8CF}" type="presParOf" srcId="{85ACDB33-6BF0-4714-8693-6274DF299EBB}" destId="{275314F6-DF88-45DF-A0D0-78A40EEE9867}" srcOrd="1" destOrd="0" presId="urn:microsoft.com/office/officeart/2005/8/layout/hierarchy3"/>
    <dgm:cxn modelId="{80754E0A-FE09-4EFB-ABEA-DA8BF7F0485A}" type="presParOf" srcId="{FED830A5-704A-4EB9-9F55-0DDA0A645DB4}" destId="{5A6CBF77-FA00-4466-8EE1-9C4DC9CEC6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98450-C3AB-4531-B0F2-49933F110EFC}" type="doc">
      <dgm:prSet loTypeId="urn:microsoft.com/office/officeart/2005/8/layout/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BB70A3D-C754-4301-A863-29BF364B4643}">
      <dgm:prSet custT="1"/>
      <dgm:spPr/>
      <dgm:t>
        <a:bodyPr/>
        <a:lstStyle/>
        <a:p>
          <a:pPr rtl="0"/>
          <a:r>
            <a:rPr lang="pl-PL" sz="1800" b="0" dirty="0" smtClean="0">
              <a:latin typeface="+mn-lt"/>
            </a:rPr>
            <a:t>  </a:t>
          </a:r>
          <a:r>
            <a:rPr lang="pl-PL" sz="1600" b="0" dirty="0" smtClean="0">
              <a:latin typeface="+mn-lt"/>
            </a:rPr>
            <a:t>Cisco Systems Poland Sp. z o.o.</a:t>
          </a:r>
          <a:endParaRPr lang="en-GB" sz="1600" b="0" dirty="0">
            <a:latin typeface="+mn-lt"/>
          </a:endParaRPr>
        </a:p>
      </dgm:t>
    </dgm:pt>
    <dgm:pt modelId="{9AD77AEF-F8C9-4DC6-97F7-31F830CD97F5}" type="parTrans" cxnId="{F50E4EA0-864C-4004-8B6D-753AB6B20E81}">
      <dgm:prSet/>
      <dgm:spPr/>
      <dgm:t>
        <a:bodyPr/>
        <a:lstStyle/>
        <a:p>
          <a:endParaRPr lang="en-GB"/>
        </a:p>
      </dgm:t>
    </dgm:pt>
    <dgm:pt modelId="{174A3B3C-AB58-4059-A830-C4B610F2B398}" type="sibTrans" cxnId="{F50E4EA0-864C-4004-8B6D-753AB6B20E81}">
      <dgm:prSet/>
      <dgm:spPr/>
      <dgm:t>
        <a:bodyPr/>
        <a:lstStyle/>
        <a:p>
          <a:endParaRPr lang="en-GB"/>
        </a:p>
      </dgm:t>
    </dgm:pt>
    <dgm:pt modelId="{8C737212-F7D2-4CBA-AAD9-EE37988C6A0C}">
      <dgm:prSet custT="1"/>
      <dgm:spPr/>
      <dgm:t>
        <a:bodyPr/>
        <a:lstStyle/>
        <a:p>
          <a:pPr rtl="0"/>
          <a:r>
            <a:rPr lang="pl-PL" sz="1600" b="0" dirty="0" smtClean="0">
              <a:latin typeface="+mn-lt"/>
            </a:rPr>
            <a:t>  </a:t>
          </a:r>
          <a:r>
            <a:rPr lang="pl-PL" sz="1600" b="0" i="0" dirty="0" smtClean="0">
              <a:latin typeface="+mn-lt"/>
            </a:rPr>
            <a:t>SUSE Polska Sp. z o.o.</a:t>
          </a:r>
          <a:endParaRPr lang="en-GB" sz="1600" b="0" dirty="0">
            <a:latin typeface="+mn-lt"/>
          </a:endParaRPr>
        </a:p>
      </dgm:t>
    </dgm:pt>
    <dgm:pt modelId="{5D709BF0-6F88-4685-AA9A-170A7AB19B05}" type="parTrans" cxnId="{5B6A58A4-D37B-4A7E-8D31-0A0DE3E7F35E}">
      <dgm:prSet/>
      <dgm:spPr/>
      <dgm:t>
        <a:bodyPr/>
        <a:lstStyle/>
        <a:p>
          <a:endParaRPr lang="en-GB"/>
        </a:p>
      </dgm:t>
    </dgm:pt>
    <dgm:pt modelId="{1453B2F8-A118-4DD3-8532-D05EB7CF8A7D}" type="sibTrans" cxnId="{5B6A58A4-D37B-4A7E-8D31-0A0DE3E7F35E}">
      <dgm:prSet/>
      <dgm:spPr/>
      <dgm:t>
        <a:bodyPr/>
        <a:lstStyle/>
        <a:p>
          <a:endParaRPr lang="en-GB"/>
        </a:p>
      </dgm:t>
    </dgm:pt>
    <dgm:pt modelId="{4F7F87FF-0142-4BB9-8B60-FAECE1C73636}">
      <dgm:prSet custT="1"/>
      <dgm:spPr/>
      <dgm:t>
        <a:bodyPr/>
        <a:lstStyle/>
        <a:p>
          <a:pPr rtl="0"/>
          <a:r>
            <a:rPr lang="en-GB" sz="1600" b="0" dirty="0" err="1" smtClean="0">
              <a:latin typeface="+mn-lt"/>
            </a:rPr>
            <a:t>Polskie</a:t>
          </a:r>
          <a:r>
            <a:rPr lang="en-GB" sz="1600" b="0" dirty="0" smtClean="0">
              <a:latin typeface="+mn-lt"/>
            </a:rPr>
            <a:t> </a:t>
          </a:r>
          <a:r>
            <a:rPr lang="en-GB" sz="1600" b="0" dirty="0" err="1" smtClean="0">
              <a:latin typeface="+mn-lt"/>
            </a:rPr>
            <a:t>Towarzystwo</a:t>
          </a:r>
          <a:r>
            <a:rPr lang="en-GB" sz="1600" b="0" dirty="0" smtClean="0">
              <a:latin typeface="+mn-lt"/>
            </a:rPr>
            <a:t> </a:t>
          </a:r>
          <a:r>
            <a:rPr lang="en-GB" sz="1600" b="0" dirty="0" err="1" smtClean="0">
              <a:latin typeface="+mn-lt"/>
            </a:rPr>
            <a:t>Informatyczne</a:t>
          </a:r>
          <a:endParaRPr lang="en-GB" sz="1600" b="0" dirty="0">
            <a:latin typeface="+mn-lt"/>
          </a:endParaRPr>
        </a:p>
      </dgm:t>
    </dgm:pt>
    <dgm:pt modelId="{090D3CFE-CF47-4301-A26F-CCF9EDCFD423}" type="parTrans" cxnId="{9E74E2C9-DB1D-4F91-B439-B6AEF7FED7CF}">
      <dgm:prSet/>
      <dgm:spPr/>
      <dgm:t>
        <a:bodyPr/>
        <a:lstStyle/>
        <a:p>
          <a:endParaRPr lang="en-GB"/>
        </a:p>
      </dgm:t>
    </dgm:pt>
    <dgm:pt modelId="{64D297C0-1488-4252-80BA-53BA64B78CAD}" type="sibTrans" cxnId="{9E74E2C9-DB1D-4F91-B439-B6AEF7FED7CF}">
      <dgm:prSet/>
      <dgm:spPr/>
      <dgm:t>
        <a:bodyPr/>
        <a:lstStyle/>
        <a:p>
          <a:endParaRPr lang="en-GB"/>
        </a:p>
      </dgm:t>
    </dgm:pt>
    <dgm:pt modelId="{CAA33397-9155-42B5-99E9-D23CBE688FF9}">
      <dgm:prSet custT="1"/>
      <dgm:spPr/>
      <dgm:t>
        <a:bodyPr/>
        <a:lstStyle/>
        <a:p>
          <a:pPr rtl="0"/>
          <a:r>
            <a:rPr lang="en-GB" sz="1600" b="0" i="0" dirty="0" smtClean="0">
              <a:latin typeface="+mn-lt"/>
            </a:rPr>
            <a:t>ASTOR Sp. z </a:t>
          </a:r>
          <a:r>
            <a:rPr lang="en-GB" sz="1600" b="0" i="0" dirty="0" err="1" smtClean="0">
              <a:latin typeface="+mn-lt"/>
            </a:rPr>
            <a:t>o.o</a:t>
          </a:r>
          <a:r>
            <a:rPr lang="en-GB" sz="1600" b="0" i="0" dirty="0" smtClean="0">
              <a:latin typeface="+mn-lt"/>
            </a:rPr>
            <a:t>.</a:t>
          </a:r>
          <a:endParaRPr lang="en-GB" sz="1600" b="0" dirty="0">
            <a:latin typeface="+mn-lt"/>
          </a:endParaRPr>
        </a:p>
      </dgm:t>
    </dgm:pt>
    <dgm:pt modelId="{64B1B679-68F6-44F8-BE12-552ED8419DF9}" type="parTrans" cxnId="{16F381B0-761D-4ADB-994D-A2B60B963ABA}">
      <dgm:prSet/>
      <dgm:spPr/>
      <dgm:t>
        <a:bodyPr/>
        <a:lstStyle/>
        <a:p>
          <a:endParaRPr lang="en-GB"/>
        </a:p>
      </dgm:t>
    </dgm:pt>
    <dgm:pt modelId="{56D48430-8677-44F2-8DC4-19BF58EEEF32}" type="sibTrans" cxnId="{16F381B0-761D-4ADB-994D-A2B60B963ABA}">
      <dgm:prSet/>
      <dgm:spPr/>
      <dgm:t>
        <a:bodyPr/>
        <a:lstStyle/>
        <a:p>
          <a:endParaRPr lang="en-GB"/>
        </a:p>
      </dgm:t>
    </dgm:pt>
    <dgm:pt modelId="{A0F85404-A6D9-4C35-8C6E-E4BDE49BB6A3}">
      <dgm:prSet custT="1"/>
      <dgm:spPr/>
      <dgm:t>
        <a:bodyPr/>
        <a:lstStyle/>
        <a:p>
          <a:pPr rtl="0"/>
          <a:r>
            <a:rPr lang="pl-PL" sz="1600" b="0" i="0" dirty="0" smtClean="0">
              <a:latin typeface="+mn-lt"/>
            </a:rPr>
            <a:t>Lang LTC Centrum Egzaminacyjne Cambridge English </a:t>
          </a:r>
          <a:br>
            <a:rPr lang="pl-PL" sz="1600" b="0" i="0" dirty="0" smtClean="0">
              <a:latin typeface="+mn-lt"/>
            </a:rPr>
          </a:br>
          <a:r>
            <a:rPr lang="pl-PL" sz="1600" b="0" i="0" dirty="0" smtClean="0">
              <a:latin typeface="+mn-lt"/>
            </a:rPr>
            <a:t>w Polsce</a:t>
          </a:r>
          <a:endParaRPr lang="en-GB" sz="1600" b="0" dirty="0">
            <a:latin typeface="+mn-lt"/>
          </a:endParaRPr>
        </a:p>
      </dgm:t>
    </dgm:pt>
    <dgm:pt modelId="{C961A75C-DC46-48B2-A91C-3BA900974BD9}" type="parTrans" cxnId="{0B0EC009-E7FD-4313-AE54-FF5DDD4C49BC}">
      <dgm:prSet/>
      <dgm:spPr/>
      <dgm:t>
        <a:bodyPr/>
        <a:lstStyle/>
        <a:p>
          <a:endParaRPr lang="en-GB"/>
        </a:p>
      </dgm:t>
    </dgm:pt>
    <dgm:pt modelId="{38549CA8-CE29-46E2-886B-F21E7693D407}" type="sibTrans" cxnId="{0B0EC009-E7FD-4313-AE54-FF5DDD4C49BC}">
      <dgm:prSet/>
      <dgm:spPr/>
      <dgm:t>
        <a:bodyPr/>
        <a:lstStyle/>
        <a:p>
          <a:endParaRPr lang="en-GB"/>
        </a:p>
      </dgm:t>
    </dgm:pt>
    <dgm:pt modelId="{38396E21-ECEF-4A89-94A3-6B1E23B4EBDB}">
      <dgm:prSet custT="1"/>
      <dgm:spPr/>
      <dgm:t>
        <a:bodyPr/>
        <a:lstStyle/>
        <a:p>
          <a:pPr rtl="0"/>
          <a:r>
            <a:rPr lang="pl-PL" sz="1600" b="0" dirty="0" smtClean="0">
              <a:latin typeface="+mn-lt"/>
            </a:rPr>
            <a:t>ZDZ</a:t>
          </a:r>
          <a:endParaRPr lang="en-GB" sz="1600" b="0" dirty="0">
            <a:latin typeface="+mn-lt"/>
          </a:endParaRPr>
        </a:p>
      </dgm:t>
    </dgm:pt>
    <dgm:pt modelId="{8ECEF26F-E397-456C-8550-75B68EEA79DB}" type="parTrans" cxnId="{05FC6CF9-4BCA-4723-9971-BBF937BF3739}">
      <dgm:prSet/>
      <dgm:spPr/>
      <dgm:t>
        <a:bodyPr/>
        <a:lstStyle/>
        <a:p>
          <a:endParaRPr lang="en-GB"/>
        </a:p>
      </dgm:t>
    </dgm:pt>
    <dgm:pt modelId="{5707FE28-7717-4722-8538-584FD5D0C546}" type="sibTrans" cxnId="{05FC6CF9-4BCA-4723-9971-BBF937BF3739}">
      <dgm:prSet/>
      <dgm:spPr/>
      <dgm:t>
        <a:bodyPr/>
        <a:lstStyle/>
        <a:p>
          <a:endParaRPr lang="en-GB"/>
        </a:p>
      </dgm:t>
    </dgm:pt>
    <dgm:pt modelId="{B142C57E-E546-4F19-A272-A213C2AD6031}">
      <dgm:prSet custT="1"/>
      <dgm:spPr/>
      <dgm:t>
        <a:bodyPr/>
        <a:lstStyle/>
        <a:p>
          <a:pPr rtl="0"/>
          <a:r>
            <a:rPr lang="pl-PL" sz="1600" b="0" dirty="0" smtClean="0">
              <a:latin typeface="+mn-lt"/>
            </a:rPr>
            <a:t>UDT</a:t>
          </a:r>
          <a:endParaRPr lang="en-GB" sz="1600" b="0" dirty="0">
            <a:latin typeface="+mn-lt"/>
          </a:endParaRPr>
        </a:p>
      </dgm:t>
    </dgm:pt>
    <dgm:pt modelId="{0A69BBCC-A448-47F5-8646-BE4CCD39DF63}" type="parTrans" cxnId="{E0970EA5-A004-459A-854B-F3098739F6D3}">
      <dgm:prSet/>
      <dgm:spPr/>
      <dgm:t>
        <a:bodyPr/>
        <a:lstStyle/>
        <a:p>
          <a:endParaRPr lang="en-GB"/>
        </a:p>
      </dgm:t>
    </dgm:pt>
    <dgm:pt modelId="{E7D0CA84-CED8-4803-9260-28356FAB1766}" type="sibTrans" cxnId="{E0970EA5-A004-459A-854B-F3098739F6D3}">
      <dgm:prSet/>
      <dgm:spPr/>
      <dgm:t>
        <a:bodyPr/>
        <a:lstStyle/>
        <a:p>
          <a:endParaRPr lang="en-GB"/>
        </a:p>
      </dgm:t>
    </dgm:pt>
    <dgm:pt modelId="{FA1826EC-57B0-4167-9CF0-B6EC9C623B2A}">
      <dgm:prSet custT="1"/>
      <dgm:spPr/>
      <dgm:t>
        <a:bodyPr/>
        <a:lstStyle/>
        <a:p>
          <a:pPr rtl="0"/>
          <a:r>
            <a:rPr lang="pl-PL" sz="1600" b="0" dirty="0" smtClean="0">
              <a:solidFill>
                <a:schemeClr val="bg1"/>
              </a:solidFill>
              <a:latin typeface="+mn-lt"/>
            </a:rPr>
            <a:t>Fundacja Rozwoju Systemu Edukacji</a:t>
          </a:r>
          <a:endParaRPr lang="en-GB" sz="1600" b="0" dirty="0">
            <a:solidFill>
              <a:schemeClr val="bg1"/>
            </a:solidFill>
            <a:latin typeface="+mn-lt"/>
          </a:endParaRPr>
        </a:p>
      </dgm:t>
    </dgm:pt>
    <dgm:pt modelId="{38686EDC-4B78-454F-BC9A-689496B4EDFE}" type="parTrans" cxnId="{4692EA08-3A39-4C0A-89C3-D0CFD1983758}">
      <dgm:prSet/>
      <dgm:spPr/>
      <dgm:t>
        <a:bodyPr/>
        <a:lstStyle/>
        <a:p>
          <a:endParaRPr lang="en-GB"/>
        </a:p>
      </dgm:t>
    </dgm:pt>
    <dgm:pt modelId="{FEE6FAC6-4F91-4A9D-A223-331C13B29318}" type="sibTrans" cxnId="{4692EA08-3A39-4C0A-89C3-D0CFD1983758}">
      <dgm:prSet/>
      <dgm:spPr/>
      <dgm:t>
        <a:bodyPr/>
        <a:lstStyle/>
        <a:p>
          <a:endParaRPr lang="en-GB"/>
        </a:p>
      </dgm:t>
    </dgm:pt>
    <dgm:pt modelId="{0818733C-8ADF-4BAE-977D-4609F996BF91}">
      <dgm:prSet custT="1"/>
      <dgm:spPr/>
      <dgm:t>
        <a:bodyPr/>
        <a:lstStyle/>
        <a:p>
          <a:pPr rtl="0"/>
          <a:r>
            <a:rPr lang="pl-PL" sz="1600" b="0" dirty="0" smtClean="0">
              <a:solidFill>
                <a:schemeClr val="bg1"/>
              </a:solidFill>
              <a:latin typeface="+mn-lt"/>
            </a:rPr>
            <a:t>Partnerzy zagraniczni</a:t>
          </a:r>
          <a:endParaRPr lang="en-GB" sz="1600" b="0" dirty="0">
            <a:solidFill>
              <a:schemeClr val="bg1"/>
            </a:solidFill>
            <a:latin typeface="+mn-lt"/>
          </a:endParaRPr>
        </a:p>
      </dgm:t>
    </dgm:pt>
    <dgm:pt modelId="{05CD972D-F2FC-478A-99C8-35D45CB4FD8C}" type="parTrans" cxnId="{8F4797DA-4A1B-46C1-BC24-0F931110D15F}">
      <dgm:prSet/>
      <dgm:spPr/>
      <dgm:t>
        <a:bodyPr/>
        <a:lstStyle/>
        <a:p>
          <a:endParaRPr lang="en-GB"/>
        </a:p>
      </dgm:t>
    </dgm:pt>
    <dgm:pt modelId="{F1E9D502-74A2-4679-AFFA-079BAF5E5A5D}" type="sibTrans" cxnId="{8F4797DA-4A1B-46C1-BC24-0F931110D15F}">
      <dgm:prSet/>
      <dgm:spPr/>
      <dgm:t>
        <a:bodyPr/>
        <a:lstStyle/>
        <a:p>
          <a:endParaRPr lang="en-GB"/>
        </a:p>
      </dgm:t>
    </dgm:pt>
    <dgm:pt modelId="{83CCE740-D22A-4597-BC4B-E83ABCBA259F}">
      <dgm:prSet custT="1"/>
      <dgm:spPr/>
      <dgm:t>
        <a:bodyPr/>
        <a:lstStyle/>
        <a:p>
          <a:pPr rtl="0"/>
          <a:r>
            <a:rPr lang="en-GB" sz="1600" b="0" i="0" dirty="0" err="1" smtClean="0"/>
            <a:t>Krajowe</a:t>
          </a:r>
          <a:r>
            <a:rPr lang="en-GB" sz="1600" b="0" i="0" dirty="0" smtClean="0"/>
            <a:t> Centrum EUROPASS</a:t>
          </a:r>
          <a:endParaRPr lang="en-GB" sz="1600" b="0" dirty="0">
            <a:solidFill>
              <a:schemeClr val="bg1"/>
            </a:solidFill>
            <a:latin typeface="+mn-lt"/>
          </a:endParaRPr>
        </a:p>
      </dgm:t>
    </dgm:pt>
    <dgm:pt modelId="{DCFE74CE-1530-4AD4-AFDC-F15EEB4C8457}" type="parTrans" cxnId="{0B261E1E-2333-4BEF-9361-5FD5F4C5CFA2}">
      <dgm:prSet/>
      <dgm:spPr/>
      <dgm:t>
        <a:bodyPr/>
        <a:lstStyle/>
        <a:p>
          <a:endParaRPr lang="en-GB"/>
        </a:p>
      </dgm:t>
    </dgm:pt>
    <dgm:pt modelId="{244AAE27-B47A-4C6A-A45F-C7508C54AA50}" type="sibTrans" cxnId="{0B261E1E-2333-4BEF-9361-5FD5F4C5CFA2}">
      <dgm:prSet/>
      <dgm:spPr/>
      <dgm:t>
        <a:bodyPr/>
        <a:lstStyle/>
        <a:p>
          <a:endParaRPr lang="en-GB"/>
        </a:p>
      </dgm:t>
    </dgm:pt>
    <dgm:pt modelId="{2033F213-BC2C-4A11-9AFC-17D69225D45B}" type="pres">
      <dgm:prSet presAssocID="{48498450-C3AB-4531-B0F2-49933F110E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D2064C-67EA-456C-A52B-8B5D44F70435}" type="pres">
      <dgm:prSet presAssocID="{CBB70A3D-C754-4301-A863-29BF364B464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E33595-985A-4D14-9116-923DDBB08D2A}" type="pres">
      <dgm:prSet presAssocID="{174A3B3C-AB58-4059-A830-C4B610F2B398}" presName="sibTrans" presStyleLbl="sibTrans2D1" presStyleIdx="0" presStyleCnt="9"/>
      <dgm:spPr/>
      <dgm:t>
        <a:bodyPr/>
        <a:lstStyle/>
        <a:p>
          <a:endParaRPr lang="pl-PL"/>
        </a:p>
      </dgm:t>
    </dgm:pt>
    <dgm:pt modelId="{40C15CA8-520E-4B44-832D-0941D530A048}" type="pres">
      <dgm:prSet presAssocID="{174A3B3C-AB58-4059-A830-C4B610F2B398}" presName="connectorText" presStyleLbl="sibTrans2D1" presStyleIdx="0" presStyleCnt="9"/>
      <dgm:spPr/>
      <dgm:t>
        <a:bodyPr/>
        <a:lstStyle/>
        <a:p>
          <a:endParaRPr lang="pl-PL"/>
        </a:p>
      </dgm:t>
    </dgm:pt>
    <dgm:pt modelId="{AC43FA69-530F-48A8-AE2B-62619D78632B}" type="pres">
      <dgm:prSet presAssocID="{8C737212-F7D2-4CBA-AAD9-EE37988C6A0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2C9EDE-646B-4648-98D5-3A65D75A55C7}" type="pres">
      <dgm:prSet presAssocID="{1453B2F8-A118-4DD3-8532-D05EB7CF8A7D}" presName="sibTrans" presStyleLbl="sibTrans2D1" presStyleIdx="1" presStyleCnt="9"/>
      <dgm:spPr/>
      <dgm:t>
        <a:bodyPr/>
        <a:lstStyle/>
        <a:p>
          <a:endParaRPr lang="pl-PL"/>
        </a:p>
      </dgm:t>
    </dgm:pt>
    <dgm:pt modelId="{13CF83D3-CF66-4014-BB0F-76DB3CF08145}" type="pres">
      <dgm:prSet presAssocID="{1453B2F8-A118-4DD3-8532-D05EB7CF8A7D}" presName="connectorText" presStyleLbl="sibTrans2D1" presStyleIdx="1" presStyleCnt="9"/>
      <dgm:spPr/>
      <dgm:t>
        <a:bodyPr/>
        <a:lstStyle/>
        <a:p>
          <a:endParaRPr lang="pl-PL"/>
        </a:p>
      </dgm:t>
    </dgm:pt>
    <dgm:pt modelId="{A14B7F72-6622-475F-8B62-CA1836B347B3}" type="pres">
      <dgm:prSet presAssocID="{4F7F87FF-0142-4BB9-8B60-FAECE1C7363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6D5851-36FE-4491-B0AB-F8B1E9332484}" type="pres">
      <dgm:prSet presAssocID="{64D297C0-1488-4252-80BA-53BA64B78CAD}" presName="sibTrans" presStyleLbl="sibTrans2D1" presStyleIdx="2" presStyleCnt="9"/>
      <dgm:spPr/>
      <dgm:t>
        <a:bodyPr/>
        <a:lstStyle/>
        <a:p>
          <a:endParaRPr lang="pl-PL"/>
        </a:p>
      </dgm:t>
    </dgm:pt>
    <dgm:pt modelId="{B0A1B615-8553-44EF-9BBB-89EDCA48F4B6}" type="pres">
      <dgm:prSet presAssocID="{64D297C0-1488-4252-80BA-53BA64B78CAD}" presName="connectorText" presStyleLbl="sibTrans2D1" presStyleIdx="2" presStyleCnt="9"/>
      <dgm:spPr/>
      <dgm:t>
        <a:bodyPr/>
        <a:lstStyle/>
        <a:p>
          <a:endParaRPr lang="pl-PL"/>
        </a:p>
      </dgm:t>
    </dgm:pt>
    <dgm:pt modelId="{D8353B8F-222E-45B9-9D42-137005B3F4E3}" type="pres">
      <dgm:prSet presAssocID="{CAA33397-9155-42B5-99E9-D23CBE688FF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E2BF70-6259-4D97-8669-E9AB70D1A2A0}" type="pres">
      <dgm:prSet presAssocID="{56D48430-8677-44F2-8DC4-19BF58EEEF32}" presName="sibTrans" presStyleLbl="sibTrans2D1" presStyleIdx="3" presStyleCnt="9"/>
      <dgm:spPr/>
      <dgm:t>
        <a:bodyPr/>
        <a:lstStyle/>
        <a:p>
          <a:endParaRPr lang="pl-PL"/>
        </a:p>
      </dgm:t>
    </dgm:pt>
    <dgm:pt modelId="{260B73B3-E008-4687-84F8-4982EB1F2B7D}" type="pres">
      <dgm:prSet presAssocID="{56D48430-8677-44F2-8DC4-19BF58EEEF32}" presName="connectorText" presStyleLbl="sibTrans2D1" presStyleIdx="3" presStyleCnt="9"/>
      <dgm:spPr/>
      <dgm:t>
        <a:bodyPr/>
        <a:lstStyle/>
        <a:p>
          <a:endParaRPr lang="pl-PL"/>
        </a:p>
      </dgm:t>
    </dgm:pt>
    <dgm:pt modelId="{C0EE2E39-4B1B-4563-BFAE-4191D0EB85DE}" type="pres">
      <dgm:prSet presAssocID="{A0F85404-A6D9-4C35-8C6E-E4BDE49BB6A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14DBB-BA72-442C-9286-D83895BF274C}" type="pres">
      <dgm:prSet presAssocID="{38549CA8-CE29-46E2-886B-F21E7693D407}" presName="sibTrans" presStyleLbl="sibTrans2D1" presStyleIdx="4" presStyleCnt="9"/>
      <dgm:spPr/>
      <dgm:t>
        <a:bodyPr/>
        <a:lstStyle/>
        <a:p>
          <a:endParaRPr lang="pl-PL"/>
        </a:p>
      </dgm:t>
    </dgm:pt>
    <dgm:pt modelId="{7F10CADA-35EE-4058-95D8-CE57ED3AB1A3}" type="pres">
      <dgm:prSet presAssocID="{38549CA8-CE29-46E2-886B-F21E7693D407}" presName="connectorText" presStyleLbl="sibTrans2D1" presStyleIdx="4" presStyleCnt="9"/>
      <dgm:spPr/>
      <dgm:t>
        <a:bodyPr/>
        <a:lstStyle/>
        <a:p>
          <a:endParaRPr lang="pl-PL"/>
        </a:p>
      </dgm:t>
    </dgm:pt>
    <dgm:pt modelId="{159077CA-4D71-4731-91C9-AB92B93DDA78}" type="pres">
      <dgm:prSet presAssocID="{38396E21-ECEF-4A89-94A3-6B1E23B4EBD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01F7CC-E069-48A1-8BEA-62A49152A29D}" type="pres">
      <dgm:prSet presAssocID="{5707FE28-7717-4722-8538-584FD5D0C546}" presName="sibTrans" presStyleLbl="sibTrans2D1" presStyleIdx="5" presStyleCnt="9"/>
      <dgm:spPr/>
      <dgm:t>
        <a:bodyPr/>
        <a:lstStyle/>
        <a:p>
          <a:endParaRPr lang="pl-PL"/>
        </a:p>
      </dgm:t>
    </dgm:pt>
    <dgm:pt modelId="{1DECAF9C-EA53-48CD-B84D-B5FF0B242ACA}" type="pres">
      <dgm:prSet presAssocID="{5707FE28-7717-4722-8538-584FD5D0C546}" presName="connectorText" presStyleLbl="sibTrans2D1" presStyleIdx="5" presStyleCnt="9"/>
      <dgm:spPr/>
      <dgm:t>
        <a:bodyPr/>
        <a:lstStyle/>
        <a:p>
          <a:endParaRPr lang="pl-PL"/>
        </a:p>
      </dgm:t>
    </dgm:pt>
    <dgm:pt modelId="{5AC3DC2A-AD59-4046-BAB4-04BF2B84086B}" type="pres">
      <dgm:prSet presAssocID="{B142C57E-E546-4F19-A272-A213C2AD603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C95FDB-83E3-4323-969C-D8B5A5E34D40}" type="pres">
      <dgm:prSet presAssocID="{E7D0CA84-CED8-4803-9260-28356FAB1766}" presName="sibTrans" presStyleLbl="sibTrans2D1" presStyleIdx="6" presStyleCnt="9"/>
      <dgm:spPr/>
      <dgm:t>
        <a:bodyPr/>
        <a:lstStyle/>
        <a:p>
          <a:endParaRPr lang="pl-PL"/>
        </a:p>
      </dgm:t>
    </dgm:pt>
    <dgm:pt modelId="{B37BAE70-69F9-467E-8B04-24705C567D62}" type="pres">
      <dgm:prSet presAssocID="{E7D0CA84-CED8-4803-9260-28356FAB1766}" presName="connectorText" presStyleLbl="sibTrans2D1" presStyleIdx="6" presStyleCnt="9"/>
      <dgm:spPr/>
      <dgm:t>
        <a:bodyPr/>
        <a:lstStyle/>
        <a:p>
          <a:endParaRPr lang="pl-PL"/>
        </a:p>
      </dgm:t>
    </dgm:pt>
    <dgm:pt modelId="{2E4A9A60-4D0C-45E1-BABC-465D3FFA842C}" type="pres">
      <dgm:prSet presAssocID="{FA1826EC-57B0-4167-9CF0-B6EC9C623B2A}" presName="node" presStyleLbl="node1" presStyleIdx="7" presStyleCnt="10" custLinFactNeighborY="3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8E2E4D-F237-41E3-BF33-CE6EC3BBEC29}" type="pres">
      <dgm:prSet presAssocID="{FEE6FAC6-4F91-4A9D-A223-331C13B29318}" presName="sibTrans" presStyleLbl="sibTrans2D1" presStyleIdx="7" presStyleCnt="9"/>
      <dgm:spPr/>
      <dgm:t>
        <a:bodyPr/>
        <a:lstStyle/>
        <a:p>
          <a:endParaRPr lang="pl-PL"/>
        </a:p>
      </dgm:t>
    </dgm:pt>
    <dgm:pt modelId="{7075F9BB-6742-4C27-A92D-F0061885AA1A}" type="pres">
      <dgm:prSet presAssocID="{FEE6FAC6-4F91-4A9D-A223-331C13B29318}" presName="connectorText" presStyleLbl="sibTrans2D1" presStyleIdx="7" presStyleCnt="9"/>
      <dgm:spPr/>
      <dgm:t>
        <a:bodyPr/>
        <a:lstStyle/>
        <a:p>
          <a:endParaRPr lang="pl-PL"/>
        </a:p>
      </dgm:t>
    </dgm:pt>
    <dgm:pt modelId="{F0B97046-3089-4B4C-BB31-5869073AB5D0}" type="pres">
      <dgm:prSet presAssocID="{83CCE740-D22A-4597-BC4B-E83ABCBA259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14CA3-DF01-4911-B790-D1E57F64E62F}" type="pres">
      <dgm:prSet presAssocID="{244AAE27-B47A-4C6A-A45F-C7508C54AA50}" presName="sibTrans" presStyleLbl="sibTrans2D1" presStyleIdx="8" presStyleCnt="9"/>
      <dgm:spPr/>
      <dgm:t>
        <a:bodyPr/>
        <a:lstStyle/>
        <a:p>
          <a:endParaRPr lang="pl-PL"/>
        </a:p>
      </dgm:t>
    </dgm:pt>
    <dgm:pt modelId="{0A027E85-AD1C-407A-BAEE-97B88BA573BE}" type="pres">
      <dgm:prSet presAssocID="{244AAE27-B47A-4C6A-A45F-C7508C54AA50}" presName="connectorText" presStyleLbl="sibTrans2D1" presStyleIdx="8" presStyleCnt="9"/>
      <dgm:spPr/>
      <dgm:t>
        <a:bodyPr/>
        <a:lstStyle/>
        <a:p>
          <a:endParaRPr lang="pl-PL"/>
        </a:p>
      </dgm:t>
    </dgm:pt>
    <dgm:pt modelId="{75FAEE71-D8F4-46C4-A164-B3C710C67F87}" type="pres">
      <dgm:prSet presAssocID="{0818733C-8ADF-4BAE-977D-4609F996BF91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B6A58A4-D37B-4A7E-8D31-0A0DE3E7F35E}" srcId="{48498450-C3AB-4531-B0F2-49933F110EFC}" destId="{8C737212-F7D2-4CBA-AAD9-EE37988C6A0C}" srcOrd="1" destOrd="0" parTransId="{5D709BF0-6F88-4685-AA9A-170A7AB19B05}" sibTransId="{1453B2F8-A118-4DD3-8532-D05EB7CF8A7D}"/>
    <dgm:cxn modelId="{4DE97E48-7D1D-40FF-A26C-8C04D10BDBC6}" type="presOf" srcId="{48498450-C3AB-4531-B0F2-49933F110EFC}" destId="{2033F213-BC2C-4A11-9AFC-17D69225D45B}" srcOrd="0" destOrd="0" presId="urn:microsoft.com/office/officeart/2005/8/layout/process5"/>
    <dgm:cxn modelId="{0B261E1E-2333-4BEF-9361-5FD5F4C5CFA2}" srcId="{48498450-C3AB-4531-B0F2-49933F110EFC}" destId="{83CCE740-D22A-4597-BC4B-E83ABCBA259F}" srcOrd="8" destOrd="0" parTransId="{DCFE74CE-1530-4AD4-AFDC-F15EEB4C8457}" sibTransId="{244AAE27-B47A-4C6A-A45F-C7508C54AA50}"/>
    <dgm:cxn modelId="{EACC9DEE-DC28-4BA2-8944-94206F066A10}" type="presOf" srcId="{38549CA8-CE29-46E2-886B-F21E7693D407}" destId="{7F10CADA-35EE-4058-95D8-CE57ED3AB1A3}" srcOrd="1" destOrd="0" presId="urn:microsoft.com/office/officeart/2005/8/layout/process5"/>
    <dgm:cxn modelId="{A0CC2B2D-2C89-48A9-AF18-2ED9723876E5}" type="presOf" srcId="{FA1826EC-57B0-4167-9CF0-B6EC9C623B2A}" destId="{2E4A9A60-4D0C-45E1-BABC-465D3FFA842C}" srcOrd="0" destOrd="0" presId="urn:microsoft.com/office/officeart/2005/8/layout/process5"/>
    <dgm:cxn modelId="{05FC6CF9-4BCA-4723-9971-BBF937BF3739}" srcId="{48498450-C3AB-4531-B0F2-49933F110EFC}" destId="{38396E21-ECEF-4A89-94A3-6B1E23B4EBDB}" srcOrd="5" destOrd="0" parTransId="{8ECEF26F-E397-456C-8550-75B68EEA79DB}" sibTransId="{5707FE28-7717-4722-8538-584FD5D0C546}"/>
    <dgm:cxn modelId="{E94A2712-7B27-4A38-806D-A90ABD6E3F7F}" type="presOf" srcId="{56D48430-8677-44F2-8DC4-19BF58EEEF32}" destId="{260B73B3-E008-4687-84F8-4982EB1F2B7D}" srcOrd="1" destOrd="0" presId="urn:microsoft.com/office/officeart/2005/8/layout/process5"/>
    <dgm:cxn modelId="{2751D159-226A-4ABC-BF4D-694B32E2B91A}" type="presOf" srcId="{5707FE28-7717-4722-8538-584FD5D0C546}" destId="{1DECAF9C-EA53-48CD-B84D-B5FF0B242ACA}" srcOrd="1" destOrd="0" presId="urn:microsoft.com/office/officeart/2005/8/layout/process5"/>
    <dgm:cxn modelId="{198F8B68-270E-4EA2-8831-A0EF816DE5D9}" type="presOf" srcId="{38396E21-ECEF-4A89-94A3-6B1E23B4EBDB}" destId="{159077CA-4D71-4731-91C9-AB92B93DDA78}" srcOrd="0" destOrd="0" presId="urn:microsoft.com/office/officeart/2005/8/layout/process5"/>
    <dgm:cxn modelId="{DB991B8C-78FB-4667-A5C4-4501052D64BB}" type="presOf" srcId="{CAA33397-9155-42B5-99E9-D23CBE688FF9}" destId="{D8353B8F-222E-45B9-9D42-137005B3F4E3}" srcOrd="0" destOrd="0" presId="urn:microsoft.com/office/officeart/2005/8/layout/process5"/>
    <dgm:cxn modelId="{D4A27F3E-D67E-4F35-A2E8-BFD79E5B6D3F}" type="presOf" srcId="{A0F85404-A6D9-4C35-8C6E-E4BDE49BB6A3}" destId="{C0EE2E39-4B1B-4563-BFAE-4191D0EB85DE}" srcOrd="0" destOrd="0" presId="urn:microsoft.com/office/officeart/2005/8/layout/process5"/>
    <dgm:cxn modelId="{2AF7681E-4BDE-4076-9CA2-9BEFD1EA0C0B}" type="presOf" srcId="{FEE6FAC6-4F91-4A9D-A223-331C13B29318}" destId="{E68E2E4D-F237-41E3-BF33-CE6EC3BBEC29}" srcOrd="0" destOrd="0" presId="urn:microsoft.com/office/officeart/2005/8/layout/process5"/>
    <dgm:cxn modelId="{16F381B0-761D-4ADB-994D-A2B60B963ABA}" srcId="{48498450-C3AB-4531-B0F2-49933F110EFC}" destId="{CAA33397-9155-42B5-99E9-D23CBE688FF9}" srcOrd="3" destOrd="0" parTransId="{64B1B679-68F6-44F8-BE12-552ED8419DF9}" sibTransId="{56D48430-8677-44F2-8DC4-19BF58EEEF32}"/>
    <dgm:cxn modelId="{3BE6A7CA-A674-413B-AB8C-A0CAA61839EF}" type="presOf" srcId="{B142C57E-E546-4F19-A272-A213C2AD6031}" destId="{5AC3DC2A-AD59-4046-BAB4-04BF2B84086B}" srcOrd="0" destOrd="0" presId="urn:microsoft.com/office/officeart/2005/8/layout/process5"/>
    <dgm:cxn modelId="{E0970EA5-A004-459A-854B-F3098739F6D3}" srcId="{48498450-C3AB-4531-B0F2-49933F110EFC}" destId="{B142C57E-E546-4F19-A272-A213C2AD6031}" srcOrd="6" destOrd="0" parTransId="{0A69BBCC-A448-47F5-8646-BE4CCD39DF63}" sibTransId="{E7D0CA84-CED8-4803-9260-28356FAB1766}"/>
    <dgm:cxn modelId="{9EBABAEA-9814-4C75-9493-898B986E548B}" type="presOf" srcId="{E7D0CA84-CED8-4803-9260-28356FAB1766}" destId="{90C95FDB-83E3-4323-969C-D8B5A5E34D40}" srcOrd="0" destOrd="0" presId="urn:microsoft.com/office/officeart/2005/8/layout/process5"/>
    <dgm:cxn modelId="{8F4797DA-4A1B-46C1-BC24-0F931110D15F}" srcId="{48498450-C3AB-4531-B0F2-49933F110EFC}" destId="{0818733C-8ADF-4BAE-977D-4609F996BF91}" srcOrd="9" destOrd="0" parTransId="{05CD972D-F2FC-478A-99C8-35D45CB4FD8C}" sibTransId="{F1E9D502-74A2-4679-AFFA-079BAF5E5A5D}"/>
    <dgm:cxn modelId="{4692EA08-3A39-4C0A-89C3-D0CFD1983758}" srcId="{48498450-C3AB-4531-B0F2-49933F110EFC}" destId="{FA1826EC-57B0-4167-9CF0-B6EC9C623B2A}" srcOrd="7" destOrd="0" parTransId="{38686EDC-4B78-454F-BC9A-689496B4EDFE}" sibTransId="{FEE6FAC6-4F91-4A9D-A223-331C13B29318}"/>
    <dgm:cxn modelId="{F50E4EA0-864C-4004-8B6D-753AB6B20E81}" srcId="{48498450-C3AB-4531-B0F2-49933F110EFC}" destId="{CBB70A3D-C754-4301-A863-29BF364B4643}" srcOrd="0" destOrd="0" parTransId="{9AD77AEF-F8C9-4DC6-97F7-31F830CD97F5}" sibTransId="{174A3B3C-AB58-4059-A830-C4B610F2B398}"/>
    <dgm:cxn modelId="{09A712BB-2973-48AB-BFD5-B67429D0AE99}" type="presOf" srcId="{8C737212-F7D2-4CBA-AAD9-EE37988C6A0C}" destId="{AC43FA69-530F-48A8-AE2B-62619D78632B}" srcOrd="0" destOrd="0" presId="urn:microsoft.com/office/officeart/2005/8/layout/process5"/>
    <dgm:cxn modelId="{6E3AE457-C7EB-4426-99BF-34695826051D}" type="presOf" srcId="{4F7F87FF-0142-4BB9-8B60-FAECE1C73636}" destId="{A14B7F72-6622-475F-8B62-CA1836B347B3}" srcOrd="0" destOrd="0" presId="urn:microsoft.com/office/officeart/2005/8/layout/process5"/>
    <dgm:cxn modelId="{0144AED6-F688-4A4D-88E8-0F2163A2E1C3}" type="presOf" srcId="{0818733C-8ADF-4BAE-977D-4609F996BF91}" destId="{75FAEE71-D8F4-46C4-A164-B3C710C67F87}" srcOrd="0" destOrd="0" presId="urn:microsoft.com/office/officeart/2005/8/layout/process5"/>
    <dgm:cxn modelId="{35E6EE52-1819-4CC8-B5C6-6740E539718D}" type="presOf" srcId="{E7D0CA84-CED8-4803-9260-28356FAB1766}" destId="{B37BAE70-69F9-467E-8B04-24705C567D62}" srcOrd="1" destOrd="0" presId="urn:microsoft.com/office/officeart/2005/8/layout/process5"/>
    <dgm:cxn modelId="{0BB61B81-F223-4249-AE72-F4FD1164943A}" type="presOf" srcId="{1453B2F8-A118-4DD3-8532-D05EB7CF8A7D}" destId="{872C9EDE-646B-4648-98D5-3A65D75A55C7}" srcOrd="0" destOrd="0" presId="urn:microsoft.com/office/officeart/2005/8/layout/process5"/>
    <dgm:cxn modelId="{0B0EC009-E7FD-4313-AE54-FF5DDD4C49BC}" srcId="{48498450-C3AB-4531-B0F2-49933F110EFC}" destId="{A0F85404-A6D9-4C35-8C6E-E4BDE49BB6A3}" srcOrd="4" destOrd="0" parTransId="{C961A75C-DC46-48B2-A91C-3BA900974BD9}" sibTransId="{38549CA8-CE29-46E2-886B-F21E7693D407}"/>
    <dgm:cxn modelId="{C536AB2C-2D4F-4AF9-8BA9-72CF8FAE899C}" type="presOf" srcId="{244AAE27-B47A-4C6A-A45F-C7508C54AA50}" destId="{15014CA3-DF01-4911-B790-D1E57F64E62F}" srcOrd="0" destOrd="0" presId="urn:microsoft.com/office/officeart/2005/8/layout/process5"/>
    <dgm:cxn modelId="{D2B70176-09A9-4238-8444-28EE21FE6307}" type="presOf" srcId="{244AAE27-B47A-4C6A-A45F-C7508C54AA50}" destId="{0A027E85-AD1C-407A-BAEE-97B88BA573BE}" srcOrd="1" destOrd="0" presId="urn:microsoft.com/office/officeart/2005/8/layout/process5"/>
    <dgm:cxn modelId="{3602214E-32A2-4B71-AB2A-5D21E68F57E3}" type="presOf" srcId="{FEE6FAC6-4F91-4A9D-A223-331C13B29318}" destId="{7075F9BB-6742-4C27-A92D-F0061885AA1A}" srcOrd="1" destOrd="0" presId="urn:microsoft.com/office/officeart/2005/8/layout/process5"/>
    <dgm:cxn modelId="{C42A53F4-0E99-4AA6-B283-8E35DFB26281}" type="presOf" srcId="{56D48430-8677-44F2-8DC4-19BF58EEEF32}" destId="{74E2BF70-6259-4D97-8669-E9AB70D1A2A0}" srcOrd="0" destOrd="0" presId="urn:microsoft.com/office/officeart/2005/8/layout/process5"/>
    <dgm:cxn modelId="{2C9155D1-280C-49F7-A0E1-C54098186BF7}" type="presOf" srcId="{83CCE740-D22A-4597-BC4B-E83ABCBA259F}" destId="{F0B97046-3089-4B4C-BB31-5869073AB5D0}" srcOrd="0" destOrd="0" presId="urn:microsoft.com/office/officeart/2005/8/layout/process5"/>
    <dgm:cxn modelId="{D717D187-7514-4DCA-A447-0F4515C47D85}" type="presOf" srcId="{CBB70A3D-C754-4301-A863-29BF364B4643}" destId="{31D2064C-67EA-456C-A52B-8B5D44F70435}" srcOrd="0" destOrd="0" presId="urn:microsoft.com/office/officeart/2005/8/layout/process5"/>
    <dgm:cxn modelId="{6677CFC7-5C62-41A4-A0D4-AAA1863C5336}" type="presOf" srcId="{5707FE28-7717-4722-8538-584FD5D0C546}" destId="{D501F7CC-E069-48A1-8BEA-62A49152A29D}" srcOrd="0" destOrd="0" presId="urn:microsoft.com/office/officeart/2005/8/layout/process5"/>
    <dgm:cxn modelId="{BE928683-CBDC-4E7A-B82B-32ECD5698D91}" type="presOf" srcId="{38549CA8-CE29-46E2-886B-F21E7693D407}" destId="{6CF14DBB-BA72-442C-9286-D83895BF274C}" srcOrd="0" destOrd="0" presId="urn:microsoft.com/office/officeart/2005/8/layout/process5"/>
    <dgm:cxn modelId="{42FE2DB2-315A-4901-91DE-3829CC185E52}" type="presOf" srcId="{174A3B3C-AB58-4059-A830-C4B610F2B398}" destId="{B5E33595-985A-4D14-9116-923DDBB08D2A}" srcOrd="0" destOrd="0" presId="urn:microsoft.com/office/officeart/2005/8/layout/process5"/>
    <dgm:cxn modelId="{796983B8-B3BA-4CAA-A1B7-33BFD50DC65D}" type="presOf" srcId="{64D297C0-1488-4252-80BA-53BA64B78CAD}" destId="{BC6D5851-36FE-4491-B0AB-F8B1E9332484}" srcOrd="0" destOrd="0" presId="urn:microsoft.com/office/officeart/2005/8/layout/process5"/>
    <dgm:cxn modelId="{9E74E2C9-DB1D-4F91-B439-B6AEF7FED7CF}" srcId="{48498450-C3AB-4531-B0F2-49933F110EFC}" destId="{4F7F87FF-0142-4BB9-8B60-FAECE1C73636}" srcOrd="2" destOrd="0" parTransId="{090D3CFE-CF47-4301-A26F-CCF9EDCFD423}" sibTransId="{64D297C0-1488-4252-80BA-53BA64B78CAD}"/>
    <dgm:cxn modelId="{EC0CD098-3E2E-42D8-9E9C-E61C5554411C}" type="presOf" srcId="{1453B2F8-A118-4DD3-8532-D05EB7CF8A7D}" destId="{13CF83D3-CF66-4014-BB0F-76DB3CF08145}" srcOrd="1" destOrd="0" presId="urn:microsoft.com/office/officeart/2005/8/layout/process5"/>
    <dgm:cxn modelId="{348E3E18-7ED3-402B-AAD1-E6BB1E48755D}" type="presOf" srcId="{64D297C0-1488-4252-80BA-53BA64B78CAD}" destId="{B0A1B615-8553-44EF-9BBB-89EDCA48F4B6}" srcOrd="1" destOrd="0" presId="urn:microsoft.com/office/officeart/2005/8/layout/process5"/>
    <dgm:cxn modelId="{3FD84716-E9AC-425B-B784-2DF05CA190C0}" type="presOf" srcId="{174A3B3C-AB58-4059-A830-C4B610F2B398}" destId="{40C15CA8-520E-4B44-832D-0941D530A048}" srcOrd="1" destOrd="0" presId="urn:microsoft.com/office/officeart/2005/8/layout/process5"/>
    <dgm:cxn modelId="{72A74E36-E6E3-40ED-A25A-381AD77C8096}" type="presParOf" srcId="{2033F213-BC2C-4A11-9AFC-17D69225D45B}" destId="{31D2064C-67EA-456C-A52B-8B5D44F70435}" srcOrd="0" destOrd="0" presId="urn:microsoft.com/office/officeart/2005/8/layout/process5"/>
    <dgm:cxn modelId="{82D2DA71-815B-469A-B744-66B3918BECA9}" type="presParOf" srcId="{2033F213-BC2C-4A11-9AFC-17D69225D45B}" destId="{B5E33595-985A-4D14-9116-923DDBB08D2A}" srcOrd="1" destOrd="0" presId="urn:microsoft.com/office/officeart/2005/8/layout/process5"/>
    <dgm:cxn modelId="{E325F342-8183-4484-BFD2-F5C20E936BB8}" type="presParOf" srcId="{B5E33595-985A-4D14-9116-923DDBB08D2A}" destId="{40C15CA8-520E-4B44-832D-0941D530A048}" srcOrd="0" destOrd="0" presId="urn:microsoft.com/office/officeart/2005/8/layout/process5"/>
    <dgm:cxn modelId="{6F2DAFF4-421B-41D9-99F7-18D8891767CD}" type="presParOf" srcId="{2033F213-BC2C-4A11-9AFC-17D69225D45B}" destId="{AC43FA69-530F-48A8-AE2B-62619D78632B}" srcOrd="2" destOrd="0" presId="urn:microsoft.com/office/officeart/2005/8/layout/process5"/>
    <dgm:cxn modelId="{639D567C-AF0A-4854-AFCF-00BCD9571EA2}" type="presParOf" srcId="{2033F213-BC2C-4A11-9AFC-17D69225D45B}" destId="{872C9EDE-646B-4648-98D5-3A65D75A55C7}" srcOrd="3" destOrd="0" presId="urn:microsoft.com/office/officeart/2005/8/layout/process5"/>
    <dgm:cxn modelId="{EDA129A2-CD48-4434-ACBD-EFB68AD92CA2}" type="presParOf" srcId="{872C9EDE-646B-4648-98D5-3A65D75A55C7}" destId="{13CF83D3-CF66-4014-BB0F-76DB3CF08145}" srcOrd="0" destOrd="0" presId="urn:microsoft.com/office/officeart/2005/8/layout/process5"/>
    <dgm:cxn modelId="{2A6DDF88-829B-4F06-8625-D8196C71963D}" type="presParOf" srcId="{2033F213-BC2C-4A11-9AFC-17D69225D45B}" destId="{A14B7F72-6622-475F-8B62-CA1836B347B3}" srcOrd="4" destOrd="0" presId="urn:microsoft.com/office/officeart/2005/8/layout/process5"/>
    <dgm:cxn modelId="{464A76C5-1F22-4F3C-8CEA-53F8B2161D6C}" type="presParOf" srcId="{2033F213-BC2C-4A11-9AFC-17D69225D45B}" destId="{BC6D5851-36FE-4491-B0AB-F8B1E9332484}" srcOrd="5" destOrd="0" presId="urn:microsoft.com/office/officeart/2005/8/layout/process5"/>
    <dgm:cxn modelId="{1D407F99-55DF-4BE5-8626-4AF2D88D0394}" type="presParOf" srcId="{BC6D5851-36FE-4491-B0AB-F8B1E9332484}" destId="{B0A1B615-8553-44EF-9BBB-89EDCA48F4B6}" srcOrd="0" destOrd="0" presId="urn:microsoft.com/office/officeart/2005/8/layout/process5"/>
    <dgm:cxn modelId="{23457133-058D-4784-9D14-DDFFD2154E3C}" type="presParOf" srcId="{2033F213-BC2C-4A11-9AFC-17D69225D45B}" destId="{D8353B8F-222E-45B9-9D42-137005B3F4E3}" srcOrd="6" destOrd="0" presId="urn:microsoft.com/office/officeart/2005/8/layout/process5"/>
    <dgm:cxn modelId="{FF061BA3-0D6C-44A4-B9FD-F3027FA1EF79}" type="presParOf" srcId="{2033F213-BC2C-4A11-9AFC-17D69225D45B}" destId="{74E2BF70-6259-4D97-8669-E9AB70D1A2A0}" srcOrd="7" destOrd="0" presId="urn:microsoft.com/office/officeart/2005/8/layout/process5"/>
    <dgm:cxn modelId="{DA532824-190E-44C7-B96F-2D2C1E3B5200}" type="presParOf" srcId="{74E2BF70-6259-4D97-8669-E9AB70D1A2A0}" destId="{260B73B3-E008-4687-84F8-4982EB1F2B7D}" srcOrd="0" destOrd="0" presId="urn:microsoft.com/office/officeart/2005/8/layout/process5"/>
    <dgm:cxn modelId="{C2CE5378-EE77-4176-B41F-6A2FEB7716D5}" type="presParOf" srcId="{2033F213-BC2C-4A11-9AFC-17D69225D45B}" destId="{C0EE2E39-4B1B-4563-BFAE-4191D0EB85DE}" srcOrd="8" destOrd="0" presId="urn:microsoft.com/office/officeart/2005/8/layout/process5"/>
    <dgm:cxn modelId="{1CE33E62-486B-4725-A941-DC50F5A43C62}" type="presParOf" srcId="{2033F213-BC2C-4A11-9AFC-17D69225D45B}" destId="{6CF14DBB-BA72-442C-9286-D83895BF274C}" srcOrd="9" destOrd="0" presId="urn:microsoft.com/office/officeart/2005/8/layout/process5"/>
    <dgm:cxn modelId="{D3822AFE-D80E-4E90-AED1-AEBB0FB88015}" type="presParOf" srcId="{6CF14DBB-BA72-442C-9286-D83895BF274C}" destId="{7F10CADA-35EE-4058-95D8-CE57ED3AB1A3}" srcOrd="0" destOrd="0" presId="urn:microsoft.com/office/officeart/2005/8/layout/process5"/>
    <dgm:cxn modelId="{085D877E-2D10-439F-8A67-04D26F683334}" type="presParOf" srcId="{2033F213-BC2C-4A11-9AFC-17D69225D45B}" destId="{159077CA-4D71-4731-91C9-AB92B93DDA78}" srcOrd="10" destOrd="0" presId="urn:microsoft.com/office/officeart/2005/8/layout/process5"/>
    <dgm:cxn modelId="{C13DAA91-7352-4F58-B6FD-ECD59C379A1A}" type="presParOf" srcId="{2033F213-BC2C-4A11-9AFC-17D69225D45B}" destId="{D501F7CC-E069-48A1-8BEA-62A49152A29D}" srcOrd="11" destOrd="0" presId="urn:microsoft.com/office/officeart/2005/8/layout/process5"/>
    <dgm:cxn modelId="{5F39C48B-C7F4-4316-8139-96AD34834BA8}" type="presParOf" srcId="{D501F7CC-E069-48A1-8BEA-62A49152A29D}" destId="{1DECAF9C-EA53-48CD-B84D-B5FF0B242ACA}" srcOrd="0" destOrd="0" presId="urn:microsoft.com/office/officeart/2005/8/layout/process5"/>
    <dgm:cxn modelId="{2ADC6E8F-4456-404D-87A1-99FCD03B0D82}" type="presParOf" srcId="{2033F213-BC2C-4A11-9AFC-17D69225D45B}" destId="{5AC3DC2A-AD59-4046-BAB4-04BF2B84086B}" srcOrd="12" destOrd="0" presId="urn:microsoft.com/office/officeart/2005/8/layout/process5"/>
    <dgm:cxn modelId="{E2992C39-F874-48AA-AF0D-48C334CB02D6}" type="presParOf" srcId="{2033F213-BC2C-4A11-9AFC-17D69225D45B}" destId="{90C95FDB-83E3-4323-969C-D8B5A5E34D40}" srcOrd="13" destOrd="0" presId="urn:microsoft.com/office/officeart/2005/8/layout/process5"/>
    <dgm:cxn modelId="{F8711B62-22DB-48AA-A93B-0770F870F25E}" type="presParOf" srcId="{90C95FDB-83E3-4323-969C-D8B5A5E34D40}" destId="{B37BAE70-69F9-467E-8B04-24705C567D62}" srcOrd="0" destOrd="0" presId="urn:microsoft.com/office/officeart/2005/8/layout/process5"/>
    <dgm:cxn modelId="{B5779306-8F61-4FB7-B748-DE4AE0AF7C19}" type="presParOf" srcId="{2033F213-BC2C-4A11-9AFC-17D69225D45B}" destId="{2E4A9A60-4D0C-45E1-BABC-465D3FFA842C}" srcOrd="14" destOrd="0" presId="urn:microsoft.com/office/officeart/2005/8/layout/process5"/>
    <dgm:cxn modelId="{A7B67B4C-D536-46AF-8F33-B1C1AC5EA56E}" type="presParOf" srcId="{2033F213-BC2C-4A11-9AFC-17D69225D45B}" destId="{E68E2E4D-F237-41E3-BF33-CE6EC3BBEC29}" srcOrd="15" destOrd="0" presId="urn:microsoft.com/office/officeart/2005/8/layout/process5"/>
    <dgm:cxn modelId="{A94D0893-B44F-49F5-932A-2AC2DA3F144E}" type="presParOf" srcId="{E68E2E4D-F237-41E3-BF33-CE6EC3BBEC29}" destId="{7075F9BB-6742-4C27-A92D-F0061885AA1A}" srcOrd="0" destOrd="0" presId="urn:microsoft.com/office/officeart/2005/8/layout/process5"/>
    <dgm:cxn modelId="{5821CB63-A1A9-4F30-92B6-D774F99EBCFD}" type="presParOf" srcId="{2033F213-BC2C-4A11-9AFC-17D69225D45B}" destId="{F0B97046-3089-4B4C-BB31-5869073AB5D0}" srcOrd="16" destOrd="0" presId="urn:microsoft.com/office/officeart/2005/8/layout/process5"/>
    <dgm:cxn modelId="{91791814-4AEC-4241-8F5C-A787E8D75F30}" type="presParOf" srcId="{2033F213-BC2C-4A11-9AFC-17D69225D45B}" destId="{15014CA3-DF01-4911-B790-D1E57F64E62F}" srcOrd="17" destOrd="0" presId="urn:microsoft.com/office/officeart/2005/8/layout/process5"/>
    <dgm:cxn modelId="{1CE598D7-0562-4D7F-BB3A-3F370635DD8C}" type="presParOf" srcId="{15014CA3-DF01-4911-B790-D1E57F64E62F}" destId="{0A027E85-AD1C-407A-BAEE-97B88BA573BE}" srcOrd="0" destOrd="0" presId="urn:microsoft.com/office/officeart/2005/8/layout/process5"/>
    <dgm:cxn modelId="{47B11808-D4A0-45D7-B63D-5175200D1891}" type="presParOf" srcId="{2033F213-BC2C-4A11-9AFC-17D69225D45B}" destId="{75FAEE71-D8F4-46C4-A164-B3C710C67F87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28A2B2-A50D-4754-92C7-E295599C2FD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34B9035-5AB2-4D00-8647-A34FCAFBD297}">
      <dgm:prSet/>
      <dgm:spPr/>
      <dgm:t>
        <a:bodyPr/>
        <a:lstStyle/>
        <a:p>
          <a:pPr rtl="0"/>
          <a:r>
            <a:rPr lang="pl-PL" smtClean="0"/>
            <a:t>CELE</a:t>
          </a:r>
          <a:endParaRPr lang="en-GB"/>
        </a:p>
      </dgm:t>
    </dgm:pt>
    <dgm:pt modelId="{174012EF-8864-413B-A897-5BBEC0259D50}" type="parTrans" cxnId="{8B1B8DB1-4ADF-49B9-B5EB-998191197D8A}">
      <dgm:prSet/>
      <dgm:spPr/>
      <dgm:t>
        <a:bodyPr/>
        <a:lstStyle/>
        <a:p>
          <a:endParaRPr lang="en-GB"/>
        </a:p>
      </dgm:t>
    </dgm:pt>
    <dgm:pt modelId="{EF3CD5F3-D316-4DFC-B5EA-B81A8B64F725}" type="sibTrans" cxnId="{8B1B8DB1-4ADF-49B9-B5EB-998191197D8A}">
      <dgm:prSet/>
      <dgm:spPr/>
      <dgm:t>
        <a:bodyPr/>
        <a:lstStyle/>
        <a:p>
          <a:endParaRPr lang="en-GB"/>
        </a:p>
      </dgm:t>
    </dgm:pt>
    <dgm:pt modelId="{4FAD552B-6F88-4698-A668-4BEA9BFDFDB5}">
      <dgm:prSet custT="1"/>
      <dgm:spPr/>
      <dgm:t>
        <a:bodyPr/>
        <a:lstStyle/>
        <a:p>
          <a:pPr rtl="0"/>
          <a:r>
            <a:rPr lang="pl-PL" sz="2000" dirty="0" smtClean="0"/>
            <a:t>umożliwianie obywatelom państw europejskich łatwiejszego zdobywania kwalifikacji zawodowych (świadectw, dyplomów)</a:t>
          </a:r>
          <a:endParaRPr lang="en-GB" sz="2000" dirty="0"/>
        </a:p>
      </dgm:t>
    </dgm:pt>
    <dgm:pt modelId="{5F8C6A25-688A-4D1E-9A92-FDC049B96A50}" type="parTrans" cxnId="{C57C64F5-064E-4E2F-8670-76B0D04B8EFD}">
      <dgm:prSet/>
      <dgm:spPr/>
      <dgm:t>
        <a:bodyPr/>
        <a:lstStyle/>
        <a:p>
          <a:endParaRPr lang="en-GB"/>
        </a:p>
      </dgm:t>
    </dgm:pt>
    <dgm:pt modelId="{EB9AC681-342D-4BA7-AA94-3B0F4E71FF37}" type="sibTrans" cxnId="{C57C64F5-064E-4E2F-8670-76B0D04B8EFD}">
      <dgm:prSet/>
      <dgm:spPr/>
      <dgm:t>
        <a:bodyPr/>
        <a:lstStyle/>
        <a:p>
          <a:endParaRPr lang="en-GB"/>
        </a:p>
      </dgm:t>
    </dgm:pt>
    <dgm:pt modelId="{A1EFE46D-8C1B-4917-8E39-0C215BB383FC}">
      <dgm:prSet custT="1"/>
      <dgm:spPr/>
      <dgm:t>
        <a:bodyPr/>
        <a:lstStyle/>
        <a:p>
          <a:pPr rtl="0"/>
          <a:r>
            <a:rPr lang="pl-PL" sz="2000" b="1" dirty="0" smtClean="0"/>
            <a:t>wspieranie europejskiej mobilności zawodowej</a:t>
          </a:r>
          <a:endParaRPr lang="en-GB" sz="2000" dirty="0"/>
        </a:p>
      </dgm:t>
    </dgm:pt>
    <dgm:pt modelId="{B7A4F114-E28B-493B-B80F-AAAF0104ACE2}" type="parTrans" cxnId="{0F2C714F-FC85-4D92-8F8C-BAC401169D9A}">
      <dgm:prSet/>
      <dgm:spPr/>
      <dgm:t>
        <a:bodyPr/>
        <a:lstStyle/>
        <a:p>
          <a:endParaRPr lang="en-GB"/>
        </a:p>
      </dgm:t>
    </dgm:pt>
    <dgm:pt modelId="{CE66C26D-54B6-4BBE-AED8-240510B93E75}" type="sibTrans" cxnId="{0F2C714F-FC85-4D92-8F8C-BAC401169D9A}">
      <dgm:prSet/>
      <dgm:spPr/>
      <dgm:t>
        <a:bodyPr/>
        <a:lstStyle/>
        <a:p>
          <a:endParaRPr lang="en-GB"/>
        </a:p>
      </dgm:t>
    </dgm:pt>
    <dgm:pt modelId="{7AAC514E-83BC-4358-BC26-4C7C043EE460}">
      <dgm:prSet custT="1"/>
      <dgm:spPr/>
      <dgm:t>
        <a:bodyPr/>
        <a:lstStyle/>
        <a:p>
          <a:pPr rtl="0"/>
          <a:r>
            <a:rPr lang="pl-PL" sz="2000" b="1" dirty="0" smtClean="0"/>
            <a:t>wspieranie procesu LLL – „Uczenie się przez całe życie”</a:t>
          </a:r>
          <a:endParaRPr lang="en-GB" sz="2000" dirty="0"/>
        </a:p>
      </dgm:t>
    </dgm:pt>
    <dgm:pt modelId="{BA54A729-C097-4483-AF1F-4364C9E7C247}" type="parTrans" cxnId="{865E24E5-EDFC-4EB6-9A7A-D1AF623801F3}">
      <dgm:prSet/>
      <dgm:spPr/>
      <dgm:t>
        <a:bodyPr/>
        <a:lstStyle/>
        <a:p>
          <a:endParaRPr lang="en-GB"/>
        </a:p>
      </dgm:t>
    </dgm:pt>
    <dgm:pt modelId="{F79879F6-2B4A-4916-BEDF-3D7A6917DE9B}" type="sibTrans" cxnId="{865E24E5-EDFC-4EB6-9A7A-D1AF623801F3}">
      <dgm:prSet/>
      <dgm:spPr/>
      <dgm:t>
        <a:bodyPr/>
        <a:lstStyle/>
        <a:p>
          <a:endParaRPr lang="en-GB"/>
        </a:p>
      </dgm:t>
    </dgm:pt>
    <dgm:pt modelId="{1FBFB3DE-929C-4C91-BB77-091E7DD4C72F}">
      <dgm:prSet custT="1"/>
      <dgm:spPr/>
      <dgm:t>
        <a:bodyPr/>
        <a:lstStyle/>
        <a:p>
          <a:pPr rtl="0"/>
          <a:r>
            <a:rPr lang="pl-PL" sz="2000" dirty="0" smtClean="0"/>
            <a:t>podnoszenie jakości kształcenia i szkolenia zawodowego</a:t>
          </a:r>
          <a:endParaRPr lang="en-GB" sz="2000" dirty="0"/>
        </a:p>
      </dgm:t>
    </dgm:pt>
    <dgm:pt modelId="{5E4DBD5B-25F9-46E5-A75A-5466E3CD67B8}" type="parTrans" cxnId="{DFD89AD1-9535-43C0-B6E8-C1596BB34F15}">
      <dgm:prSet/>
      <dgm:spPr/>
      <dgm:t>
        <a:bodyPr/>
        <a:lstStyle/>
        <a:p>
          <a:endParaRPr lang="en-GB"/>
        </a:p>
      </dgm:t>
    </dgm:pt>
    <dgm:pt modelId="{264C1BC5-DAE6-4687-8BCD-D202F4455802}" type="sibTrans" cxnId="{DFD89AD1-9535-43C0-B6E8-C1596BB34F15}">
      <dgm:prSet/>
      <dgm:spPr/>
      <dgm:t>
        <a:bodyPr/>
        <a:lstStyle/>
        <a:p>
          <a:endParaRPr lang="en-GB"/>
        </a:p>
      </dgm:t>
    </dgm:pt>
    <dgm:pt modelId="{FF28C718-7F20-4363-AD77-8FCE1A708B3D}">
      <dgm:prSet custT="1"/>
      <dgm:spPr/>
      <dgm:t>
        <a:bodyPr/>
        <a:lstStyle/>
        <a:p>
          <a:pPr rtl="0"/>
          <a:r>
            <a:rPr lang="pl-PL" sz="2000" dirty="0" smtClean="0"/>
            <a:t>ułatwienie porównywanie wiedzy, umiejętności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dirty="0" smtClean="0"/>
            <a:t>i </a:t>
          </a:r>
          <a:r>
            <a:rPr lang="pl-PL" sz="2000" dirty="0" smtClean="0"/>
            <a:t>kompetencji obywateli różnych krajów UE</a:t>
          </a:r>
          <a:endParaRPr lang="en-GB" sz="2000" dirty="0"/>
        </a:p>
      </dgm:t>
    </dgm:pt>
    <dgm:pt modelId="{0C7FC7FE-CB64-403F-BFF7-13F8AC681881}" type="parTrans" cxnId="{386120C2-D16D-4439-B611-7A966D9B570A}">
      <dgm:prSet/>
      <dgm:spPr/>
      <dgm:t>
        <a:bodyPr/>
        <a:lstStyle/>
        <a:p>
          <a:endParaRPr lang="en-GB"/>
        </a:p>
      </dgm:t>
    </dgm:pt>
    <dgm:pt modelId="{3A97AC9A-B8A0-4BF6-9F98-DF25D37AC15A}" type="sibTrans" cxnId="{386120C2-D16D-4439-B611-7A966D9B570A}">
      <dgm:prSet/>
      <dgm:spPr/>
      <dgm:t>
        <a:bodyPr/>
        <a:lstStyle/>
        <a:p>
          <a:endParaRPr lang="en-GB"/>
        </a:p>
      </dgm:t>
    </dgm:pt>
    <dgm:pt modelId="{1C6AD31F-A5F8-4C4A-8167-FC101CF91869}" type="pres">
      <dgm:prSet presAssocID="{B228A2B2-A50D-4754-92C7-E295599C2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7C01DA-95D2-492D-9085-56F193885A24}" type="pres">
      <dgm:prSet presAssocID="{634B9035-5AB2-4D00-8647-A34FCAFBD297}" presName="linNode" presStyleCnt="0"/>
      <dgm:spPr/>
    </dgm:pt>
    <dgm:pt modelId="{071DE834-716E-4F01-B43F-2896D103A6D7}" type="pres">
      <dgm:prSet presAssocID="{634B9035-5AB2-4D00-8647-A34FCAFBD29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118755-426F-43A2-8136-532DF6D4FD28}" type="pres">
      <dgm:prSet presAssocID="{634B9035-5AB2-4D00-8647-A34FCAFBD29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5E24E5-EDFC-4EB6-9A7A-D1AF623801F3}" srcId="{634B9035-5AB2-4D00-8647-A34FCAFBD297}" destId="{7AAC514E-83BC-4358-BC26-4C7C043EE460}" srcOrd="3" destOrd="0" parTransId="{BA54A729-C097-4483-AF1F-4364C9E7C247}" sibTransId="{F79879F6-2B4A-4916-BEDF-3D7A6917DE9B}"/>
    <dgm:cxn modelId="{53331738-65DB-46EE-91B9-F4CBFC2529AB}" type="presOf" srcId="{B228A2B2-A50D-4754-92C7-E295599C2FDD}" destId="{1C6AD31F-A5F8-4C4A-8167-FC101CF91869}" srcOrd="0" destOrd="0" presId="urn:microsoft.com/office/officeart/2005/8/layout/vList5"/>
    <dgm:cxn modelId="{E5A89B7A-65C3-45E7-8D1F-A79E9F2218DA}" type="presOf" srcId="{1FBFB3DE-929C-4C91-BB77-091E7DD4C72F}" destId="{AE118755-426F-43A2-8136-532DF6D4FD28}" srcOrd="0" destOrd="4" presId="urn:microsoft.com/office/officeart/2005/8/layout/vList5"/>
    <dgm:cxn modelId="{162AD3EF-71F1-4E87-AD34-4A3FDDEF2A1B}" type="presOf" srcId="{4FAD552B-6F88-4698-A668-4BEA9BFDFDB5}" destId="{AE118755-426F-43A2-8136-532DF6D4FD28}" srcOrd="0" destOrd="0" presId="urn:microsoft.com/office/officeart/2005/8/layout/vList5"/>
    <dgm:cxn modelId="{386120C2-D16D-4439-B611-7A966D9B570A}" srcId="{634B9035-5AB2-4D00-8647-A34FCAFBD297}" destId="{FF28C718-7F20-4363-AD77-8FCE1A708B3D}" srcOrd="1" destOrd="0" parTransId="{0C7FC7FE-CB64-403F-BFF7-13F8AC681881}" sibTransId="{3A97AC9A-B8A0-4BF6-9F98-DF25D37AC15A}"/>
    <dgm:cxn modelId="{0F2C714F-FC85-4D92-8F8C-BAC401169D9A}" srcId="{634B9035-5AB2-4D00-8647-A34FCAFBD297}" destId="{A1EFE46D-8C1B-4917-8E39-0C215BB383FC}" srcOrd="2" destOrd="0" parTransId="{B7A4F114-E28B-493B-B80F-AAAF0104ACE2}" sibTransId="{CE66C26D-54B6-4BBE-AED8-240510B93E75}"/>
    <dgm:cxn modelId="{FCD4130B-9FC5-4E5A-A3EF-0E57DF63A094}" type="presOf" srcId="{634B9035-5AB2-4D00-8647-A34FCAFBD297}" destId="{071DE834-716E-4F01-B43F-2896D103A6D7}" srcOrd="0" destOrd="0" presId="urn:microsoft.com/office/officeart/2005/8/layout/vList5"/>
    <dgm:cxn modelId="{DFD89AD1-9535-43C0-B6E8-C1596BB34F15}" srcId="{634B9035-5AB2-4D00-8647-A34FCAFBD297}" destId="{1FBFB3DE-929C-4C91-BB77-091E7DD4C72F}" srcOrd="4" destOrd="0" parTransId="{5E4DBD5B-25F9-46E5-A75A-5466E3CD67B8}" sibTransId="{264C1BC5-DAE6-4687-8BCD-D202F4455802}"/>
    <dgm:cxn modelId="{16E15711-6782-4A33-87DD-6F7029DDA4ED}" type="presOf" srcId="{FF28C718-7F20-4363-AD77-8FCE1A708B3D}" destId="{AE118755-426F-43A2-8136-532DF6D4FD28}" srcOrd="0" destOrd="1" presId="urn:microsoft.com/office/officeart/2005/8/layout/vList5"/>
    <dgm:cxn modelId="{87E969B0-EEFA-419D-91EA-E7F4F4428F45}" type="presOf" srcId="{A1EFE46D-8C1B-4917-8E39-0C215BB383FC}" destId="{AE118755-426F-43A2-8136-532DF6D4FD28}" srcOrd="0" destOrd="2" presId="urn:microsoft.com/office/officeart/2005/8/layout/vList5"/>
    <dgm:cxn modelId="{8763A77C-30B7-4432-A69B-F1F867D3E8FE}" type="presOf" srcId="{7AAC514E-83BC-4358-BC26-4C7C043EE460}" destId="{AE118755-426F-43A2-8136-532DF6D4FD28}" srcOrd="0" destOrd="3" presId="urn:microsoft.com/office/officeart/2005/8/layout/vList5"/>
    <dgm:cxn modelId="{8B1B8DB1-4ADF-49B9-B5EB-998191197D8A}" srcId="{B228A2B2-A50D-4754-92C7-E295599C2FDD}" destId="{634B9035-5AB2-4D00-8647-A34FCAFBD297}" srcOrd="0" destOrd="0" parTransId="{174012EF-8864-413B-A897-5BBEC0259D50}" sibTransId="{EF3CD5F3-D316-4DFC-B5EA-B81A8B64F725}"/>
    <dgm:cxn modelId="{C57C64F5-064E-4E2F-8670-76B0D04B8EFD}" srcId="{634B9035-5AB2-4D00-8647-A34FCAFBD297}" destId="{4FAD552B-6F88-4698-A668-4BEA9BFDFDB5}" srcOrd="0" destOrd="0" parTransId="{5F8C6A25-688A-4D1E-9A92-FDC049B96A50}" sibTransId="{EB9AC681-342D-4BA7-AA94-3B0F4E71FF37}"/>
    <dgm:cxn modelId="{C30E654E-2FE1-491F-A011-E0A66E2CB866}" type="presParOf" srcId="{1C6AD31F-A5F8-4C4A-8167-FC101CF91869}" destId="{E37C01DA-95D2-492D-9085-56F193885A24}" srcOrd="0" destOrd="0" presId="urn:microsoft.com/office/officeart/2005/8/layout/vList5"/>
    <dgm:cxn modelId="{1FA9251B-BF41-4B09-A819-899A33107443}" type="presParOf" srcId="{E37C01DA-95D2-492D-9085-56F193885A24}" destId="{071DE834-716E-4F01-B43F-2896D103A6D7}" srcOrd="0" destOrd="0" presId="urn:microsoft.com/office/officeart/2005/8/layout/vList5"/>
    <dgm:cxn modelId="{EBCA411C-8DF4-48FA-9D27-D981AAA12FCF}" type="presParOf" srcId="{E37C01DA-95D2-492D-9085-56F193885A24}" destId="{AE118755-426F-43A2-8136-532DF6D4FD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BBFF91-BEE1-482D-BF68-82FFBA34A8AD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GB"/>
        </a:p>
      </dgm:t>
    </dgm:pt>
    <dgm:pt modelId="{13A418FF-0D34-4FCA-845A-2E4B201B5083}">
      <dgm:prSet/>
      <dgm:spPr/>
      <dgm:t>
        <a:bodyPr/>
        <a:lstStyle/>
        <a:p>
          <a:pPr rtl="0"/>
          <a:r>
            <a:rPr lang="pl-PL" dirty="0" smtClean="0"/>
            <a:t>uzupełniamy kształcenie zawodowe, przybliżając je do rzeczywistych potrzeb pracodawcy lub grupy pracodawców; </a:t>
          </a:r>
          <a:endParaRPr lang="en-GB" dirty="0"/>
        </a:p>
      </dgm:t>
    </dgm:pt>
    <dgm:pt modelId="{F049FA64-1B64-4B84-87DA-1A43AAB87F6F}" type="parTrans" cxnId="{9E01FF98-E232-427A-B78F-08B28083AA13}">
      <dgm:prSet/>
      <dgm:spPr/>
      <dgm:t>
        <a:bodyPr/>
        <a:lstStyle/>
        <a:p>
          <a:endParaRPr lang="en-GB"/>
        </a:p>
      </dgm:t>
    </dgm:pt>
    <dgm:pt modelId="{20E9202E-A1E7-4443-A2AF-E4AB06DB778E}" type="sibTrans" cxnId="{9E01FF98-E232-427A-B78F-08B28083AA13}">
      <dgm:prSet/>
      <dgm:spPr/>
      <dgm:t>
        <a:bodyPr/>
        <a:lstStyle/>
        <a:p>
          <a:endParaRPr lang="en-GB"/>
        </a:p>
      </dgm:t>
    </dgm:pt>
    <dgm:pt modelId="{CEA40E78-A782-46B2-8C4F-3BF3D47EF962}">
      <dgm:prSet/>
      <dgm:spPr/>
      <dgm:t>
        <a:bodyPr/>
        <a:lstStyle/>
        <a:p>
          <a:pPr rtl="0"/>
          <a:r>
            <a:rPr lang="pl-PL" dirty="0" smtClean="0"/>
            <a:t>wprowadzamy do  kształcenia zawodowego standardy obowiązujące na rynku pracy;</a:t>
          </a:r>
          <a:endParaRPr lang="en-GB" dirty="0"/>
        </a:p>
      </dgm:t>
    </dgm:pt>
    <dgm:pt modelId="{BE458957-6C52-408F-8ED8-D8C5BFD03441}" type="parTrans" cxnId="{2F5B325E-B989-4F33-9623-C012D180A40A}">
      <dgm:prSet/>
      <dgm:spPr/>
      <dgm:t>
        <a:bodyPr/>
        <a:lstStyle/>
        <a:p>
          <a:endParaRPr lang="en-GB"/>
        </a:p>
      </dgm:t>
    </dgm:pt>
    <dgm:pt modelId="{F8186DD0-D68B-4FD1-840A-B12AD0D8E9DF}" type="sibTrans" cxnId="{2F5B325E-B989-4F33-9623-C012D180A40A}">
      <dgm:prSet/>
      <dgm:spPr/>
      <dgm:t>
        <a:bodyPr/>
        <a:lstStyle/>
        <a:p>
          <a:endParaRPr lang="en-GB"/>
        </a:p>
      </dgm:t>
    </dgm:pt>
    <dgm:pt modelId="{67FB8C36-75AA-4031-A97E-E05E7EDD2B0F}">
      <dgm:prSet/>
      <dgm:spPr/>
      <dgm:t>
        <a:bodyPr/>
        <a:lstStyle/>
        <a:p>
          <a:pPr rtl="0"/>
          <a:r>
            <a:rPr lang="pl-PL" dirty="0" smtClean="0"/>
            <a:t>spełniamy wymogi określone dla danej normy - </a:t>
          </a:r>
          <a:r>
            <a:rPr lang="en-US" dirty="0" err="1" smtClean="0"/>
            <a:t>traktowane</a:t>
          </a:r>
          <a:r>
            <a:rPr lang="en-US" dirty="0" smtClean="0"/>
            <a:t> </a:t>
          </a:r>
          <a:r>
            <a:rPr lang="en-US" dirty="0" err="1" smtClean="0"/>
            <a:t>przez</a:t>
          </a:r>
          <a:r>
            <a:rPr lang="en-US" dirty="0" smtClean="0"/>
            <a:t> </a:t>
          </a:r>
          <a:r>
            <a:rPr lang="en-US" dirty="0" err="1" smtClean="0"/>
            <a:t>pracodawców</a:t>
          </a:r>
          <a:r>
            <a:rPr lang="en-US" dirty="0" smtClean="0"/>
            <a:t> </a:t>
          </a:r>
          <a:r>
            <a:rPr lang="en-US" dirty="0" err="1" smtClean="0"/>
            <a:t>jako</a:t>
          </a:r>
          <a:r>
            <a:rPr lang="en-US" dirty="0" smtClean="0"/>
            <a:t> </a:t>
          </a:r>
          <a:r>
            <a:rPr lang="en-US" dirty="0" err="1" smtClean="0"/>
            <a:t>gwarancje</a:t>
          </a:r>
          <a:r>
            <a:rPr lang="en-US" dirty="0" smtClean="0"/>
            <a:t> </a:t>
          </a:r>
          <a:r>
            <a:rPr lang="en-US" dirty="0" err="1" smtClean="0"/>
            <a:t>umiejętności</a:t>
          </a:r>
          <a:r>
            <a:rPr lang="pl-PL" dirty="0" smtClean="0"/>
            <a:t>;</a:t>
          </a:r>
          <a:endParaRPr lang="en-GB" dirty="0"/>
        </a:p>
      </dgm:t>
    </dgm:pt>
    <dgm:pt modelId="{00234438-49E1-477B-A6E2-123771F8D6F4}" type="parTrans" cxnId="{DC881471-A443-437F-9A70-6CB012E9D960}">
      <dgm:prSet/>
      <dgm:spPr/>
      <dgm:t>
        <a:bodyPr/>
        <a:lstStyle/>
        <a:p>
          <a:endParaRPr lang="en-GB"/>
        </a:p>
      </dgm:t>
    </dgm:pt>
    <dgm:pt modelId="{BF34D575-07C8-48EE-8D92-8B666085CA2B}" type="sibTrans" cxnId="{DC881471-A443-437F-9A70-6CB012E9D960}">
      <dgm:prSet/>
      <dgm:spPr/>
      <dgm:t>
        <a:bodyPr/>
        <a:lstStyle/>
        <a:p>
          <a:endParaRPr lang="en-GB"/>
        </a:p>
      </dgm:t>
    </dgm:pt>
    <dgm:pt modelId="{E44C735E-12C2-4600-8577-B1D48C9A04DC}">
      <dgm:prSet/>
      <dgm:spPr/>
      <dgm:t>
        <a:bodyPr/>
        <a:lstStyle/>
        <a:p>
          <a:pPr rtl="0"/>
          <a:r>
            <a:rPr lang="pl-PL" dirty="0" smtClean="0"/>
            <a:t>przygotowujemy do potwierdzania nabytej wiedzy i umiejętności wg określonego standardu;</a:t>
          </a:r>
          <a:endParaRPr lang="en-GB" dirty="0"/>
        </a:p>
      </dgm:t>
    </dgm:pt>
    <dgm:pt modelId="{A1181C60-CB8E-424A-ADFD-B5955BC32907}" type="parTrans" cxnId="{E771338F-F9A4-4F99-BA80-BFEE80A9B7A2}">
      <dgm:prSet/>
      <dgm:spPr/>
      <dgm:t>
        <a:bodyPr/>
        <a:lstStyle/>
        <a:p>
          <a:endParaRPr lang="en-GB"/>
        </a:p>
      </dgm:t>
    </dgm:pt>
    <dgm:pt modelId="{E09DBAA2-F720-4378-B3F7-3C50263D6F95}" type="sibTrans" cxnId="{E771338F-F9A4-4F99-BA80-BFEE80A9B7A2}">
      <dgm:prSet/>
      <dgm:spPr/>
      <dgm:t>
        <a:bodyPr/>
        <a:lstStyle/>
        <a:p>
          <a:endParaRPr lang="en-GB"/>
        </a:p>
      </dgm:t>
    </dgm:pt>
    <dgm:pt modelId="{AEB8570E-291E-4BF9-8260-FAB3F15CA97F}">
      <dgm:prSet/>
      <dgm:spPr/>
      <dgm:t>
        <a:bodyPr/>
        <a:lstStyle/>
        <a:p>
          <a:pPr rtl="0"/>
          <a:r>
            <a:rPr lang="pl-PL" dirty="0" smtClean="0"/>
            <a:t>stwarzamy uczniom możliwość zdobywania cenionych na rynku pracy certyfikatów,  świadectw;</a:t>
          </a:r>
          <a:endParaRPr lang="en-GB" dirty="0"/>
        </a:p>
      </dgm:t>
    </dgm:pt>
    <dgm:pt modelId="{892E5BA7-BDE5-47F7-B1A2-13AC638A2490}" type="parTrans" cxnId="{16258EDE-570F-424A-A68A-C13B567C9117}">
      <dgm:prSet/>
      <dgm:spPr/>
      <dgm:t>
        <a:bodyPr/>
        <a:lstStyle/>
        <a:p>
          <a:endParaRPr lang="en-GB"/>
        </a:p>
      </dgm:t>
    </dgm:pt>
    <dgm:pt modelId="{372A97D8-FB44-4D4B-91F3-EB73C8C0A7C5}" type="sibTrans" cxnId="{16258EDE-570F-424A-A68A-C13B567C9117}">
      <dgm:prSet/>
      <dgm:spPr/>
      <dgm:t>
        <a:bodyPr/>
        <a:lstStyle/>
        <a:p>
          <a:endParaRPr lang="en-GB"/>
        </a:p>
      </dgm:t>
    </dgm:pt>
    <dgm:pt modelId="{99FA3C70-C2BC-4C99-AD77-98F03A96D186}">
      <dgm:prSet/>
      <dgm:spPr/>
      <dgm:t>
        <a:bodyPr/>
        <a:lstStyle/>
        <a:p>
          <a:pPr rtl="0"/>
          <a:r>
            <a:rPr lang="pl-PL" dirty="0" smtClean="0"/>
            <a:t>ułatwiamy pracodawcom odczytywanie potwierdzonych umiejętności – certyfikaty powszechnie znane; </a:t>
          </a:r>
          <a:endParaRPr lang="en-GB" dirty="0"/>
        </a:p>
      </dgm:t>
    </dgm:pt>
    <dgm:pt modelId="{333D7CA9-F346-49B6-A021-3822B1BF07FC}" type="parTrans" cxnId="{A9B1D22A-2004-4038-A650-36B6F86A5578}">
      <dgm:prSet/>
      <dgm:spPr/>
      <dgm:t>
        <a:bodyPr/>
        <a:lstStyle/>
        <a:p>
          <a:endParaRPr lang="en-GB"/>
        </a:p>
      </dgm:t>
    </dgm:pt>
    <dgm:pt modelId="{8FB4841D-D666-48BC-846E-3AA9D982A784}" type="sibTrans" cxnId="{A9B1D22A-2004-4038-A650-36B6F86A5578}">
      <dgm:prSet/>
      <dgm:spPr/>
      <dgm:t>
        <a:bodyPr/>
        <a:lstStyle/>
        <a:p>
          <a:endParaRPr lang="en-GB"/>
        </a:p>
      </dgm:t>
    </dgm:pt>
    <dgm:pt modelId="{7F349BBC-123F-4F11-A786-24DB77952523}" type="pres">
      <dgm:prSet presAssocID="{4BBBFF91-BEE1-482D-BF68-82FFBA34A8AD}" presName="diagram" presStyleCnt="0">
        <dgm:presLayoutVars>
          <dgm:dir/>
          <dgm:resizeHandles val="exact"/>
        </dgm:presLayoutVars>
      </dgm:prSet>
      <dgm:spPr/>
    </dgm:pt>
    <dgm:pt modelId="{ECC7B62F-3E68-4855-9A98-EA886ECE0753}" type="pres">
      <dgm:prSet presAssocID="{13A418FF-0D34-4FCA-845A-2E4B201B5083}" presName="node" presStyleLbl="node1" presStyleIdx="0" presStyleCnt="6">
        <dgm:presLayoutVars>
          <dgm:bulletEnabled val="1"/>
        </dgm:presLayoutVars>
      </dgm:prSet>
      <dgm:spPr/>
    </dgm:pt>
    <dgm:pt modelId="{89B1F3F4-1442-4955-AC83-49F325EB6CB0}" type="pres">
      <dgm:prSet presAssocID="{20E9202E-A1E7-4443-A2AF-E4AB06DB778E}" presName="sibTrans" presStyleLbl="sibTrans2D1" presStyleIdx="0" presStyleCnt="5"/>
      <dgm:spPr/>
    </dgm:pt>
    <dgm:pt modelId="{EAD55F57-C5BC-4C44-8B8D-3D01C245101E}" type="pres">
      <dgm:prSet presAssocID="{20E9202E-A1E7-4443-A2AF-E4AB06DB778E}" presName="connectorText" presStyleLbl="sibTrans2D1" presStyleIdx="0" presStyleCnt="5"/>
      <dgm:spPr/>
    </dgm:pt>
    <dgm:pt modelId="{39991EEF-5B5D-4794-8C93-A6F5B0D8862C}" type="pres">
      <dgm:prSet presAssocID="{CEA40E78-A782-46B2-8C4F-3BF3D47EF962}" presName="node" presStyleLbl="node1" presStyleIdx="1" presStyleCnt="6">
        <dgm:presLayoutVars>
          <dgm:bulletEnabled val="1"/>
        </dgm:presLayoutVars>
      </dgm:prSet>
      <dgm:spPr/>
    </dgm:pt>
    <dgm:pt modelId="{E998F515-49EC-4B88-82B1-F2ECB17EA1FA}" type="pres">
      <dgm:prSet presAssocID="{F8186DD0-D68B-4FD1-840A-B12AD0D8E9DF}" presName="sibTrans" presStyleLbl="sibTrans2D1" presStyleIdx="1" presStyleCnt="5"/>
      <dgm:spPr/>
    </dgm:pt>
    <dgm:pt modelId="{6E506190-72DA-4089-A432-F4F6F554967C}" type="pres">
      <dgm:prSet presAssocID="{F8186DD0-D68B-4FD1-840A-B12AD0D8E9DF}" presName="connectorText" presStyleLbl="sibTrans2D1" presStyleIdx="1" presStyleCnt="5"/>
      <dgm:spPr/>
    </dgm:pt>
    <dgm:pt modelId="{16DE6FA5-401A-43EB-BCF3-D4AD751F2A9D}" type="pres">
      <dgm:prSet presAssocID="{67FB8C36-75AA-4031-A97E-E05E7EDD2B0F}" presName="node" presStyleLbl="node1" presStyleIdx="2" presStyleCnt="6">
        <dgm:presLayoutVars>
          <dgm:bulletEnabled val="1"/>
        </dgm:presLayoutVars>
      </dgm:prSet>
      <dgm:spPr/>
    </dgm:pt>
    <dgm:pt modelId="{3E5F1446-1F92-486B-A69B-A93A0B82BA97}" type="pres">
      <dgm:prSet presAssocID="{BF34D575-07C8-48EE-8D92-8B666085CA2B}" presName="sibTrans" presStyleLbl="sibTrans2D1" presStyleIdx="2" presStyleCnt="5"/>
      <dgm:spPr/>
    </dgm:pt>
    <dgm:pt modelId="{9A07E567-61E8-413C-BF6F-9AA0EBA7458A}" type="pres">
      <dgm:prSet presAssocID="{BF34D575-07C8-48EE-8D92-8B666085CA2B}" presName="connectorText" presStyleLbl="sibTrans2D1" presStyleIdx="2" presStyleCnt="5"/>
      <dgm:spPr/>
    </dgm:pt>
    <dgm:pt modelId="{E80BEB10-412E-4208-96F5-1F8F587F8874}" type="pres">
      <dgm:prSet presAssocID="{E44C735E-12C2-4600-8577-B1D48C9A04DC}" presName="node" presStyleLbl="node1" presStyleIdx="3" presStyleCnt="6">
        <dgm:presLayoutVars>
          <dgm:bulletEnabled val="1"/>
        </dgm:presLayoutVars>
      </dgm:prSet>
      <dgm:spPr/>
    </dgm:pt>
    <dgm:pt modelId="{B4F26B9B-DCCE-4631-B8FE-7AF2E05C80BC}" type="pres">
      <dgm:prSet presAssocID="{E09DBAA2-F720-4378-B3F7-3C50263D6F95}" presName="sibTrans" presStyleLbl="sibTrans2D1" presStyleIdx="3" presStyleCnt="5"/>
      <dgm:spPr/>
    </dgm:pt>
    <dgm:pt modelId="{AC9AF023-283D-4E63-B44F-5F4E25D26B15}" type="pres">
      <dgm:prSet presAssocID="{E09DBAA2-F720-4378-B3F7-3C50263D6F95}" presName="connectorText" presStyleLbl="sibTrans2D1" presStyleIdx="3" presStyleCnt="5"/>
      <dgm:spPr/>
    </dgm:pt>
    <dgm:pt modelId="{EC6B286F-3117-48E6-8F42-7A9C2FB409CF}" type="pres">
      <dgm:prSet presAssocID="{AEB8570E-291E-4BF9-8260-FAB3F15CA97F}" presName="node" presStyleLbl="node1" presStyleIdx="4" presStyleCnt="6">
        <dgm:presLayoutVars>
          <dgm:bulletEnabled val="1"/>
        </dgm:presLayoutVars>
      </dgm:prSet>
      <dgm:spPr/>
    </dgm:pt>
    <dgm:pt modelId="{D5B78DB0-B2BB-4E18-B651-8A4A7F094BEF}" type="pres">
      <dgm:prSet presAssocID="{372A97D8-FB44-4D4B-91F3-EB73C8C0A7C5}" presName="sibTrans" presStyleLbl="sibTrans2D1" presStyleIdx="4" presStyleCnt="5"/>
      <dgm:spPr/>
    </dgm:pt>
    <dgm:pt modelId="{EB92FCE4-5E67-4891-B270-D6B6B267D8C5}" type="pres">
      <dgm:prSet presAssocID="{372A97D8-FB44-4D4B-91F3-EB73C8C0A7C5}" presName="connectorText" presStyleLbl="sibTrans2D1" presStyleIdx="4" presStyleCnt="5"/>
      <dgm:spPr/>
    </dgm:pt>
    <dgm:pt modelId="{0CF46017-1D2B-410A-B234-054E40979A28}" type="pres">
      <dgm:prSet presAssocID="{99FA3C70-C2BC-4C99-AD77-98F03A96D186}" presName="node" presStyleLbl="node1" presStyleIdx="5" presStyleCnt="6">
        <dgm:presLayoutVars>
          <dgm:bulletEnabled val="1"/>
        </dgm:presLayoutVars>
      </dgm:prSet>
      <dgm:spPr/>
    </dgm:pt>
  </dgm:ptLst>
  <dgm:cxnLst>
    <dgm:cxn modelId="{C5642FCB-26F4-4EC2-9DED-CF12371302EE}" type="presOf" srcId="{E44C735E-12C2-4600-8577-B1D48C9A04DC}" destId="{E80BEB10-412E-4208-96F5-1F8F587F8874}" srcOrd="0" destOrd="0" presId="urn:microsoft.com/office/officeart/2005/8/layout/process5"/>
    <dgm:cxn modelId="{16258EDE-570F-424A-A68A-C13B567C9117}" srcId="{4BBBFF91-BEE1-482D-BF68-82FFBA34A8AD}" destId="{AEB8570E-291E-4BF9-8260-FAB3F15CA97F}" srcOrd="4" destOrd="0" parTransId="{892E5BA7-BDE5-47F7-B1A2-13AC638A2490}" sibTransId="{372A97D8-FB44-4D4B-91F3-EB73C8C0A7C5}"/>
    <dgm:cxn modelId="{76AC346E-C175-4222-9FD1-5FD637B2D69E}" type="presOf" srcId="{99FA3C70-C2BC-4C99-AD77-98F03A96D186}" destId="{0CF46017-1D2B-410A-B234-054E40979A28}" srcOrd="0" destOrd="0" presId="urn:microsoft.com/office/officeart/2005/8/layout/process5"/>
    <dgm:cxn modelId="{A9B1D22A-2004-4038-A650-36B6F86A5578}" srcId="{4BBBFF91-BEE1-482D-BF68-82FFBA34A8AD}" destId="{99FA3C70-C2BC-4C99-AD77-98F03A96D186}" srcOrd="5" destOrd="0" parTransId="{333D7CA9-F346-49B6-A021-3822B1BF07FC}" sibTransId="{8FB4841D-D666-48BC-846E-3AA9D982A784}"/>
    <dgm:cxn modelId="{6713118E-ACB6-45C2-8AA8-AFDB15F266DA}" type="presOf" srcId="{20E9202E-A1E7-4443-A2AF-E4AB06DB778E}" destId="{EAD55F57-C5BC-4C44-8B8D-3D01C245101E}" srcOrd="1" destOrd="0" presId="urn:microsoft.com/office/officeart/2005/8/layout/process5"/>
    <dgm:cxn modelId="{CF079284-75DB-4496-A5CE-9EA13F79AA25}" type="presOf" srcId="{372A97D8-FB44-4D4B-91F3-EB73C8C0A7C5}" destId="{EB92FCE4-5E67-4891-B270-D6B6B267D8C5}" srcOrd="1" destOrd="0" presId="urn:microsoft.com/office/officeart/2005/8/layout/process5"/>
    <dgm:cxn modelId="{F0A581A3-EBA6-401C-B343-883A48CEE465}" type="presOf" srcId="{4BBBFF91-BEE1-482D-BF68-82FFBA34A8AD}" destId="{7F349BBC-123F-4F11-A786-24DB77952523}" srcOrd="0" destOrd="0" presId="urn:microsoft.com/office/officeart/2005/8/layout/process5"/>
    <dgm:cxn modelId="{78B98E75-CD57-4195-82D9-DC62ED7401FC}" type="presOf" srcId="{AEB8570E-291E-4BF9-8260-FAB3F15CA97F}" destId="{EC6B286F-3117-48E6-8F42-7A9C2FB409CF}" srcOrd="0" destOrd="0" presId="urn:microsoft.com/office/officeart/2005/8/layout/process5"/>
    <dgm:cxn modelId="{9371A483-A7FD-465D-BA9A-B33EED827DF3}" type="presOf" srcId="{CEA40E78-A782-46B2-8C4F-3BF3D47EF962}" destId="{39991EEF-5B5D-4794-8C93-A6F5B0D8862C}" srcOrd="0" destOrd="0" presId="urn:microsoft.com/office/officeart/2005/8/layout/process5"/>
    <dgm:cxn modelId="{E771338F-F9A4-4F99-BA80-BFEE80A9B7A2}" srcId="{4BBBFF91-BEE1-482D-BF68-82FFBA34A8AD}" destId="{E44C735E-12C2-4600-8577-B1D48C9A04DC}" srcOrd="3" destOrd="0" parTransId="{A1181C60-CB8E-424A-ADFD-B5955BC32907}" sibTransId="{E09DBAA2-F720-4378-B3F7-3C50263D6F95}"/>
    <dgm:cxn modelId="{03C57795-DE40-434F-BA1A-F928892F3B49}" type="presOf" srcId="{13A418FF-0D34-4FCA-845A-2E4B201B5083}" destId="{ECC7B62F-3E68-4855-9A98-EA886ECE0753}" srcOrd="0" destOrd="0" presId="urn:microsoft.com/office/officeart/2005/8/layout/process5"/>
    <dgm:cxn modelId="{0F0DA5D4-C374-4019-BEE5-44E63F6F7885}" type="presOf" srcId="{BF34D575-07C8-48EE-8D92-8B666085CA2B}" destId="{3E5F1446-1F92-486B-A69B-A93A0B82BA97}" srcOrd="0" destOrd="0" presId="urn:microsoft.com/office/officeart/2005/8/layout/process5"/>
    <dgm:cxn modelId="{090B5956-1CE0-4D10-B671-6019E5B66F12}" type="presOf" srcId="{F8186DD0-D68B-4FD1-840A-B12AD0D8E9DF}" destId="{E998F515-49EC-4B88-82B1-F2ECB17EA1FA}" srcOrd="0" destOrd="0" presId="urn:microsoft.com/office/officeart/2005/8/layout/process5"/>
    <dgm:cxn modelId="{DC881471-A443-437F-9A70-6CB012E9D960}" srcId="{4BBBFF91-BEE1-482D-BF68-82FFBA34A8AD}" destId="{67FB8C36-75AA-4031-A97E-E05E7EDD2B0F}" srcOrd="2" destOrd="0" parTransId="{00234438-49E1-477B-A6E2-123771F8D6F4}" sibTransId="{BF34D575-07C8-48EE-8D92-8B666085CA2B}"/>
    <dgm:cxn modelId="{0EA53DE4-04D5-4DEC-9016-72480C92DFA5}" type="presOf" srcId="{E09DBAA2-F720-4378-B3F7-3C50263D6F95}" destId="{B4F26B9B-DCCE-4631-B8FE-7AF2E05C80BC}" srcOrd="0" destOrd="0" presId="urn:microsoft.com/office/officeart/2005/8/layout/process5"/>
    <dgm:cxn modelId="{D8D7E920-28EC-4291-906A-292688FD186B}" type="presOf" srcId="{372A97D8-FB44-4D4B-91F3-EB73C8C0A7C5}" destId="{D5B78DB0-B2BB-4E18-B651-8A4A7F094BEF}" srcOrd="0" destOrd="0" presId="urn:microsoft.com/office/officeart/2005/8/layout/process5"/>
    <dgm:cxn modelId="{AD3CEA0C-E776-447D-BDD1-A13ECDE51C8E}" type="presOf" srcId="{67FB8C36-75AA-4031-A97E-E05E7EDD2B0F}" destId="{16DE6FA5-401A-43EB-BCF3-D4AD751F2A9D}" srcOrd="0" destOrd="0" presId="urn:microsoft.com/office/officeart/2005/8/layout/process5"/>
    <dgm:cxn modelId="{B15D77AF-18B7-4F6B-825C-CB9840CD3903}" type="presOf" srcId="{BF34D575-07C8-48EE-8D92-8B666085CA2B}" destId="{9A07E567-61E8-413C-BF6F-9AA0EBA7458A}" srcOrd="1" destOrd="0" presId="urn:microsoft.com/office/officeart/2005/8/layout/process5"/>
    <dgm:cxn modelId="{DFDFA14E-B5E6-4844-91BC-36B753B8BDDA}" type="presOf" srcId="{20E9202E-A1E7-4443-A2AF-E4AB06DB778E}" destId="{89B1F3F4-1442-4955-AC83-49F325EB6CB0}" srcOrd="0" destOrd="0" presId="urn:microsoft.com/office/officeart/2005/8/layout/process5"/>
    <dgm:cxn modelId="{9E01FF98-E232-427A-B78F-08B28083AA13}" srcId="{4BBBFF91-BEE1-482D-BF68-82FFBA34A8AD}" destId="{13A418FF-0D34-4FCA-845A-2E4B201B5083}" srcOrd="0" destOrd="0" parTransId="{F049FA64-1B64-4B84-87DA-1A43AAB87F6F}" sibTransId="{20E9202E-A1E7-4443-A2AF-E4AB06DB778E}"/>
    <dgm:cxn modelId="{2F5B325E-B989-4F33-9623-C012D180A40A}" srcId="{4BBBFF91-BEE1-482D-BF68-82FFBA34A8AD}" destId="{CEA40E78-A782-46B2-8C4F-3BF3D47EF962}" srcOrd="1" destOrd="0" parTransId="{BE458957-6C52-408F-8ED8-D8C5BFD03441}" sibTransId="{F8186DD0-D68B-4FD1-840A-B12AD0D8E9DF}"/>
    <dgm:cxn modelId="{7276FC49-C7BA-4A80-A071-170887B0F569}" type="presOf" srcId="{F8186DD0-D68B-4FD1-840A-B12AD0D8E9DF}" destId="{6E506190-72DA-4089-A432-F4F6F554967C}" srcOrd="1" destOrd="0" presId="urn:microsoft.com/office/officeart/2005/8/layout/process5"/>
    <dgm:cxn modelId="{9C009D12-98F3-4CE2-8997-FFBC6883AF35}" type="presOf" srcId="{E09DBAA2-F720-4378-B3F7-3C50263D6F95}" destId="{AC9AF023-283D-4E63-B44F-5F4E25D26B15}" srcOrd="1" destOrd="0" presId="urn:microsoft.com/office/officeart/2005/8/layout/process5"/>
    <dgm:cxn modelId="{5FB00D1D-57B9-455D-B1D1-48611319A749}" type="presParOf" srcId="{7F349BBC-123F-4F11-A786-24DB77952523}" destId="{ECC7B62F-3E68-4855-9A98-EA886ECE0753}" srcOrd="0" destOrd="0" presId="urn:microsoft.com/office/officeart/2005/8/layout/process5"/>
    <dgm:cxn modelId="{F148D9B8-B304-44FF-A325-7A1D59D4403E}" type="presParOf" srcId="{7F349BBC-123F-4F11-A786-24DB77952523}" destId="{89B1F3F4-1442-4955-AC83-49F325EB6CB0}" srcOrd="1" destOrd="0" presId="urn:microsoft.com/office/officeart/2005/8/layout/process5"/>
    <dgm:cxn modelId="{7D8D4BDF-CFD0-463D-8F34-606071DA0C79}" type="presParOf" srcId="{89B1F3F4-1442-4955-AC83-49F325EB6CB0}" destId="{EAD55F57-C5BC-4C44-8B8D-3D01C245101E}" srcOrd="0" destOrd="0" presId="urn:microsoft.com/office/officeart/2005/8/layout/process5"/>
    <dgm:cxn modelId="{AF7E6F83-9560-4DFE-B433-F1037F0238CF}" type="presParOf" srcId="{7F349BBC-123F-4F11-A786-24DB77952523}" destId="{39991EEF-5B5D-4794-8C93-A6F5B0D8862C}" srcOrd="2" destOrd="0" presId="urn:microsoft.com/office/officeart/2005/8/layout/process5"/>
    <dgm:cxn modelId="{DE179271-3109-4E4E-92B7-667C8CE09EC9}" type="presParOf" srcId="{7F349BBC-123F-4F11-A786-24DB77952523}" destId="{E998F515-49EC-4B88-82B1-F2ECB17EA1FA}" srcOrd="3" destOrd="0" presId="urn:microsoft.com/office/officeart/2005/8/layout/process5"/>
    <dgm:cxn modelId="{8594FF07-8CC3-4B4F-B203-FD59B370FE4F}" type="presParOf" srcId="{E998F515-49EC-4B88-82B1-F2ECB17EA1FA}" destId="{6E506190-72DA-4089-A432-F4F6F554967C}" srcOrd="0" destOrd="0" presId="urn:microsoft.com/office/officeart/2005/8/layout/process5"/>
    <dgm:cxn modelId="{73D59769-2BE0-4D54-922F-6972E0846ED6}" type="presParOf" srcId="{7F349BBC-123F-4F11-A786-24DB77952523}" destId="{16DE6FA5-401A-43EB-BCF3-D4AD751F2A9D}" srcOrd="4" destOrd="0" presId="urn:microsoft.com/office/officeart/2005/8/layout/process5"/>
    <dgm:cxn modelId="{5D9AC263-95A7-434E-B32F-8F8122193212}" type="presParOf" srcId="{7F349BBC-123F-4F11-A786-24DB77952523}" destId="{3E5F1446-1F92-486B-A69B-A93A0B82BA97}" srcOrd="5" destOrd="0" presId="urn:microsoft.com/office/officeart/2005/8/layout/process5"/>
    <dgm:cxn modelId="{DBA31249-E215-49C7-AFD5-21A7EA4EC708}" type="presParOf" srcId="{3E5F1446-1F92-486B-A69B-A93A0B82BA97}" destId="{9A07E567-61E8-413C-BF6F-9AA0EBA7458A}" srcOrd="0" destOrd="0" presId="urn:microsoft.com/office/officeart/2005/8/layout/process5"/>
    <dgm:cxn modelId="{F7CADF0D-8175-4596-8D4E-9329713CE284}" type="presParOf" srcId="{7F349BBC-123F-4F11-A786-24DB77952523}" destId="{E80BEB10-412E-4208-96F5-1F8F587F8874}" srcOrd="6" destOrd="0" presId="urn:microsoft.com/office/officeart/2005/8/layout/process5"/>
    <dgm:cxn modelId="{696F9FB1-966C-42BA-ACFE-B985614B88F0}" type="presParOf" srcId="{7F349BBC-123F-4F11-A786-24DB77952523}" destId="{B4F26B9B-DCCE-4631-B8FE-7AF2E05C80BC}" srcOrd="7" destOrd="0" presId="urn:microsoft.com/office/officeart/2005/8/layout/process5"/>
    <dgm:cxn modelId="{8A14AF9F-AEB5-481E-ABAB-9A4A7FBBB81D}" type="presParOf" srcId="{B4F26B9B-DCCE-4631-B8FE-7AF2E05C80BC}" destId="{AC9AF023-283D-4E63-B44F-5F4E25D26B15}" srcOrd="0" destOrd="0" presId="urn:microsoft.com/office/officeart/2005/8/layout/process5"/>
    <dgm:cxn modelId="{977BF010-F5FA-4340-91C3-3B939599C867}" type="presParOf" srcId="{7F349BBC-123F-4F11-A786-24DB77952523}" destId="{EC6B286F-3117-48E6-8F42-7A9C2FB409CF}" srcOrd="8" destOrd="0" presId="urn:microsoft.com/office/officeart/2005/8/layout/process5"/>
    <dgm:cxn modelId="{BBD6896B-52AB-44AD-A952-51C74DD56182}" type="presParOf" srcId="{7F349BBC-123F-4F11-A786-24DB77952523}" destId="{D5B78DB0-B2BB-4E18-B651-8A4A7F094BEF}" srcOrd="9" destOrd="0" presId="urn:microsoft.com/office/officeart/2005/8/layout/process5"/>
    <dgm:cxn modelId="{762E99CA-5AA0-4F64-8E14-1421E0140BAF}" type="presParOf" srcId="{D5B78DB0-B2BB-4E18-B651-8A4A7F094BEF}" destId="{EB92FCE4-5E67-4891-B270-D6B6B267D8C5}" srcOrd="0" destOrd="0" presId="urn:microsoft.com/office/officeart/2005/8/layout/process5"/>
    <dgm:cxn modelId="{9ED632F7-B052-4AD8-AD81-80E498E218C5}" type="presParOf" srcId="{7F349BBC-123F-4F11-A786-24DB77952523}" destId="{0CF46017-1D2B-410A-B234-054E40979A2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360D77-5FA8-4FC4-B3F1-A8C3684E2012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GB"/>
        </a:p>
      </dgm:t>
    </dgm:pt>
    <dgm:pt modelId="{64C87CCD-48BA-4688-9321-0FCD131AB09F}">
      <dgm:prSet custT="1"/>
      <dgm:spPr/>
      <dgm:t>
        <a:bodyPr/>
        <a:lstStyle/>
        <a:p>
          <a:pPr rtl="0"/>
          <a:r>
            <a:rPr lang="pl-PL" sz="1800" dirty="0" smtClean="0"/>
            <a:t>poszerzamy zakres zdobywanej wiedzy i umiejętności, kompetencji, poprzez realizację staży zagranicznych w ramach projektów unijnych;</a:t>
          </a:r>
          <a:endParaRPr lang="en-GB" sz="1800" dirty="0"/>
        </a:p>
      </dgm:t>
    </dgm:pt>
    <dgm:pt modelId="{84BDAEBB-C880-4A31-84EA-1B74B38217E2}" type="parTrans" cxnId="{CB999A74-F450-4BE2-8B0F-B513246F07D4}">
      <dgm:prSet/>
      <dgm:spPr/>
      <dgm:t>
        <a:bodyPr/>
        <a:lstStyle/>
        <a:p>
          <a:endParaRPr lang="en-GB"/>
        </a:p>
      </dgm:t>
    </dgm:pt>
    <dgm:pt modelId="{14E4D8DB-168D-4DC9-917F-B6B06261F9DB}" type="sibTrans" cxnId="{CB999A74-F450-4BE2-8B0F-B513246F07D4}">
      <dgm:prSet/>
      <dgm:spPr/>
      <dgm:t>
        <a:bodyPr/>
        <a:lstStyle/>
        <a:p>
          <a:endParaRPr lang="en-GB"/>
        </a:p>
      </dgm:t>
    </dgm:pt>
    <dgm:pt modelId="{E5C1513D-66C7-404F-886E-C7827DF130C8}">
      <dgm:prSet custT="1"/>
      <dgm:spPr/>
      <dgm:t>
        <a:bodyPr/>
        <a:lstStyle/>
        <a:p>
          <a:pPr rtl="0"/>
          <a:r>
            <a:rPr lang="pl-PL" sz="1800" dirty="0" smtClean="0"/>
            <a:t>zwiększamy mobilność na polskim i na europejskim rynku pracy;</a:t>
          </a:r>
          <a:endParaRPr lang="en-GB" sz="1800" dirty="0"/>
        </a:p>
      </dgm:t>
    </dgm:pt>
    <dgm:pt modelId="{67DC0339-150A-4DA4-A5C9-5308683AF6E0}" type="parTrans" cxnId="{E26D3476-65C1-483F-9662-3B3FDDF0DA07}">
      <dgm:prSet/>
      <dgm:spPr/>
      <dgm:t>
        <a:bodyPr/>
        <a:lstStyle/>
        <a:p>
          <a:endParaRPr lang="en-GB"/>
        </a:p>
      </dgm:t>
    </dgm:pt>
    <dgm:pt modelId="{ADAE1DB5-088A-42ED-953E-90F2D10EC4A2}" type="sibTrans" cxnId="{E26D3476-65C1-483F-9662-3B3FDDF0DA07}">
      <dgm:prSet/>
      <dgm:spPr/>
      <dgm:t>
        <a:bodyPr/>
        <a:lstStyle/>
        <a:p>
          <a:endParaRPr lang="en-GB"/>
        </a:p>
      </dgm:t>
    </dgm:pt>
    <dgm:pt modelId="{5617BA3B-1BB7-4D87-98ED-15185AE4CF84}">
      <dgm:prSet custT="1"/>
      <dgm:spPr/>
      <dgm:t>
        <a:bodyPr/>
        <a:lstStyle/>
        <a:p>
          <a:pPr rtl="0"/>
          <a:r>
            <a:rPr lang="pl-PL" sz="1800" dirty="0" smtClean="0"/>
            <a:t>uzyskujemy coraz lepsze wyniki kształcenia, dzięki którym uczniowie dokonują świadomego wyboru preferowanej, indywidualnej ścieżki edukacji i kariery zawodowej;</a:t>
          </a:r>
          <a:endParaRPr lang="en-GB" sz="1800" dirty="0"/>
        </a:p>
      </dgm:t>
    </dgm:pt>
    <dgm:pt modelId="{3ADFDA09-CAA8-4281-861C-0642A0CFB3FE}" type="parTrans" cxnId="{249C32A7-58B3-47CF-A768-EB7C020D44B1}">
      <dgm:prSet/>
      <dgm:spPr/>
      <dgm:t>
        <a:bodyPr/>
        <a:lstStyle/>
        <a:p>
          <a:endParaRPr lang="en-GB"/>
        </a:p>
      </dgm:t>
    </dgm:pt>
    <dgm:pt modelId="{A514E60B-BF20-415D-BE0E-AFC3B92FE896}" type="sibTrans" cxnId="{249C32A7-58B3-47CF-A768-EB7C020D44B1}">
      <dgm:prSet/>
      <dgm:spPr/>
      <dgm:t>
        <a:bodyPr/>
        <a:lstStyle/>
        <a:p>
          <a:endParaRPr lang="en-GB"/>
        </a:p>
      </dgm:t>
    </dgm:pt>
    <dgm:pt modelId="{D765231E-1D6C-462D-8360-5452CDA7C498}">
      <dgm:prSet custT="1"/>
      <dgm:spPr/>
      <dgm:t>
        <a:bodyPr/>
        <a:lstStyle/>
        <a:p>
          <a:pPr rtl="0"/>
          <a:r>
            <a:rPr lang="pl-PL" sz="1800" dirty="0" smtClean="0"/>
            <a:t>pozyskujemy interesariuszy wspomagających kształcenie zawodowe;</a:t>
          </a:r>
          <a:endParaRPr lang="en-GB" sz="1800" dirty="0"/>
        </a:p>
      </dgm:t>
    </dgm:pt>
    <dgm:pt modelId="{9A03081D-209F-4607-BB75-A943FF4F55A4}" type="parTrans" cxnId="{532450A6-1B64-4A51-86B0-B2F3B69F72D4}">
      <dgm:prSet/>
      <dgm:spPr/>
      <dgm:t>
        <a:bodyPr/>
        <a:lstStyle/>
        <a:p>
          <a:endParaRPr lang="en-GB"/>
        </a:p>
      </dgm:t>
    </dgm:pt>
    <dgm:pt modelId="{85D0FD76-0298-4E4E-96EA-34D8085E456D}" type="sibTrans" cxnId="{532450A6-1B64-4A51-86B0-B2F3B69F72D4}">
      <dgm:prSet/>
      <dgm:spPr/>
      <dgm:t>
        <a:bodyPr/>
        <a:lstStyle/>
        <a:p>
          <a:endParaRPr lang="en-GB"/>
        </a:p>
      </dgm:t>
    </dgm:pt>
    <dgm:pt modelId="{784D7F15-0DBE-49BB-A113-9A5B1B572F5F}">
      <dgm:prSet custT="1"/>
      <dgm:spPr/>
      <dgm:t>
        <a:bodyPr/>
        <a:lstStyle/>
        <a:p>
          <a:pPr rtl="0"/>
          <a:r>
            <a:rPr lang="pl-PL" sz="1800" dirty="0" smtClean="0"/>
            <a:t>podnosimy atrakcyjność kształcenia zawodowego - budujemy pozytywny wizerunek szkoły; </a:t>
          </a:r>
          <a:endParaRPr lang="en-GB" sz="1800" dirty="0"/>
        </a:p>
      </dgm:t>
    </dgm:pt>
    <dgm:pt modelId="{B9DC5FBA-57F6-47B0-8747-B8EBFE3527BB}" type="parTrans" cxnId="{73A212CD-FF20-4DC7-B6CC-7E25CDDDFC04}">
      <dgm:prSet/>
      <dgm:spPr/>
      <dgm:t>
        <a:bodyPr/>
        <a:lstStyle/>
        <a:p>
          <a:endParaRPr lang="en-GB"/>
        </a:p>
      </dgm:t>
    </dgm:pt>
    <dgm:pt modelId="{5FA57EF6-DEF3-4E19-9EE5-DB7C7E3BF90B}" type="sibTrans" cxnId="{73A212CD-FF20-4DC7-B6CC-7E25CDDDFC04}">
      <dgm:prSet/>
      <dgm:spPr/>
      <dgm:t>
        <a:bodyPr/>
        <a:lstStyle/>
        <a:p>
          <a:endParaRPr lang="en-GB"/>
        </a:p>
      </dgm:t>
    </dgm:pt>
    <dgm:pt modelId="{138E8F74-6550-486C-82C3-546319D25B4D}">
      <dgm:prSet custT="1"/>
      <dgm:spPr/>
      <dgm:t>
        <a:bodyPr/>
        <a:lstStyle/>
        <a:p>
          <a:pPr rtl="0"/>
          <a:r>
            <a:rPr lang="pl-PL" sz="1800" dirty="0" smtClean="0"/>
            <a:t>wprowadzamy zmiany podnoszące jakość i efektywność kształcenia zawodowego</a:t>
          </a:r>
          <a:r>
            <a:rPr lang="pl-PL" sz="1600" dirty="0" smtClean="0"/>
            <a:t>;</a:t>
          </a:r>
          <a:endParaRPr lang="en-GB" sz="1600" dirty="0"/>
        </a:p>
      </dgm:t>
    </dgm:pt>
    <dgm:pt modelId="{CC33FC14-2561-43C4-8E25-17C9FC97EB6F}" type="parTrans" cxnId="{F8CDF43D-9716-422C-8D8E-C41A118C4F57}">
      <dgm:prSet/>
      <dgm:spPr/>
      <dgm:t>
        <a:bodyPr/>
        <a:lstStyle/>
        <a:p>
          <a:endParaRPr lang="en-GB"/>
        </a:p>
      </dgm:t>
    </dgm:pt>
    <dgm:pt modelId="{0AA6D0E7-A2A9-49E7-85D6-03F2B1A3E174}" type="sibTrans" cxnId="{F8CDF43D-9716-422C-8D8E-C41A118C4F57}">
      <dgm:prSet/>
      <dgm:spPr/>
      <dgm:t>
        <a:bodyPr/>
        <a:lstStyle/>
        <a:p>
          <a:endParaRPr lang="en-GB"/>
        </a:p>
      </dgm:t>
    </dgm:pt>
    <dgm:pt modelId="{E29BF92F-D432-4DB6-AEBA-DDDAE154787D}" type="pres">
      <dgm:prSet presAssocID="{63360D77-5FA8-4FC4-B3F1-A8C3684E2012}" presName="diagram" presStyleCnt="0">
        <dgm:presLayoutVars>
          <dgm:dir/>
          <dgm:resizeHandles val="exact"/>
        </dgm:presLayoutVars>
      </dgm:prSet>
      <dgm:spPr/>
    </dgm:pt>
    <dgm:pt modelId="{48721887-5E5F-470D-9413-0F11098B1368}" type="pres">
      <dgm:prSet presAssocID="{64C87CCD-48BA-4688-9321-0FCD131AB09F}" presName="node" presStyleLbl="node1" presStyleIdx="0" presStyleCnt="6">
        <dgm:presLayoutVars>
          <dgm:bulletEnabled val="1"/>
        </dgm:presLayoutVars>
      </dgm:prSet>
      <dgm:spPr/>
    </dgm:pt>
    <dgm:pt modelId="{CB2CCD3C-BF3E-4357-A8E8-6593FE98ADE8}" type="pres">
      <dgm:prSet presAssocID="{14E4D8DB-168D-4DC9-917F-B6B06261F9DB}" presName="sibTrans" presStyleLbl="sibTrans2D1" presStyleIdx="0" presStyleCnt="5"/>
      <dgm:spPr/>
    </dgm:pt>
    <dgm:pt modelId="{B405A4AD-4445-4FBF-9355-363F2A4A0939}" type="pres">
      <dgm:prSet presAssocID="{14E4D8DB-168D-4DC9-917F-B6B06261F9DB}" presName="connectorText" presStyleLbl="sibTrans2D1" presStyleIdx="0" presStyleCnt="5"/>
      <dgm:spPr/>
    </dgm:pt>
    <dgm:pt modelId="{198F7075-AC9E-4487-B60A-27AC8F3BF683}" type="pres">
      <dgm:prSet presAssocID="{E5C1513D-66C7-404F-886E-C7827DF130C8}" presName="node" presStyleLbl="node1" presStyleIdx="1" presStyleCnt="6">
        <dgm:presLayoutVars>
          <dgm:bulletEnabled val="1"/>
        </dgm:presLayoutVars>
      </dgm:prSet>
      <dgm:spPr/>
    </dgm:pt>
    <dgm:pt modelId="{D536E0AC-F9A2-4D85-AB16-07F8E5B63C50}" type="pres">
      <dgm:prSet presAssocID="{ADAE1DB5-088A-42ED-953E-90F2D10EC4A2}" presName="sibTrans" presStyleLbl="sibTrans2D1" presStyleIdx="1" presStyleCnt="5"/>
      <dgm:spPr/>
    </dgm:pt>
    <dgm:pt modelId="{3F97D330-4430-4796-B311-3D038CE11321}" type="pres">
      <dgm:prSet presAssocID="{ADAE1DB5-088A-42ED-953E-90F2D10EC4A2}" presName="connectorText" presStyleLbl="sibTrans2D1" presStyleIdx="1" presStyleCnt="5"/>
      <dgm:spPr/>
    </dgm:pt>
    <dgm:pt modelId="{2C5B5998-254F-4373-A9B9-A7028AFE87BF}" type="pres">
      <dgm:prSet presAssocID="{5617BA3B-1BB7-4D87-98ED-15185AE4CF84}" presName="node" presStyleLbl="node1" presStyleIdx="2" presStyleCnt="6">
        <dgm:presLayoutVars>
          <dgm:bulletEnabled val="1"/>
        </dgm:presLayoutVars>
      </dgm:prSet>
      <dgm:spPr/>
    </dgm:pt>
    <dgm:pt modelId="{589F48E5-0C09-4911-98E0-CCF3571FEE41}" type="pres">
      <dgm:prSet presAssocID="{A514E60B-BF20-415D-BE0E-AFC3B92FE896}" presName="sibTrans" presStyleLbl="sibTrans2D1" presStyleIdx="2" presStyleCnt="5"/>
      <dgm:spPr/>
    </dgm:pt>
    <dgm:pt modelId="{9F9F79FF-8DF3-412A-88CA-1C19B8518259}" type="pres">
      <dgm:prSet presAssocID="{A514E60B-BF20-415D-BE0E-AFC3B92FE896}" presName="connectorText" presStyleLbl="sibTrans2D1" presStyleIdx="2" presStyleCnt="5"/>
      <dgm:spPr/>
    </dgm:pt>
    <dgm:pt modelId="{AB2B50A6-1EA8-478B-A3C7-4AFCED095CBB}" type="pres">
      <dgm:prSet presAssocID="{D765231E-1D6C-462D-8360-5452CDA7C498}" presName="node" presStyleLbl="node1" presStyleIdx="3" presStyleCnt="6">
        <dgm:presLayoutVars>
          <dgm:bulletEnabled val="1"/>
        </dgm:presLayoutVars>
      </dgm:prSet>
      <dgm:spPr/>
    </dgm:pt>
    <dgm:pt modelId="{AAFE7B2F-43B9-4D2A-B1F9-6DA8F52ECDCE}" type="pres">
      <dgm:prSet presAssocID="{85D0FD76-0298-4E4E-96EA-34D8085E456D}" presName="sibTrans" presStyleLbl="sibTrans2D1" presStyleIdx="3" presStyleCnt="5"/>
      <dgm:spPr/>
    </dgm:pt>
    <dgm:pt modelId="{25F3FE9C-0914-419C-BDCD-D363D090702A}" type="pres">
      <dgm:prSet presAssocID="{85D0FD76-0298-4E4E-96EA-34D8085E456D}" presName="connectorText" presStyleLbl="sibTrans2D1" presStyleIdx="3" presStyleCnt="5"/>
      <dgm:spPr/>
    </dgm:pt>
    <dgm:pt modelId="{2B8FA41F-BF6C-419D-9F32-C19940FA921C}" type="pres">
      <dgm:prSet presAssocID="{784D7F15-0DBE-49BB-A113-9A5B1B572F5F}" presName="node" presStyleLbl="node1" presStyleIdx="4" presStyleCnt="6">
        <dgm:presLayoutVars>
          <dgm:bulletEnabled val="1"/>
        </dgm:presLayoutVars>
      </dgm:prSet>
      <dgm:spPr/>
    </dgm:pt>
    <dgm:pt modelId="{E0292EF5-E945-468C-9A64-D7A9902E769A}" type="pres">
      <dgm:prSet presAssocID="{5FA57EF6-DEF3-4E19-9EE5-DB7C7E3BF90B}" presName="sibTrans" presStyleLbl="sibTrans2D1" presStyleIdx="4" presStyleCnt="5"/>
      <dgm:spPr/>
    </dgm:pt>
    <dgm:pt modelId="{50562CD5-5657-4840-A7A2-F06B6FE049CC}" type="pres">
      <dgm:prSet presAssocID="{5FA57EF6-DEF3-4E19-9EE5-DB7C7E3BF90B}" presName="connectorText" presStyleLbl="sibTrans2D1" presStyleIdx="4" presStyleCnt="5"/>
      <dgm:spPr/>
    </dgm:pt>
    <dgm:pt modelId="{D61BF33D-193E-40E2-BA10-353830ABB56C}" type="pres">
      <dgm:prSet presAssocID="{138E8F74-6550-486C-82C3-546319D25B4D}" presName="node" presStyleLbl="node1" presStyleIdx="5" presStyleCnt="6">
        <dgm:presLayoutVars>
          <dgm:bulletEnabled val="1"/>
        </dgm:presLayoutVars>
      </dgm:prSet>
      <dgm:spPr/>
    </dgm:pt>
  </dgm:ptLst>
  <dgm:cxnLst>
    <dgm:cxn modelId="{CB999A74-F450-4BE2-8B0F-B513246F07D4}" srcId="{63360D77-5FA8-4FC4-B3F1-A8C3684E2012}" destId="{64C87CCD-48BA-4688-9321-0FCD131AB09F}" srcOrd="0" destOrd="0" parTransId="{84BDAEBB-C880-4A31-84EA-1B74B38217E2}" sibTransId="{14E4D8DB-168D-4DC9-917F-B6B06261F9DB}"/>
    <dgm:cxn modelId="{F8CDF43D-9716-422C-8D8E-C41A118C4F57}" srcId="{63360D77-5FA8-4FC4-B3F1-A8C3684E2012}" destId="{138E8F74-6550-486C-82C3-546319D25B4D}" srcOrd="5" destOrd="0" parTransId="{CC33FC14-2561-43C4-8E25-17C9FC97EB6F}" sibTransId="{0AA6D0E7-A2A9-49E7-85D6-03F2B1A3E174}"/>
    <dgm:cxn modelId="{532450A6-1B64-4A51-86B0-B2F3B69F72D4}" srcId="{63360D77-5FA8-4FC4-B3F1-A8C3684E2012}" destId="{D765231E-1D6C-462D-8360-5452CDA7C498}" srcOrd="3" destOrd="0" parTransId="{9A03081D-209F-4607-BB75-A943FF4F55A4}" sibTransId="{85D0FD76-0298-4E4E-96EA-34D8085E456D}"/>
    <dgm:cxn modelId="{4B4263EC-327C-4CDE-B92F-67BEE33045B2}" type="presOf" srcId="{14E4D8DB-168D-4DC9-917F-B6B06261F9DB}" destId="{CB2CCD3C-BF3E-4357-A8E8-6593FE98ADE8}" srcOrd="0" destOrd="0" presId="urn:microsoft.com/office/officeart/2005/8/layout/process5"/>
    <dgm:cxn modelId="{CA6C86FB-7D6C-4225-98D2-6302A3242FE1}" type="presOf" srcId="{5FA57EF6-DEF3-4E19-9EE5-DB7C7E3BF90B}" destId="{E0292EF5-E945-468C-9A64-D7A9902E769A}" srcOrd="0" destOrd="0" presId="urn:microsoft.com/office/officeart/2005/8/layout/process5"/>
    <dgm:cxn modelId="{1DF04362-56DB-449B-8FE6-F05FABA2E52E}" type="presOf" srcId="{784D7F15-0DBE-49BB-A113-9A5B1B572F5F}" destId="{2B8FA41F-BF6C-419D-9F32-C19940FA921C}" srcOrd="0" destOrd="0" presId="urn:microsoft.com/office/officeart/2005/8/layout/process5"/>
    <dgm:cxn modelId="{40659417-0CC3-454C-851E-566B2711A211}" type="presOf" srcId="{A514E60B-BF20-415D-BE0E-AFC3B92FE896}" destId="{9F9F79FF-8DF3-412A-88CA-1C19B8518259}" srcOrd="1" destOrd="0" presId="urn:microsoft.com/office/officeart/2005/8/layout/process5"/>
    <dgm:cxn modelId="{824136CF-EBEC-4994-B1E1-483A288F2B21}" type="presOf" srcId="{D765231E-1D6C-462D-8360-5452CDA7C498}" destId="{AB2B50A6-1EA8-478B-A3C7-4AFCED095CBB}" srcOrd="0" destOrd="0" presId="urn:microsoft.com/office/officeart/2005/8/layout/process5"/>
    <dgm:cxn modelId="{F8EEF340-4DDB-4B0B-830C-1F7049170DBB}" type="presOf" srcId="{14E4D8DB-168D-4DC9-917F-B6B06261F9DB}" destId="{B405A4AD-4445-4FBF-9355-363F2A4A0939}" srcOrd="1" destOrd="0" presId="urn:microsoft.com/office/officeart/2005/8/layout/process5"/>
    <dgm:cxn modelId="{D6F30169-A818-4BDE-8F82-8860DEF232B0}" type="presOf" srcId="{85D0FD76-0298-4E4E-96EA-34D8085E456D}" destId="{25F3FE9C-0914-419C-BDCD-D363D090702A}" srcOrd="1" destOrd="0" presId="urn:microsoft.com/office/officeart/2005/8/layout/process5"/>
    <dgm:cxn modelId="{34357466-2754-465F-B88F-F328AA0CCFAD}" type="presOf" srcId="{ADAE1DB5-088A-42ED-953E-90F2D10EC4A2}" destId="{3F97D330-4430-4796-B311-3D038CE11321}" srcOrd="1" destOrd="0" presId="urn:microsoft.com/office/officeart/2005/8/layout/process5"/>
    <dgm:cxn modelId="{11460E9E-0F7E-4596-91D4-9CDD76FAB8CC}" type="presOf" srcId="{64C87CCD-48BA-4688-9321-0FCD131AB09F}" destId="{48721887-5E5F-470D-9413-0F11098B1368}" srcOrd="0" destOrd="0" presId="urn:microsoft.com/office/officeart/2005/8/layout/process5"/>
    <dgm:cxn modelId="{249C32A7-58B3-47CF-A768-EB7C020D44B1}" srcId="{63360D77-5FA8-4FC4-B3F1-A8C3684E2012}" destId="{5617BA3B-1BB7-4D87-98ED-15185AE4CF84}" srcOrd="2" destOrd="0" parTransId="{3ADFDA09-CAA8-4281-861C-0642A0CFB3FE}" sibTransId="{A514E60B-BF20-415D-BE0E-AFC3B92FE896}"/>
    <dgm:cxn modelId="{1DB77E46-22C8-40B3-A7E3-8D1884956195}" type="presOf" srcId="{ADAE1DB5-088A-42ED-953E-90F2D10EC4A2}" destId="{D536E0AC-F9A2-4D85-AB16-07F8E5B63C50}" srcOrd="0" destOrd="0" presId="urn:microsoft.com/office/officeart/2005/8/layout/process5"/>
    <dgm:cxn modelId="{E26D3476-65C1-483F-9662-3B3FDDF0DA07}" srcId="{63360D77-5FA8-4FC4-B3F1-A8C3684E2012}" destId="{E5C1513D-66C7-404F-886E-C7827DF130C8}" srcOrd="1" destOrd="0" parTransId="{67DC0339-150A-4DA4-A5C9-5308683AF6E0}" sibTransId="{ADAE1DB5-088A-42ED-953E-90F2D10EC4A2}"/>
    <dgm:cxn modelId="{61C85F8E-D97E-4913-AFB4-A8BD73FFBF96}" type="presOf" srcId="{5FA57EF6-DEF3-4E19-9EE5-DB7C7E3BF90B}" destId="{50562CD5-5657-4840-A7A2-F06B6FE049CC}" srcOrd="1" destOrd="0" presId="urn:microsoft.com/office/officeart/2005/8/layout/process5"/>
    <dgm:cxn modelId="{9C4700FD-5C7C-469C-9729-569A0C5DA89F}" type="presOf" srcId="{A514E60B-BF20-415D-BE0E-AFC3B92FE896}" destId="{589F48E5-0C09-4911-98E0-CCF3571FEE41}" srcOrd="0" destOrd="0" presId="urn:microsoft.com/office/officeart/2005/8/layout/process5"/>
    <dgm:cxn modelId="{44C89B77-BBCF-4E5C-8ACB-89D476A5A4B9}" type="presOf" srcId="{E5C1513D-66C7-404F-886E-C7827DF130C8}" destId="{198F7075-AC9E-4487-B60A-27AC8F3BF683}" srcOrd="0" destOrd="0" presId="urn:microsoft.com/office/officeart/2005/8/layout/process5"/>
    <dgm:cxn modelId="{9F7B4EB9-8DD0-4172-ADD4-EC6DDC2C75BE}" type="presOf" srcId="{5617BA3B-1BB7-4D87-98ED-15185AE4CF84}" destId="{2C5B5998-254F-4373-A9B9-A7028AFE87BF}" srcOrd="0" destOrd="0" presId="urn:microsoft.com/office/officeart/2005/8/layout/process5"/>
    <dgm:cxn modelId="{73A212CD-FF20-4DC7-B6CC-7E25CDDDFC04}" srcId="{63360D77-5FA8-4FC4-B3F1-A8C3684E2012}" destId="{784D7F15-0DBE-49BB-A113-9A5B1B572F5F}" srcOrd="4" destOrd="0" parTransId="{B9DC5FBA-57F6-47B0-8747-B8EBFE3527BB}" sibTransId="{5FA57EF6-DEF3-4E19-9EE5-DB7C7E3BF90B}"/>
    <dgm:cxn modelId="{A4466D73-8E28-44BD-B7D0-7D4655E4F9B3}" type="presOf" srcId="{63360D77-5FA8-4FC4-B3F1-A8C3684E2012}" destId="{E29BF92F-D432-4DB6-AEBA-DDDAE154787D}" srcOrd="0" destOrd="0" presId="urn:microsoft.com/office/officeart/2005/8/layout/process5"/>
    <dgm:cxn modelId="{109C82DF-2878-4E59-8886-9B4E2208DF3D}" type="presOf" srcId="{85D0FD76-0298-4E4E-96EA-34D8085E456D}" destId="{AAFE7B2F-43B9-4D2A-B1F9-6DA8F52ECDCE}" srcOrd="0" destOrd="0" presId="urn:microsoft.com/office/officeart/2005/8/layout/process5"/>
    <dgm:cxn modelId="{7234D93E-693F-4846-9A96-674FAD037F68}" type="presOf" srcId="{138E8F74-6550-486C-82C3-546319D25B4D}" destId="{D61BF33D-193E-40E2-BA10-353830ABB56C}" srcOrd="0" destOrd="0" presId="urn:microsoft.com/office/officeart/2005/8/layout/process5"/>
    <dgm:cxn modelId="{460BE7A7-30D2-48E8-8739-E4C7882C25A5}" type="presParOf" srcId="{E29BF92F-D432-4DB6-AEBA-DDDAE154787D}" destId="{48721887-5E5F-470D-9413-0F11098B1368}" srcOrd="0" destOrd="0" presId="urn:microsoft.com/office/officeart/2005/8/layout/process5"/>
    <dgm:cxn modelId="{68868B04-14CC-4602-8D98-57BB0FE92052}" type="presParOf" srcId="{E29BF92F-D432-4DB6-AEBA-DDDAE154787D}" destId="{CB2CCD3C-BF3E-4357-A8E8-6593FE98ADE8}" srcOrd="1" destOrd="0" presId="urn:microsoft.com/office/officeart/2005/8/layout/process5"/>
    <dgm:cxn modelId="{A5DCF6BB-A560-43D0-9BA2-19B023A80F6D}" type="presParOf" srcId="{CB2CCD3C-BF3E-4357-A8E8-6593FE98ADE8}" destId="{B405A4AD-4445-4FBF-9355-363F2A4A0939}" srcOrd="0" destOrd="0" presId="urn:microsoft.com/office/officeart/2005/8/layout/process5"/>
    <dgm:cxn modelId="{D0EA72B4-AA92-4E68-A812-DC696CE70526}" type="presParOf" srcId="{E29BF92F-D432-4DB6-AEBA-DDDAE154787D}" destId="{198F7075-AC9E-4487-B60A-27AC8F3BF683}" srcOrd="2" destOrd="0" presId="urn:microsoft.com/office/officeart/2005/8/layout/process5"/>
    <dgm:cxn modelId="{6B7C4DE4-4BE3-42B0-86AB-1D5A5E583480}" type="presParOf" srcId="{E29BF92F-D432-4DB6-AEBA-DDDAE154787D}" destId="{D536E0AC-F9A2-4D85-AB16-07F8E5B63C50}" srcOrd="3" destOrd="0" presId="urn:microsoft.com/office/officeart/2005/8/layout/process5"/>
    <dgm:cxn modelId="{E425C2FB-CFDF-4B1F-9E7E-CB64FF9E7AB1}" type="presParOf" srcId="{D536E0AC-F9A2-4D85-AB16-07F8E5B63C50}" destId="{3F97D330-4430-4796-B311-3D038CE11321}" srcOrd="0" destOrd="0" presId="urn:microsoft.com/office/officeart/2005/8/layout/process5"/>
    <dgm:cxn modelId="{000DE4A5-86F3-4D07-BAE1-85D91BFDDBF7}" type="presParOf" srcId="{E29BF92F-D432-4DB6-AEBA-DDDAE154787D}" destId="{2C5B5998-254F-4373-A9B9-A7028AFE87BF}" srcOrd="4" destOrd="0" presId="urn:microsoft.com/office/officeart/2005/8/layout/process5"/>
    <dgm:cxn modelId="{FF6A9EF1-C84F-4730-8A72-778AB07998D7}" type="presParOf" srcId="{E29BF92F-D432-4DB6-AEBA-DDDAE154787D}" destId="{589F48E5-0C09-4911-98E0-CCF3571FEE41}" srcOrd="5" destOrd="0" presId="urn:microsoft.com/office/officeart/2005/8/layout/process5"/>
    <dgm:cxn modelId="{94A74A47-0A1C-4D0D-A63E-35846C4D2B61}" type="presParOf" srcId="{589F48E5-0C09-4911-98E0-CCF3571FEE41}" destId="{9F9F79FF-8DF3-412A-88CA-1C19B8518259}" srcOrd="0" destOrd="0" presId="urn:microsoft.com/office/officeart/2005/8/layout/process5"/>
    <dgm:cxn modelId="{ADAD10C4-41B0-4AF1-9638-0D11FADFF16F}" type="presParOf" srcId="{E29BF92F-D432-4DB6-AEBA-DDDAE154787D}" destId="{AB2B50A6-1EA8-478B-A3C7-4AFCED095CBB}" srcOrd="6" destOrd="0" presId="urn:microsoft.com/office/officeart/2005/8/layout/process5"/>
    <dgm:cxn modelId="{2EA9692B-BB76-40B8-9E9D-276E1E06631C}" type="presParOf" srcId="{E29BF92F-D432-4DB6-AEBA-DDDAE154787D}" destId="{AAFE7B2F-43B9-4D2A-B1F9-6DA8F52ECDCE}" srcOrd="7" destOrd="0" presId="urn:microsoft.com/office/officeart/2005/8/layout/process5"/>
    <dgm:cxn modelId="{FFDD75BB-D001-47BF-88C1-F64A7D89535A}" type="presParOf" srcId="{AAFE7B2F-43B9-4D2A-B1F9-6DA8F52ECDCE}" destId="{25F3FE9C-0914-419C-BDCD-D363D090702A}" srcOrd="0" destOrd="0" presId="urn:microsoft.com/office/officeart/2005/8/layout/process5"/>
    <dgm:cxn modelId="{EA25D0A9-C17A-4F4D-995F-EA80EDBD08B4}" type="presParOf" srcId="{E29BF92F-D432-4DB6-AEBA-DDDAE154787D}" destId="{2B8FA41F-BF6C-419D-9F32-C19940FA921C}" srcOrd="8" destOrd="0" presId="urn:microsoft.com/office/officeart/2005/8/layout/process5"/>
    <dgm:cxn modelId="{79FF8F33-AD25-48F7-ADA3-02102E3D9308}" type="presParOf" srcId="{E29BF92F-D432-4DB6-AEBA-DDDAE154787D}" destId="{E0292EF5-E945-468C-9A64-D7A9902E769A}" srcOrd="9" destOrd="0" presId="urn:microsoft.com/office/officeart/2005/8/layout/process5"/>
    <dgm:cxn modelId="{E6D6B6DC-6393-4B88-9E7A-4894657E3507}" type="presParOf" srcId="{E0292EF5-E945-468C-9A64-D7A9902E769A}" destId="{50562CD5-5657-4840-A7A2-F06B6FE049CC}" srcOrd="0" destOrd="0" presId="urn:microsoft.com/office/officeart/2005/8/layout/process5"/>
    <dgm:cxn modelId="{450B3E95-61AD-433F-B2E6-3A9360BBEED2}" type="presParOf" srcId="{E29BF92F-D432-4DB6-AEBA-DDDAE154787D}" destId="{D61BF33D-193E-40E2-BA10-353830ABB56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20719-F5D4-460F-B1B0-E5587C181E01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6A1A30D-C813-4AFD-9973-9669EFD4281C}">
      <dgm:prSet custT="1"/>
      <dgm:spPr>
        <a:solidFill>
          <a:schemeClr val="bg1"/>
        </a:solidFill>
      </dgm:spPr>
      <dgm:t>
        <a:bodyPr/>
        <a:lstStyle/>
        <a:p>
          <a:r>
            <a:rPr lang="pl-PL" sz="3200" dirty="0" smtClean="0">
              <a:solidFill>
                <a:srgbClr val="C00000"/>
              </a:solidFill>
            </a:rPr>
            <a:t>RYNEK PRACY OCZAMI PRACODAWCY </a:t>
          </a:r>
          <a:br>
            <a:rPr lang="pl-PL" sz="3200" dirty="0" smtClean="0">
              <a:solidFill>
                <a:srgbClr val="C00000"/>
              </a:solidFill>
            </a:rPr>
          </a:br>
          <a:endParaRPr lang="pl-PL" sz="3200" dirty="0" smtClean="0">
            <a:solidFill>
              <a:srgbClr val="C00000"/>
            </a:solidFill>
          </a:endParaRPr>
        </a:p>
      </dgm:t>
    </dgm:pt>
    <dgm:pt modelId="{3271C65B-0346-4405-9EC9-A542051A915D}" type="parTrans" cxnId="{BA9D23F0-190B-4752-910B-79090458C7BF}">
      <dgm:prSet/>
      <dgm:spPr/>
      <dgm:t>
        <a:bodyPr/>
        <a:lstStyle/>
        <a:p>
          <a:endParaRPr lang="en-GB"/>
        </a:p>
      </dgm:t>
    </dgm:pt>
    <dgm:pt modelId="{17064471-A002-41DD-9E30-A6D263F434F1}" type="sibTrans" cxnId="{BA9D23F0-190B-4752-910B-79090458C7BF}">
      <dgm:prSet/>
      <dgm:spPr/>
      <dgm:t>
        <a:bodyPr/>
        <a:lstStyle/>
        <a:p>
          <a:endParaRPr lang="en-GB" dirty="0"/>
        </a:p>
      </dgm:t>
    </dgm:pt>
    <dgm:pt modelId="{46CE9091-CB1F-4889-8CF2-13DA91D24737}">
      <dgm:prSet/>
      <dgm:spPr/>
      <dgm:t>
        <a:bodyPr/>
        <a:lstStyle/>
        <a:p>
          <a:r>
            <a:rPr lang="pl-PL" dirty="0" smtClean="0"/>
            <a:t>Pracodawcy poszukują kandydatów </a:t>
          </a:r>
          <a:br>
            <a:rPr lang="pl-PL" dirty="0" smtClean="0"/>
          </a:br>
          <a:r>
            <a:rPr lang="pl-PL" dirty="0" smtClean="0"/>
            <a:t>z umiejętnościami wyjątkowymi i „niszowymi”, </a:t>
          </a:r>
          <a:br>
            <a:rPr lang="pl-PL" dirty="0" smtClean="0"/>
          </a:br>
          <a:r>
            <a:rPr lang="pl-PL" dirty="0" smtClean="0"/>
            <a:t>cenią mobilność zawodową, szybkość uczenia się, a przede wszystkim kreatywność i zdolność do niekonwencjonalnego rozwiązywania problemów.</a:t>
          </a:r>
          <a:endParaRPr lang="pl-PL" dirty="0"/>
        </a:p>
      </dgm:t>
    </dgm:pt>
    <dgm:pt modelId="{32F4A718-8505-46B1-82EB-AFB4CB0AE87D}" type="parTrans" cxnId="{BB0A1B4A-798C-4B91-B3AD-96D62093F925}">
      <dgm:prSet/>
      <dgm:spPr/>
      <dgm:t>
        <a:bodyPr/>
        <a:lstStyle/>
        <a:p>
          <a:endParaRPr lang="en-GB"/>
        </a:p>
      </dgm:t>
    </dgm:pt>
    <dgm:pt modelId="{642B9D58-55B3-464D-B5D2-83C9926CA4F2}" type="sibTrans" cxnId="{BB0A1B4A-798C-4B91-B3AD-96D62093F925}">
      <dgm:prSet/>
      <dgm:spPr/>
      <dgm:t>
        <a:bodyPr/>
        <a:lstStyle/>
        <a:p>
          <a:endParaRPr lang="en-GB"/>
        </a:p>
      </dgm:t>
    </dgm:pt>
    <dgm:pt modelId="{8FA57C9A-DA81-4DC4-95F5-F0CCE1FFD67A}" type="pres">
      <dgm:prSet presAssocID="{55D20719-F5D4-460F-B1B0-E5587C181E0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693271-6AA9-4460-A0F5-AC14AB5DD577}" type="pres">
      <dgm:prSet presAssocID="{06A1A30D-C813-4AFD-9973-9669EFD4281C}" presName="node" presStyleLbl="node1" presStyleIdx="0" presStyleCnt="2" custScaleX="207459" custLinFactNeighborX="386" custLinFactNeighborY="99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0DC36A-D014-4605-9D8C-D56E0DC06E53}" type="pres">
      <dgm:prSet presAssocID="{17064471-A002-41DD-9E30-A6D263F434F1}" presName="sibTrans" presStyleLbl="sibTrans2D1" presStyleIdx="0" presStyleCnt="1"/>
      <dgm:spPr/>
      <dgm:t>
        <a:bodyPr/>
        <a:lstStyle/>
        <a:p>
          <a:endParaRPr lang="en-GB"/>
        </a:p>
      </dgm:t>
    </dgm:pt>
    <dgm:pt modelId="{0A91BAE6-E64D-4C15-B107-B0A82CEFADA4}" type="pres">
      <dgm:prSet presAssocID="{17064471-A002-41DD-9E30-A6D263F434F1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3AA4F2E2-602B-4E07-A287-BA7E662DA6F7}" type="pres">
      <dgm:prSet presAssocID="{46CE9091-CB1F-4889-8CF2-13DA91D24737}" presName="node" presStyleLbl="node1" presStyleIdx="1" presStyleCnt="2" custScaleX="228585" custLinFactNeighborX="-18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0E3BF5-5F07-4947-BA07-97243390D5E8}" type="presOf" srcId="{55D20719-F5D4-460F-B1B0-E5587C181E01}" destId="{8FA57C9A-DA81-4DC4-95F5-F0CCE1FFD67A}" srcOrd="0" destOrd="0" presId="urn:microsoft.com/office/officeart/2005/8/layout/process2"/>
    <dgm:cxn modelId="{BB0A1B4A-798C-4B91-B3AD-96D62093F925}" srcId="{55D20719-F5D4-460F-B1B0-E5587C181E01}" destId="{46CE9091-CB1F-4889-8CF2-13DA91D24737}" srcOrd="1" destOrd="0" parTransId="{32F4A718-8505-46B1-82EB-AFB4CB0AE87D}" sibTransId="{642B9D58-55B3-464D-B5D2-83C9926CA4F2}"/>
    <dgm:cxn modelId="{ECFAB734-5F20-429E-A704-81C1554774DD}" type="presOf" srcId="{17064471-A002-41DD-9E30-A6D263F434F1}" destId="{0A91BAE6-E64D-4C15-B107-B0A82CEFADA4}" srcOrd="1" destOrd="0" presId="urn:microsoft.com/office/officeart/2005/8/layout/process2"/>
    <dgm:cxn modelId="{587CBC10-D93A-467A-AE08-C0979330EEEA}" type="presOf" srcId="{17064471-A002-41DD-9E30-A6D263F434F1}" destId="{2B0DC36A-D014-4605-9D8C-D56E0DC06E53}" srcOrd="0" destOrd="0" presId="urn:microsoft.com/office/officeart/2005/8/layout/process2"/>
    <dgm:cxn modelId="{58F322D8-8F4D-4FF5-9593-D2F6BCD4E193}" type="presOf" srcId="{06A1A30D-C813-4AFD-9973-9669EFD4281C}" destId="{D4693271-6AA9-4460-A0F5-AC14AB5DD577}" srcOrd="0" destOrd="0" presId="urn:microsoft.com/office/officeart/2005/8/layout/process2"/>
    <dgm:cxn modelId="{BA9D23F0-190B-4752-910B-79090458C7BF}" srcId="{55D20719-F5D4-460F-B1B0-E5587C181E01}" destId="{06A1A30D-C813-4AFD-9973-9669EFD4281C}" srcOrd="0" destOrd="0" parTransId="{3271C65B-0346-4405-9EC9-A542051A915D}" sibTransId="{17064471-A002-41DD-9E30-A6D263F434F1}"/>
    <dgm:cxn modelId="{AC04D5F8-AAFD-4CD5-AAFE-2521749D3BBD}" type="presOf" srcId="{46CE9091-CB1F-4889-8CF2-13DA91D24737}" destId="{3AA4F2E2-602B-4E07-A287-BA7E662DA6F7}" srcOrd="0" destOrd="0" presId="urn:microsoft.com/office/officeart/2005/8/layout/process2"/>
    <dgm:cxn modelId="{34208ED3-8A0F-4476-B397-A0CD816D584B}" type="presParOf" srcId="{8FA57C9A-DA81-4DC4-95F5-F0CCE1FFD67A}" destId="{D4693271-6AA9-4460-A0F5-AC14AB5DD577}" srcOrd="0" destOrd="0" presId="urn:microsoft.com/office/officeart/2005/8/layout/process2"/>
    <dgm:cxn modelId="{31C4A328-B4EF-493E-8BA4-77EEB9C07CFE}" type="presParOf" srcId="{8FA57C9A-DA81-4DC4-95F5-F0CCE1FFD67A}" destId="{2B0DC36A-D014-4605-9D8C-D56E0DC06E53}" srcOrd="1" destOrd="0" presId="urn:microsoft.com/office/officeart/2005/8/layout/process2"/>
    <dgm:cxn modelId="{28EFB7FA-D324-4A3E-91B2-97C57D92DAEE}" type="presParOf" srcId="{2B0DC36A-D014-4605-9D8C-D56E0DC06E53}" destId="{0A91BAE6-E64D-4C15-B107-B0A82CEFADA4}" srcOrd="0" destOrd="0" presId="urn:microsoft.com/office/officeart/2005/8/layout/process2"/>
    <dgm:cxn modelId="{075E6D15-B73E-4402-AACA-203B57D2204B}" type="presParOf" srcId="{8FA57C9A-DA81-4DC4-95F5-F0CCE1FFD67A}" destId="{3AA4F2E2-602B-4E07-A287-BA7E662DA6F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41F12-9B03-4AAE-8FD2-D21CABAE9D4A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350B94A-8641-441A-819A-9A48D231197D}">
      <dgm:prSet/>
      <dgm:spPr/>
      <dgm:t>
        <a:bodyPr/>
        <a:lstStyle/>
        <a:p>
          <a:pPr rtl="0"/>
          <a:r>
            <a:rPr lang="pl-PL" b="1" dirty="0" smtClean="0"/>
            <a:t>Czy kształcenie zawodowe realizowane w szkole przygotuje uczniów do życia w warunkach współczesnego świata, wykonywania pracy zawodowej </a:t>
          </a:r>
          <a:br>
            <a:rPr lang="pl-PL" b="1" dirty="0" smtClean="0"/>
          </a:br>
          <a:r>
            <a:rPr lang="pl-PL" b="1" dirty="0" smtClean="0"/>
            <a:t>i aktywnego funkcjonowania na zmieniającym się rynku pracy?</a:t>
          </a:r>
          <a:endParaRPr lang="en-GB" dirty="0"/>
        </a:p>
      </dgm:t>
    </dgm:pt>
    <dgm:pt modelId="{54C2D762-EFBF-470F-AED3-F20818A993EE}" type="parTrans" cxnId="{D48E6F45-393F-47A9-AD8C-205D7A44148C}">
      <dgm:prSet/>
      <dgm:spPr/>
      <dgm:t>
        <a:bodyPr/>
        <a:lstStyle/>
        <a:p>
          <a:endParaRPr lang="en-GB"/>
        </a:p>
      </dgm:t>
    </dgm:pt>
    <dgm:pt modelId="{68509595-8C09-4910-BCC1-D11F248D9FBA}" type="sibTrans" cxnId="{D48E6F45-393F-47A9-AD8C-205D7A44148C}">
      <dgm:prSet/>
      <dgm:spPr/>
      <dgm:t>
        <a:bodyPr/>
        <a:lstStyle/>
        <a:p>
          <a:endParaRPr lang="en-GB"/>
        </a:p>
      </dgm:t>
    </dgm:pt>
    <dgm:pt modelId="{82B92A8E-EE43-466E-82E4-CA6DE88D05DE}">
      <dgm:prSet/>
      <dgm:spPr/>
      <dgm:t>
        <a:bodyPr/>
        <a:lstStyle/>
        <a:p>
          <a:pPr rtl="0"/>
          <a:r>
            <a:rPr lang="pl-PL" b="1" dirty="0" smtClean="0">
              <a:solidFill>
                <a:schemeClr val="bg1"/>
              </a:solidFill>
            </a:rPr>
            <a:t>Czy kształcenie zawodowe realizowane w szkole będzie elastycznie reagowało na potrzeby rynku pracy wyłącznie przez wyodrębnienie kwalifikacji?</a:t>
          </a:r>
          <a:r>
            <a:rPr lang="pl-PL" dirty="0" smtClean="0">
              <a:solidFill>
                <a:schemeClr val="bg1"/>
              </a:solidFill>
            </a:rPr>
            <a:t> </a:t>
          </a:r>
          <a:endParaRPr lang="en-GB" dirty="0">
            <a:solidFill>
              <a:schemeClr val="bg1"/>
            </a:solidFill>
          </a:endParaRPr>
        </a:p>
      </dgm:t>
    </dgm:pt>
    <dgm:pt modelId="{C01CDF72-6F09-4E04-A8E2-1FD9BED66B93}" type="parTrans" cxnId="{605451E6-2736-4460-8EC3-5196D50DDD11}">
      <dgm:prSet/>
      <dgm:spPr/>
      <dgm:t>
        <a:bodyPr/>
        <a:lstStyle/>
        <a:p>
          <a:endParaRPr lang="en-GB"/>
        </a:p>
      </dgm:t>
    </dgm:pt>
    <dgm:pt modelId="{1BFEBA4F-0E5F-4A6D-8625-B768554A4A9B}" type="sibTrans" cxnId="{605451E6-2736-4460-8EC3-5196D50DDD11}">
      <dgm:prSet/>
      <dgm:spPr/>
      <dgm:t>
        <a:bodyPr/>
        <a:lstStyle/>
        <a:p>
          <a:endParaRPr lang="en-GB"/>
        </a:p>
      </dgm:t>
    </dgm:pt>
    <dgm:pt modelId="{2BAE9679-5C1F-4C16-BBD1-F4650AE5B983}">
      <dgm:prSet/>
      <dgm:spPr/>
      <dgm:t>
        <a:bodyPr/>
        <a:lstStyle/>
        <a:p>
          <a:pPr rtl="0"/>
          <a:r>
            <a:rPr lang="pl-PL" b="1" dirty="0" smtClean="0"/>
            <a:t>Jak oceniać </a:t>
          </a:r>
          <a:r>
            <a:rPr lang="pl-PL" b="1" dirty="0" smtClean="0"/>
            <a:t>programy nauczania</a:t>
          </a:r>
          <a:br>
            <a:rPr lang="pl-PL" b="1" dirty="0" smtClean="0"/>
          </a:br>
          <a:r>
            <a:rPr lang="pl-PL" b="1" dirty="0" smtClean="0"/>
            <a:t>z </a:t>
          </a:r>
          <a:r>
            <a:rPr lang="pl-PL" b="1" dirty="0" smtClean="0"/>
            <a:t>punktu widzenia rynku pracy?</a:t>
          </a:r>
          <a:endParaRPr lang="en-GB" dirty="0"/>
        </a:p>
      </dgm:t>
    </dgm:pt>
    <dgm:pt modelId="{2E55E9A0-858A-4216-B881-11E1400B01D3}" type="parTrans" cxnId="{06F07235-9B9D-43E6-B2D2-25A2DD2FA820}">
      <dgm:prSet/>
      <dgm:spPr/>
      <dgm:t>
        <a:bodyPr/>
        <a:lstStyle/>
        <a:p>
          <a:endParaRPr lang="en-GB"/>
        </a:p>
      </dgm:t>
    </dgm:pt>
    <dgm:pt modelId="{78A30934-1C6D-46FD-83F4-43DDD9734AD8}" type="sibTrans" cxnId="{06F07235-9B9D-43E6-B2D2-25A2DD2FA820}">
      <dgm:prSet/>
      <dgm:spPr/>
      <dgm:t>
        <a:bodyPr/>
        <a:lstStyle/>
        <a:p>
          <a:endParaRPr lang="en-GB"/>
        </a:p>
      </dgm:t>
    </dgm:pt>
    <dgm:pt modelId="{E0C7CAA5-9FF6-47F0-86EA-FA9485961ABD}">
      <dgm:prSet/>
      <dgm:spPr/>
      <dgm:t>
        <a:bodyPr/>
        <a:lstStyle/>
        <a:p>
          <a:pPr rtl="0"/>
          <a:r>
            <a:rPr lang="pl-PL" b="1" dirty="0" smtClean="0">
              <a:solidFill>
                <a:schemeClr val="bg1"/>
              </a:solidFill>
            </a:rPr>
            <a:t>Jak </a:t>
          </a:r>
          <a:r>
            <a:rPr lang="pl-PL" b="1" dirty="0" smtClean="0">
              <a:solidFill>
                <a:schemeClr val="bg1"/>
              </a:solidFill>
            </a:rPr>
            <a:t>kształcić, aby wiedza</a:t>
          </a:r>
          <a:br>
            <a:rPr lang="pl-PL" b="1" dirty="0" smtClean="0">
              <a:solidFill>
                <a:schemeClr val="bg1"/>
              </a:solidFill>
            </a:rPr>
          </a:br>
          <a:r>
            <a:rPr lang="pl-PL" b="1" dirty="0" smtClean="0">
              <a:solidFill>
                <a:schemeClr val="bg1"/>
              </a:solidFill>
            </a:rPr>
            <a:t> i umiejętności zdobyte w szkole okazały się przydatne </a:t>
          </a:r>
          <a:br>
            <a:rPr lang="pl-PL" b="1" dirty="0" smtClean="0">
              <a:solidFill>
                <a:schemeClr val="bg1"/>
              </a:solidFill>
            </a:rPr>
          </a:br>
          <a:r>
            <a:rPr lang="pl-PL" b="1" dirty="0" smtClean="0">
              <a:solidFill>
                <a:schemeClr val="bg1"/>
              </a:solidFill>
            </a:rPr>
            <a:t>w pracy zawodowej?</a:t>
          </a:r>
          <a:r>
            <a:rPr lang="pl-PL" dirty="0" smtClean="0">
              <a:solidFill>
                <a:schemeClr val="bg1"/>
              </a:solidFill>
            </a:rPr>
            <a:t> </a:t>
          </a:r>
          <a:endParaRPr lang="en-GB" dirty="0">
            <a:solidFill>
              <a:schemeClr val="bg1"/>
            </a:solidFill>
          </a:endParaRPr>
        </a:p>
      </dgm:t>
    </dgm:pt>
    <dgm:pt modelId="{D5F05076-5EA1-4EAC-BD72-5CC556533689}" type="parTrans" cxnId="{6CA00A41-7DFC-4775-B550-B2A4118A020D}">
      <dgm:prSet/>
      <dgm:spPr/>
      <dgm:t>
        <a:bodyPr/>
        <a:lstStyle/>
        <a:p>
          <a:endParaRPr lang="en-GB"/>
        </a:p>
      </dgm:t>
    </dgm:pt>
    <dgm:pt modelId="{2C573975-D185-47A3-B465-C30FC300B1D8}" type="sibTrans" cxnId="{6CA00A41-7DFC-4775-B550-B2A4118A020D}">
      <dgm:prSet/>
      <dgm:spPr/>
      <dgm:t>
        <a:bodyPr/>
        <a:lstStyle/>
        <a:p>
          <a:endParaRPr lang="en-GB"/>
        </a:p>
      </dgm:t>
    </dgm:pt>
    <dgm:pt modelId="{09F08E33-5FB2-4F46-907E-37C7D136780B}">
      <dgm:prSet/>
      <dgm:spPr/>
      <dgm:t>
        <a:bodyPr/>
        <a:lstStyle/>
        <a:p>
          <a:pPr rtl="0"/>
          <a:r>
            <a:rPr lang="pl-PL" b="1" dirty="0" smtClean="0">
              <a:solidFill>
                <a:schemeClr val="bg1"/>
              </a:solidFill>
            </a:rPr>
            <a:t>W jakim zakresie sami możemy podejmować decyzje </a:t>
          </a:r>
          <a:br>
            <a:rPr lang="pl-PL" b="1" dirty="0" smtClean="0">
              <a:solidFill>
                <a:schemeClr val="bg1"/>
              </a:solidFill>
            </a:rPr>
          </a:br>
          <a:r>
            <a:rPr lang="pl-PL" b="1" dirty="0" smtClean="0">
              <a:solidFill>
                <a:schemeClr val="bg1"/>
              </a:solidFill>
            </a:rPr>
            <a:t>o uzupełnianiu oferty kształcenia zawodowego, aby równoważyć zainteresowania uczniów </a:t>
          </a:r>
          <a:br>
            <a:rPr lang="pl-PL" b="1" dirty="0" smtClean="0">
              <a:solidFill>
                <a:schemeClr val="bg1"/>
              </a:solidFill>
            </a:rPr>
          </a:br>
          <a:r>
            <a:rPr lang="pl-PL" b="1" dirty="0" smtClean="0">
              <a:solidFill>
                <a:schemeClr val="bg1"/>
              </a:solidFill>
            </a:rPr>
            <a:t>z potrzebami rynku pracy?</a:t>
          </a:r>
          <a:endParaRPr lang="en-GB" dirty="0">
            <a:solidFill>
              <a:schemeClr val="bg1"/>
            </a:solidFill>
          </a:endParaRPr>
        </a:p>
      </dgm:t>
    </dgm:pt>
    <dgm:pt modelId="{EBA04E34-A53C-4708-9697-BF4805DBEDDD}" type="parTrans" cxnId="{0351F897-3B52-4D11-B84C-B76E70285E9E}">
      <dgm:prSet/>
      <dgm:spPr/>
      <dgm:t>
        <a:bodyPr/>
        <a:lstStyle/>
        <a:p>
          <a:endParaRPr lang="en-GB"/>
        </a:p>
      </dgm:t>
    </dgm:pt>
    <dgm:pt modelId="{4E980EDC-E909-47F3-A25E-2F7CB3988C01}" type="sibTrans" cxnId="{0351F897-3B52-4D11-B84C-B76E70285E9E}">
      <dgm:prSet/>
      <dgm:spPr/>
      <dgm:t>
        <a:bodyPr/>
        <a:lstStyle/>
        <a:p>
          <a:endParaRPr lang="en-GB"/>
        </a:p>
      </dgm:t>
    </dgm:pt>
    <dgm:pt modelId="{D7D405EB-8CBB-45F0-974A-103DC2ECC617}">
      <dgm:prSet/>
      <dgm:spPr/>
      <dgm:t>
        <a:bodyPr/>
        <a:lstStyle/>
        <a:p>
          <a:pPr rtl="0"/>
          <a:r>
            <a:rPr lang="pl-PL" b="1" dirty="0" smtClean="0"/>
            <a:t>Na ile wiedza przekazywana uczniom dezaktualizuje się już </a:t>
          </a:r>
          <a:br>
            <a:rPr lang="pl-PL" b="1" dirty="0" smtClean="0"/>
          </a:br>
          <a:r>
            <a:rPr lang="pl-PL" b="1" dirty="0" smtClean="0"/>
            <a:t>w trakcie procesu nauczania?</a:t>
          </a:r>
          <a:endParaRPr lang="en-GB" dirty="0">
            <a:solidFill>
              <a:schemeClr val="bg1"/>
            </a:solidFill>
          </a:endParaRPr>
        </a:p>
      </dgm:t>
    </dgm:pt>
    <dgm:pt modelId="{442AC21F-E828-4BAA-8E1E-1D3269792597}" type="parTrans" cxnId="{CFFB6EEB-DD4F-438C-B83F-C15FA94288A9}">
      <dgm:prSet/>
      <dgm:spPr/>
      <dgm:t>
        <a:bodyPr/>
        <a:lstStyle/>
        <a:p>
          <a:endParaRPr lang="en-GB"/>
        </a:p>
      </dgm:t>
    </dgm:pt>
    <dgm:pt modelId="{59A3E229-3D12-446D-8949-6B99ADA7D5A0}" type="sibTrans" cxnId="{CFFB6EEB-DD4F-438C-B83F-C15FA94288A9}">
      <dgm:prSet/>
      <dgm:spPr/>
      <dgm:t>
        <a:bodyPr/>
        <a:lstStyle/>
        <a:p>
          <a:endParaRPr lang="en-GB"/>
        </a:p>
      </dgm:t>
    </dgm:pt>
    <dgm:pt modelId="{BB7D9544-0D09-4CE8-A129-2EC4FCF85254}" type="pres">
      <dgm:prSet presAssocID="{80A41F12-9B03-4AAE-8FD2-D21CABAE9D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7F9316-06EE-4A42-9BDB-1D59EC8B1537}" type="pres">
      <dgm:prSet presAssocID="{F350B94A-8641-441A-819A-9A48D231197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7A960B-DB5F-4BE7-BDE3-41229EE7C964}" type="pres">
      <dgm:prSet presAssocID="{68509595-8C09-4910-BCC1-D11F248D9FBA}" presName="sibTrans" presStyleLbl="sibTrans2D1" presStyleIdx="0" presStyleCnt="5"/>
      <dgm:spPr/>
      <dgm:t>
        <a:bodyPr/>
        <a:lstStyle/>
        <a:p>
          <a:endParaRPr lang="en-GB"/>
        </a:p>
      </dgm:t>
    </dgm:pt>
    <dgm:pt modelId="{429C4F07-04C1-46FB-AEDD-9B0287BAD08E}" type="pres">
      <dgm:prSet presAssocID="{68509595-8C09-4910-BCC1-D11F248D9FBA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FD809AD3-E96B-40AB-911C-FAB6E0D92AEC}" type="pres">
      <dgm:prSet presAssocID="{82B92A8E-EE43-466E-82E4-CA6DE88D05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AD3EB2-1646-4796-9AA9-2530F8BC21B7}" type="pres">
      <dgm:prSet presAssocID="{1BFEBA4F-0E5F-4A6D-8625-B768554A4A9B}" presName="sibTrans" presStyleLbl="sibTrans2D1" presStyleIdx="1" presStyleCnt="5"/>
      <dgm:spPr/>
      <dgm:t>
        <a:bodyPr/>
        <a:lstStyle/>
        <a:p>
          <a:endParaRPr lang="en-GB"/>
        </a:p>
      </dgm:t>
    </dgm:pt>
    <dgm:pt modelId="{C22BABC0-AFA5-4094-9BE6-ADB72BBA9782}" type="pres">
      <dgm:prSet presAssocID="{1BFEBA4F-0E5F-4A6D-8625-B768554A4A9B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05071BBB-90C5-4DB3-94F1-BC094F9A7B52}" type="pres">
      <dgm:prSet presAssocID="{2BAE9679-5C1F-4C16-BBD1-F4650AE5B98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0AB2C2-B05A-4D97-AF3D-A6E2736D6E6B}" type="pres">
      <dgm:prSet presAssocID="{78A30934-1C6D-46FD-83F4-43DDD9734AD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1F02AF60-0259-486E-A0D3-B020DFAC9695}" type="pres">
      <dgm:prSet presAssocID="{78A30934-1C6D-46FD-83F4-43DDD9734AD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B948FF95-B09A-408A-BFF8-99B12DCFE72F}" type="pres">
      <dgm:prSet presAssocID="{D7D405EB-8CBB-45F0-974A-103DC2ECC61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403FD5-1850-4AF3-9D1B-95B1E239050E}" type="pres">
      <dgm:prSet presAssocID="{59A3E229-3D12-446D-8949-6B99ADA7D5A0}" presName="sibTrans" presStyleLbl="sibTrans2D1" presStyleIdx="3" presStyleCnt="5"/>
      <dgm:spPr/>
    </dgm:pt>
    <dgm:pt modelId="{758233B7-C4D7-40EF-8F85-7C2299EF7A69}" type="pres">
      <dgm:prSet presAssocID="{59A3E229-3D12-446D-8949-6B99ADA7D5A0}" presName="connectorText" presStyleLbl="sibTrans2D1" presStyleIdx="3" presStyleCnt="5"/>
      <dgm:spPr/>
    </dgm:pt>
    <dgm:pt modelId="{C69CB48C-4EC2-46A2-A2BF-9BCE7AE5B71D}" type="pres">
      <dgm:prSet presAssocID="{E0C7CAA5-9FF6-47F0-86EA-FA9485961A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A27B5-8BB6-4AE0-B511-13887459CF0A}" type="pres">
      <dgm:prSet presAssocID="{2C573975-D185-47A3-B465-C30FC300B1D8}" presName="sibTrans" presStyleLbl="sibTrans2D1" presStyleIdx="4" presStyleCnt="5"/>
      <dgm:spPr/>
      <dgm:t>
        <a:bodyPr/>
        <a:lstStyle/>
        <a:p>
          <a:endParaRPr lang="en-GB"/>
        </a:p>
      </dgm:t>
    </dgm:pt>
    <dgm:pt modelId="{6FEED231-A98A-439C-B240-599C992BF06F}" type="pres">
      <dgm:prSet presAssocID="{2C573975-D185-47A3-B465-C30FC300B1D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72AB5168-2139-4865-84C7-EBFE95C141E1}" type="pres">
      <dgm:prSet presAssocID="{09F08E33-5FB2-4F46-907E-37C7D13678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0B7D6B-1DE7-44B7-BDE7-AFF4A199E837}" type="presOf" srcId="{2C573975-D185-47A3-B465-C30FC300B1D8}" destId="{6FEED231-A98A-439C-B240-599C992BF06F}" srcOrd="1" destOrd="0" presId="urn:microsoft.com/office/officeart/2005/8/layout/process5"/>
    <dgm:cxn modelId="{605451E6-2736-4460-8EC3-5196D50DDD11}" srcId="{80A41F12-9B03-4AAE-8FD2-D21CABAE9D4A}" destId="{82B92A8E-EE43-466E-82E4-CA6DE88D05DE}" srcOrd="1" destOrd="0" parTransId="{C01CDF72-6F09-4E04-A8E2-1FD9BED66B93}" sibTransId="{1BFEBA4F-0E5F-4A6D-8625-B768554A4A9B}"/>
    <dgm:cxn modelId="{6CA00A41-7DFC-4775-B550-B2A4118A020D}" srcId="{80A41F12-9B03-4AAE-8FD2-D21CABAE9D4A}" destId="{E0C7CAA5-9FF6-47F0-86EA-FA9485961ABD}" srcOrd="4" destOrd="0" parTransId="{D5F05076-5EA1-4EAC-BD72-5CC556533689}" sibTransId="{2C573975-D185-47A3-B465-C30FC300B1D8}"/>
    <dgm:cxn modelId="{142C6BD0-3127-433C-BD53-A02CD8DF3C39}" type="presOf" srcId="{78A30934-1C6D-46FD-83F4-43DDD9734AD8}" destId="{1F02AF60-0259-486E-A0D3-B020DFAC9695}" srcOrd="1" destOrd="0" presId="urn:microsoft.com/office/officeart/2005/8/layout/process5"/>
    <dgm:cxn modelId="{C779CCC9-7C8C-4DA0-99C4-1A58A07E7457}" type="presOf" srcId="{1BFEBA4F-0E5F-4A6D-8625-B768554A4A9B}" destId="{27AD3EB2-1646-4796-9AA9-2530F8BC21B7}" srcOrd="0" destOrd="0" presId="urn:microsoft.com/office/officeart/2005/8/layout/process5"/>
    <dgm:cxn modelId="{124AA742-4BF1-4BF7-8488-978706BD2454}" type="presOf" srcId="{09F08E33-5FB2-4F46-907E-37C7D136780B}" destId="{72AB5168-2139-4865-84C7-EBFE95C141E1}" srcOrd="0" destOrd="0" presId="urn:microsoft.com/office/officeart/2005/8/layout/process5"/>
    <dgm:cxn modelId="{C8AE4FE4-65FE-42D1-85B6-E2C6A5E00BD3}" type="presOf" srcId="{82B92A8E-EE43-466E-82E4-CA6DE88D05DE}" destId="{FD809AD3-E96B-40AB-911C-FAB6E0D92AEC}" srcOrd="0" destOrd="0" presId="urn:microsoft.com/office/officeart/2005/8/layout/process5"/>
    <dgm:cxn modelId="{091D4D47-509F-47E5-8CA2-8746C783FBA1}" type="presOf" srcId="{1BFEBA4F-0E5F-4A6D-8625-B768554A4A9B}" destId="{C22BABC0-AFA5-4094-9BE6-ADB72BBA9782}" srcOrd="1" destOrd="0" presId="urn:microsoft.com/office/officeart/2005/8/layout/process5"/>
    <dgm:cxn modelId="{06F07235-9B9D-43E6-B2D2-25A2DD2FA820}" srcId="{80A41F12-9B03-4AAE-8FD2-D21CABAE9D4A}" destId="{2BAE9679-5C1F-4C16-BBD1-F4650AE5B983}" srcOrd="2" destOrd="0" parTransId="{2E55E9A0-858A-4216-B881-11E1400B01D3}" sibTransId="{78A30934-1C6D-46FD-83F4-43DDD9734AD8}"/>
    <dgm:cxn modelId="{4D068BE7-B846-46E3-A786-C8C48F1008E4}" type="presOf" srcId="{59A3E229-3D12-446D-8949-6B99ADA7D5A0}" destId="{758233B7-C4D7-40EF-8F85-7C2299EF7A69}" srcOrd="1" destOrd="0" presId="urn:microsoft.com/office/officeart/2005/8/layout/process5"/>
    <dgm:cxn modelId="{5CBFC3B1-95AC-40B3-B370-0A1CE009A909}" type="presOf" srcId="{E0C7CAA5-9FF6-47F0-86EA-FA9485961ABD}" destId="{C69CB48C-4EC2-46A2-A2BF-9BCE7AE5B71D}" srcOrd="0" destOrd="0" presId="urn:microsoft.com/office/officeart/2005/8/layout/process5"/>
    <dgm:cxn modelId="{A693A495-E242-4801-866F-D8CBD429B5D6}" type="presOf" srcId="{78A30934-1C6D-46FD-83F4-43DDD9734AD8}" destId="{230AB2C2-B05A-4D97-AF3D-A6E2736D6E6B}" srcOrd="0" destOrd="0" presId="urn:microsoft.com/office/officeart/2005/8/layout/process5"/>
    <dgm:cxn modelId="{6C424A29-0F84-4DFF-BCBF-C969A407F714}" type="presOf" srcId="{2BAE9679-5C1F-4C16-BBD1-F4650AE5B983}" destId="{05071BBB-90C5-4DB3-94F1-BC094F9A7B52}" srcOrd="0" destOrd="0" presId="urn:microsoft.com/office/officeart/2005/8/layout/process5"/>
    <dgm:cxn modelId="{0D893F18-11C6-4833-89CB-6B0A62DEA647}" type="presOf" srcId="{68509595-8C09-4910-BCC1-D11F248D9FBA}" destId="{429C4F07-04C1-46FB-AEDD-9B0287BAD08E}" srcOrd="1" destOrd="0" presId="urn:microsoft.com/office/officeart/2005/8/layout/process5"/>
    <dgm:cxn modelId="{B89B6247-0DCD-4D52-B3B7-AC951CBEA433}" type="presOf" srcId="{2C573975-D185-47A3-B465-C30FC300B1D8}" destId="{BEAA27B5-8BB6-4AE0-B511-13887459CF0A}" srcOrd="0" destOrd="0" presId="urn:microsoft.com/office/officeart/2005/8/layout/process5"/>
    <dgm:cxn modelId="{CFFB6EEB-DD4F-438C-B83F-C15FA94288A9}" srcId="{80A41F12-9B03-4AAE-8FD2-D21CABAE9D4A}" destId="{D7D405EB-8CBB-45F0-974A-103DC2ECC617}" srcOrd="3" destOrd="0" parTransId="{442AC21F-E828-4BAA-8E1E-1D3269792597}" sibTransId="{59A3E229-3D12-446D-8949-6B99ADA7D5A0}"/>
    <dgm:cxn modelId="{F8E8D303-0874-4AA9-AA90-9FECD461A228}" type="presOf" srcId="{F350B94A-8641-441A-819A-9A48D231197D}" destId="{E57F9316-06EE-4A42-9BDB-1D59EC8B1537}" srcOrd="0" destOrd="0" presId="urn:microsoft.com/office/officeart/2005/8/layout/process5"/>
    <dgm:cxn modelId="{0F0A4E0B-3AC1-4574-8ECA-80312C9D3CF7}" type="presOf" srcId="{D7D405EB-8CBB-45F0-974A-103DC2ECC617}" destId="{B948FF95-B09A-408A-BFF8-99B12DCFE72F}" srcOrd="0" destOrd="0" presId="urn:microsoft.com/office/officeart/2005/8/layout/process5"/>
    <dgm:cxn modelId="{0351F897-3B52-4D11-B84C-B76E70285E9E}" srcId="{80A41F12-9B03-4AAE-8FD2-D21CABAE9D4A}" destId="{09F08E33-5FB2-4F46-907E-37C7D136780B}" srcOrd="5" destOrd="0" parTransId="{EBA04E34-A53C-4708-9697-BF4805DBEDDD}" sibTransId="{4E980EDC-E909-47F3-A25E-2F7CB3988C01}"/>
    <dgm:cxn modelId="{E2837BF3-78DA-4DD6-B0ED-1B7ACA0F286F}" type="presOf" srcId="{68509595-8C09-4910-BCC1-D11F248D9FBA}" destId="{057A960B-DB5F-4BE7-BDE3-41229EE7C964}" srcOrd="0" destOrd="0" presId="urn:microsoft.com/office/officeart/2005/8/layout/process5"/>
    <dgm:cxn modelId="{5EB7613C-96A7-42E3-8AA0-F3153DE484B0}" type="presOf" srcId="{59A3E229-3D12-446D-8949-6B99ADA7D5A0}" destId="{AE403FD5-1850-4AF3-9D1B-95B1E239050E}" srcOrd="0" destOrd="0" presId="urn:microsoft.com/office/officeart/2005/8/layout/process5"/>
    <dgm:cxn modelId="{D48E6F45-393F-47A9-AD8C-205D7A44148C}" srcId="{80A41F12-9B03-4AAE-8FD2-D21CABAE9D4A}" destId="{F350B94A-8641-441A-819A-9A48D231197D}" srcOrd="0" destOrd="0" parTransId="{54C2D762-EFBF-470F-AED3-F20818A993EE}" sibTransId="{68509595-8C09-4910-BCC1-D11F248D9FBA}"/>
    <dgm:cxn modelId="{40A05109-05DA-4DD9-A145-4B47D8453FAE}" type="presOf" srcId="{80A41F12-9B03-4AAE-8FD2-D21CABAE9D4A}" destId="{BB7D9544-0D09-4CE8-A129-2EC4FCF85254}" srcOrd="0" destOrd="0" presId="urn:microsoft.com/office/officeart/2005/8/layout/process5"/>
    <dgm:cxn modelId="{6C6FFD4C-33EC-4310-B778-F1DF9DD5C62B}" type="presParOf" srcId="{BB7D9544-0D09-4CE8-A129-2EC4FCF85254}" destId="{E57F9316-06EE-4A42-9BDB-1D59EC8B1537}" srcOrd="0" destOrd="0" presId="urn:microsoft.com/office/officeart/2005/8/layout/process5"/>
    <dgm:cxn modelId="{061579E8-DF52-4D42-86DC-D7A90D2AE159}" type="presParOf" srcId="{BB7D9544-0D09-4CE8-A129-2EC4FCF85254}" destId="{057A960B-DB5F-4BE7-BDE3-41229EE7C964}" srcOrd="1" destOrd="0" presId="urn:microsoft.com/office/officeart/2005/8/layout/process5"/>
    <dgm:cxn modelId="{2F8D708A-CC49-4D62-8AB7-FF34CF71B92E}" type="presParOf" srcId="{057A960B-DB5F-4BE7-BDE3-41229EE7C964}" destId="{429C4F07-04C1-46FB-AEDD-9B0287BAD08E}" srcOrd="0" destOrd="0" presId="urn:microsoft.com/office/officeart/2005/8/layout/process5"/>
    <dgm:cxn modelId="{7ED6C924-A095-4A76-998B-89EDA35E6D5D}" type="presParOf" srcId="{BB7D9544-0D09-4CE8-A129-2EC4FCF85254}" destId="{FD809AD3-E96B-40AB-911C-FAB6E0D92AEC}" srcOrd="2" destOrd="0" presId="urn:microsoft.com/office/officeart/2005/8/layout/process5"/>
    <dgm:cxn modelId="{C03A1F94-B0E2-4CDB-99A0-8FF4331000CF}" type="presParOf" srcId="{BB7D9544-0D09-4CE8-A129-2EC4FCF85254}" destId="{27AD3EB2-1646-4796-9AA9-2530F8BC21B7}" srcOrd="3" destOrd="0" presId="urn:microsoft.com/office/officeart/2005/8/layout/process5"/>
    <dgm:cxn modelId="{36E21CE7-8CB4-44C4-A71B-8E6311F4A064}" type="presParOf" srcId="{27AD3EB2-1646-4796-9AA9-2530F8BC21B7}" destId="{C22BABC0-AFA5-4094-9BE6-ADB72BBA9782}" srcOrd="0" destOrd="0" presId="urn:microsoft.com/office/officeart/2005/8/layout/process5"/>
    <dgm:cxn modelId="{6C39CD29-BBB5-4240-AB49-6F994376E0F3}" type="presParOf" srcId="{BB7D9544-0D09-4CE8-A129-2EC4FCF85254}" destId="{05071BBB-90C5-4DB3-94F1-BC094F9A7B52}" srcOrd="4" destOrd="0" presId="urn:microsoft.com/office/officeart/2005/8/layout/process5"/>
    <dgm:cxn modelId="{59BBD945-E27D-4DB8-A40D-22B0A283DADB}" type="presParOf" srcId="{BB7D9544-0D09-4CE8-A129-2EC4FCF85254}" destId="{230AB2C2-B05A-4D97-AF3D-A6E2736D6E6B}" srcOrd="5" destOrd="0" presId="urn:microsoft.com/office/officeart/2005/8/layout/process5"/>
    <dgm:cxn modelId="{D623905D-9095-45F1-92E4-3A50D1C1D3B2}" type="presParOf" srcId="{230AB2C2-B05A-4D97-AF3D-A6E2736D6E6B}" destId="{1F02AF60-0259-486E-A0D3-B020DFAC9695}" srcOrd="0" destOrd="0" presId="urn:microsoft.com/office/officeart/2005/8/layout/process5"/>
    <dgm:cxn modelId="{238A4F3A-9E51-4061-955B-DF09E096E91E}" type="presParOf" srcId="{BB7D9544-0D09-4CE8-A129-2EC4FCF85254}" destId="{B948FF95-B09A-408A-BFF8-99B12DCFE72F}" srcOrd="6" destOrd="0" presId="urn:microsoft.com/office/officeart/2005/8/layout/process5"/>
    <dgm:cxn modelId="{67E901BF-6EA6-4612-BD62-C7819622D7F3}" type="presParOf" srcId="{BB7D9544-0D09-4CE8-A129-2EC4FCF85254}" destId="{AE403FD5-1850-4AF3-9D1B-95B1E239050E}" srcOrd="7" destOrd="0" presId="urn:microsoft.com/office/officeart/2005/8/layout/process5"/>
    <dgm:cxn modelId="{C09E68FF-E701-4420-82F6-10DEE56309EC}" type="presParOf" srcId="{AE403FD5-1850-4AF3-9D1B-95B1E239050E}" destId="{758233B7-C4D7-40EF-8F85-7C2299EF7A69}" srcOrd="0" destOrd="0" presId="urn:microsoft.com/office/officeart/2005/8/layout/process5"/>
    <dgm:cxn modelId="{8CABC8E6-A34D-43B4-8EDB-AFF088DDFE23}" type="presParOf" srcId="{BB7D9544-0D09-4CE8-A129-2EC4FCF85254}" destId="{C69CB48C-4EC2-46A2-A2BF-9BCE7AE5B71D}" srcOrd="8" destOrd="0" presId="urn:microsoft.com/office/officeart/2005/8/layout/process5"/>
    <dgm:cxn modelId="{86DBE79F-9C69-4CF8-992D-493D4616ED15}" type="presParOf" srcId="{BB7D9544-0D09-4CE8-A129-2EC4FCF85254}" destId="{BEAA27B5-8BB6-4AE0-B511-13887459CF0A}" srcOrd="9" destOrd="0" presId="urn:microsoft.com/office/officeart/2005/8/layout/process5"/>
    <dgm:cxn modelId="{1C96C1BD-D3F3-4E0E-B3D3-66E4E54D1B0B}" type="presParOf" srcId="{BEAA27B5-8BB6-4AE0-B511-13887459CF0A}" destId="{6FEED231-A98A-439C-B240-599C992BF06F}" srcOrd="0" destOrd="0" presId="urn:microsoft.com/office/officeart/2005/8/layout/process5"/>
    <dgm:cxn modelId="{2EE843E6-6FAC-48AE-BE0C-8026A20FA635}" type="presParOf" srcId="{BB7D9544-0D09-4CE8-A129-2EC4FCF85254}" destId="{72AB5168-2139-4865-84C7-EBFE95C141E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08343-899D-46AB-87A2-F9001F5AA3D6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245DFFB-ABE9-469E-B2D7-98146CB7247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dirty="0" smtClean="0">
              <a:latin typeface="+mn-lt"/>
            </a:rPr>
            <a:t>Kim jest potencjalny </a:t>
          </a:r>
          <a:r>
            <a:rPr lang="pl-PL" sz="1600" dirty="0" smtClean="0">
              <a:latin typeface="+mn-lt"/>
            </a:rPr>
            <a:t>kandydat do szkoły/uczeń</a:t>
          </a:r>
          <a:r>
            <a:rPr lang="pl-PL" sz="1600" dirty="0" smtClean="0">
              <a:latin typeface="+mn-lt"/>
            </a:rPr>
            <a:t>?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 smtClean="0"/>
            <a:t>POTRZEBY, OCZEKIWANIA</a:t>
          </a:r>
          <a:endParaRPr lang="en-GB" sz="1600" b="1" dirty="0" smtClean="0"/>
        </a:p>
        <a:p>
          <a:pPr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dirty="0" smtClean="0"/>
            <a:t> I MOŻLIWOSCI</a:t>
          </a:r>
        </a:p>
      </dgm:t>
    </dgm:pt>
    <dgm:pt modelId="{453DF1C0-9DE2-433C-B71E-67D585E1DED0}" type="parTrans" cxnId="{C163E9D5-4596-45BC-82D7-1016CCFCAA7B}">
      <dgm:prSet/>
      <dgm:spPr/>
      <dgm:t>
        <a:bodyPr/>
        <a:lstStyle/>
        <a:p>
          <a:endParaRPr lang="en-GB"/>
        </a:p>
      </dgm:t>
    </dgm:pt>
    <dgm:pt modelId="{0EA46DD7-E388-443E-B858-DC95E8107B16}" type="sibTrans" cxnId="{C163E9D5-4596-45BC-82D7-1016CCFCAA7B}">
      <dgm:prSet/>
      <dgm:spPr/>
      <dgm:t>
        <a:bodyPr/>
        <a:lstStyle/>
        <a:p>
          <a:endParaRPr lang="en-GB" dirty="0"/>
        </a:p>
      </dgm:t>
    </dgm:pt>
    <dgm:pt modelId="{3CF38B4D-5329-4263-8285-8BCD7A8D0E0D}">
      <dgm:prSet custT="1"/>
      <dgm:spPr/>
      <dgm:t>
        <a:bodyPr/>
        <a:lstStyle/>
        <a:p>
          <a:pPr rtl="0"/>
          <a:r>
            <a:rPr lang="pl-PL" sz="1600" dirty="0" smtClean="0">
              <a:latin typeface="+mn-lt"/>
            </a:rPr>
            <a:t>Co oferujemy uczniowi?</a:t>
          </a:r>
          <a:endParaRPr lang="pl-PL" sz="1600" b="1" dirty="0" smtClean="0">
            <a:latin typeface="+mn-lt"/>
          </a:endParaRPr>
        </a:p>
        <a:p>
          <a:pPr rtl="0"/>
          <a:r>
            <a:rPr lang="pl-PL" sz="1600" b="1" dirty="0" smtClean="0"/>
            <a:t>JAKOŚC PP</a:t>
          </a:r>
        </a:p>
        <a:p>
          <a:pPr rtl="0"/>
          <a:r>
            <a:rPr lang="pl-PL" sz="1600" b="1" dirty="0" smtClean="0"/>
            <a:t>JAKOŚĆ PN</a:t>
          </a:r>
        </a:p>
        <a:p>
          <a:pPr rtl="0"/>
          <a:r>
            <a:rPr lang="pl-PL" sz="1600" b="0" dirty="0" smtClean="0"/>
            <a:t>Pamiętamy o dylematach!</a:t>
          </a:r>
        </a:p>
      </dgm:t>
    </dgm:pt>
    <dgm:pt modelId="{A9394101-A96B-4BC0-B1B9-82234A75379B}" type="parTrans" cxnId="{820EC0C3-8F47-4E59-9D30-2858F8CD3831}">
      <dgm:prSet/>
      <dgm:spPr/>
      <dgm:t>
        <a:bodyPr/>
        <a:lstStyle/>
        <a:p>
          <a:endParaRPr lang="en-GB"/>
        </a:p>
      </dgm:t>
    </dgm:pt>
    <dgm:pt modelId="{3205E62A-4D49-4AF1-97FB-5D5CFF8D6E6A}" type="sibTrans" cxnId="{820EC0C3-8F47-4E59-9D30-2858F8CD3831}">
      <dgm:prSet/>
      <dgm:spPr/>
      <dgm:t>
        <a:bodyPr/>
        <a:lstStyle/>
        <a:p>
          <a:endParaRPr lang="en-GB" dirty="0"/>
        </a:p>
      </dgm:t>
    </dgm:pt>
    <dgm:pt modelId="{1DC8D1E3-B839-438E-A574-2815CA0AD6C8}">
      <dgm:prSet custT="1"/>
      <dgm:spPr/>
      <dgm:t>
        <a:bodyPr/>
        <a:lstStyle/>
        <a:p>
          <a:pPr rtl="0"/>
          <a:r>
            <a:rPr lang="pl-PL" sz="1600" smtClean="0">
              <a:latin typeface="+mn-lt"/>
            </a:rPr>
            <a:t>Co oferujemy uczniowi?</a:t>
          </a:r>
          <a:br>
            <a:rPr lang="pl-PL" sz="1600" smtClean="0">
              <a:latin typeface="+mn-lt"/>
            </a:rPr>
          </a:br>
          <a:r>
            <a:rPr lang="pl-PL" sz="1600" b="1" smtClean="0"/>
            <a:t>PRZYGOTOWANIE DO KONKURENCYJNOŚCI</a:t>
          </a:r>
        </a:p>
        <a:p>
          <a:pPr rtl="0"/>
          <a:r>
            <a:rPr lang="pl-PL" sz="1600" b="1" smtClean="0"/>
            <a:t> KSZTAŁTOWANIE INDYWIDUALNYCH ŚCIEŻEK EDUKACJI I KARIERY ZAWODOWEJ</a:t>
          </a:r>
          <a:endParaRPr lang="en-GB" sz="1100" b="1" dirty="0"/>
        </a:p>
      </dgm:t>
    </dgm:pt>
    <dgm:pt modelId="{55165A54-E775-40B6-BDF4-5848946502CE}" type="parTrans" cxnId="{6E7E0DA2-8314-4012-9882-71518335E115}">
      <dgm:prSet/>
      <dgm:spPr/>
      <dgm:t>
        <a:bodyPr/>
        <a:lstStyle/>
        <a:p>
          <a:endParaRPr lang="en-GB"/>
        </a:p>
      </dgm:t>
    </dgm:pt>
    <dgm:pt modelId="{A90639A7-5F54-45F3-A8B4-0E8CAA4E75D6}" type="sibTrans" cxnId="{6E7E0DA2-8314-4012-9882-71518335E115}">
      <dgm:prSet/>
      <dgm:spPr/>
      <dgm:t>
        <a:bodyPr/>
        <a:lstStyle/>
        <a:p>
          <a:endParaRPr lang="en-GB" dirty="0"/>
        </a:p>
      </dgm:t>
    </dgm:pt>
    <dgm:pt modelId="{456C7D42-AD36-4FB3-95A8-5EC192C633F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l-PL" sz="1600" b="0" smtClean="0"/>
            <a:t>Jakie osiągnięcia?</a:t>
          </a:r>
        </a:p>
        <a:p>
          <a:pPr rtl="0"/>
          <a:r>
            <a:rPr lang="pl-PL" sz="1600" b="0" smtClean="0"/>
            <a:t>ŚWIADECTWA, DYPLOMY, CERTYFIKATY</a:t>
          </a:r>
        </a:p>
        <a:p>
          <a:pPr rtl="0"/>
          <a:r>
            <a:rPr lang="pl-PL" sz="1600" b="0" smtClean="0"/>
            <a:t>LAUREACI I FINALIŚCI KONKURSÓW</a:t>
          </a:r>
        </a:p>
        <a:p>
          <a:pPr rtl="0"/>
          <a:r>
            <a:rPr lang="pl-PL" sz="1600" b="0" smtClean="0"/>
            <a:t>STYPENDIA</a:t>
          </a:r>
          <a:endParaRPr lang="en-GB" sz="1600" b="0" dirty="0"/>
        </a:p>
      </dgm:t>
    </dgm:pt>
    <dgm:pt modelId="{95127ABD-B598-4AAD-A9D4-7174293D390D}" type="parTrans" cxnId="{2290DB7B-14D1-42D3-8E8B-334751BAC1DF}">
      <dgm:prSet/>
      <dgm:spPr/>
      <dgm:t>
        <a:bodyPr/>
        <a:lstStyle/>
        <a:p>
          <a:endParaRPr lang="en-GB"/>
        </a:p>
      </dgm:t>
    </dgm:pt>
    <dgm:pt modelId="{8CB401D7-918A-4422-B521-6E655BC2F5B3}" type="sibTrans" cxnId="{2290DB7B-14D1-42D3-8E8B-334751BAC1DF}">
      <dgm:prSet/>
      <dgm:spPr/>
      <dgm:t>
        <a:bodyPr/>
        <a:lstStyle/>
        <a:p>
          <a:endParaRPr lang="en-GB" dirty="0"/>
        </a:p>
      </dgm:t>
    </dgm:pt>
    <dgm:pt modelId="{20767208-676A-4EA6-AC55-10542779F323}">
      <dgm:prSet custT="1"/>
      <dgm:spPr/>
      <dgm:t>
        <a:bodyPr/>
        <a:lstStyle/>
        <a:p>
          <a:pPr algn="ctr" rtl="0"/>
          <a:r>
            <a:rPr lang="pl-PL" sz="1600" dirty="0" smtClean="0">
              <a:latin typeface="+mn-lt"/>
            </a:rPr>
            <a:t>Co oferujemy uczniowi?</a:t>
          </a:r>
        </a:p>
        <a:p>
          <a:pPr algn="ctr" rtl="0"/>
          <a:endParaRPr lang="pl-PL" sz="1600" dirty="0" smtClean="0">
            <a:latin typeface="+mn-lt"/>
          </a:endParaRPr>
        </a:p>
        <a:p>
          <a:pPr marL="0" indent="363538" algn="l" rtl="0"/>
          <a:r>
            <a:rPr lang="pl-PL" sz="1400" b="0" dirty="0" smtClean="0"/>
            <a:t>ROZWIĄZANIA W RAMACH PP</a:t>
          </a:r>
        </a:p>
        <a:p>
          <a:pPr marL="0" indent="363538" algn="l" rtl="0"/>
          <a:r>
            <a:rPr lang="pl-PL" sz="1400" b="0" dirty="0" smtClean="0"/>
            <a:t>DODATKOWO W PROG. NAUCZ.</a:t>
          </a:r>
        </a:p>
        <a:p>
          <a:pPr marL="0" indent="363538" algn="l" rtl="0"/>
          <a:r>
            <a:rPr lang="pl-PL" sz="1400" b="0" dirty="0" smtClean="0"/>
            <a:t>POZA PROGRAMEM NAUCZANIA</a:t>
          </a:r>
          <a:endParaRPr lang="en-GB" sz="1400" b="0" dirty="0"/>
        </a:p>
      </dgm:t>
    </dgm:pt>
    <dgm:pt modelId="{99176AEB-864D-44FD-9095-DE9A85B7C328}" type="parTrans" cxnId="{90D914A6-BD5A-41C5-BBB5-D65D5F23A427}">
      <dgm:prSet/>
      <dgm:spPr/>
      <dgm:t>
        <a:bodyPr/>
        <a:lstStyle/>
        <a:p>
          <a:endParaRPr lang="en-GB"/>
        </a:p>
      </dgm:t>
    </dgm:pt>
    <dgm:pt modelId="{46DD0F91-1E72-4BE5-87CC-D8FEF4D183BB}" type="sibTrans" cxnId="{90D914A6-BD5A-41C5-BBB5-D65D5F23A427}">
      <dgm:prSet/>
      <dgm:spPr/>
      <dgm:t>
        <a:bodyPr/>
        <a:lstStyle/>
        <a:p>
          <a:endParaRPr lang="en-GB" dirty="0"/>
        </a:p>
      </dgm:t>
    </dgm:pt>
    <dgm:pt modelId="{098A4964-9C73-49F4-A68E-7E18D4BB327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l-PL" sz="1600" smtClean="0">
              <a:latin typeface="+mn-lt"/>
            </a:rPr>
            <a:t>Czy mamy wpływ na to jakiego dostajemy kandydata?</a:t>
          </a:r>
        </a:p>
        <a:p>
          <a:pPr rtl="0"/>
          <a:r>
            <a:rPr lang="pl-PL" sz="1600" b="0" smtClean="0">
              <a:latin typeface="+mn-lt"/>
            </a:rPr>
            <a:t>TAK</a:t>
          </a:r>
          <a:endParaRPr lang="en-GB" sz="1600" b="0" dirty="0"/>
        </a:p>
      </dgm:t>
    </dgm:pt>
    <dgm:pt modelId="{F80D622B-D49D-486D-968C-E0BF4BA07F4D}" type="parTrans" cxnId="{AD52C43E-CF83-42B5-895E-11DF341972EC}">
      <dgm:prSet/>
      <dgm:spPr/>
      <dgm:t>
        <a:bodyPr/>
        <a:lstStyle/>
        <a:p>
          <a:endParaRPr lang="en-GB"/>
        </a:p>
      </dgm:t>
    </dgm:pt>
    <dgm:pt modelId="{650E1A81-6D55-4B03-BBE0-8FD9CDADA2F1}" type="sibTrans" cxnId="{AD52C43E-CF83-42B5-895E-11DF341972EC}">
      <dgm:prSet/>
      <dgm:spPr/>
      <dgm:t>
        <a:bodyPr/>
        <a:lstStyle/>
        <a:p>
          <a:endParaRPr lang="en-GB"/>
        </a:p>
      </dgm:t>
    </dgm:pt>
    <dgm:pt modelId="{E196F571-21C8-47FD-8867-78977C886A59}" type="pres">
      <dgm:prSet presAssocID="{28508343-899D-46AB-87A2-F9001F5AA3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F6C9FF-68CE-49E7-AED0-4FEBE750A835}" type="pres">
      <dgm:prSet presAssocID="{9245DFFB-ABE9-469E-B2D7-98146CB724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9A8D36-2F82-45AF-88FF-0D4A6CEE88D5}" type="pres">
      <dgm:prSet presAssocID="{0EA46DD7-E388-443E-B858-DC95E8107B1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F797DFC1-416E-4F5F-8E05-EC8F0F24FC64}" type="pres">
      <dgm:prSet presAssocID="{0EA46DD7-E388-443E-B858-DC95E8107B1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26E68D4B-9357-4490-8CDC-551D6A2B478D}" type="pres">
      <dgm:prSet presAssocID="{3CF38B4D-5329-4263-8285-8BCD7A8D0E0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0CBEEA-01A1-45A3-988C-7B95C609EBC3}" type="pres">
      <dgm:prSet presAssocID="{3205E62A-4D49-4AF1-97FB-5D5CFF8D6E6A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42D7B45-B58E-46E1-8D8F-8C274E5AFC95}" type="pres">
      <dgm:prSet presAssocID="{3205E62A-4D49-4AF1-97FB-5D5CFF8D6E6A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F47B8E27-91B3-4F75-89CF-91E5FE2AD08A}" type="pres">
      <dgm:prSet presAssocID="{20767208-676A-4EA6-AC55-10542779F3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31C4E-8E58-489E-BCA8-6EABCA9A741A}" type="pres">
      <dgm:prSet presAssocID="{46DD0F91-1E72-4BE5-87CC-D8FEF4D183BB}" presName="sibTrans" presStyleLbl="sibTrans2D1" presStyleIdx="2" presStyleCnt="5"/>
      <dgm:spPr/>
      <dgm:t>
        <a:bodyPr/>
        <a:lstStyle/>
        <a:p>
          <a:endParaRPr lang="en-GB"/>
        </a:p>
      </dgm:t>
    </dgm:pt>
    <dgm:pt modelId="{FED62743-DEC2-4A3F-AF7D-A2D07DECD73D}" type="pres">
      <dgm:prSet presAssocID="{46DD0F91-1E72-4BE5-87CC-D8FEF4D183B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3C3B165-2532-4651-B0FA-310BD9E6A499}" type="pres">
      <dgm:prSet presAssocID="{1DC8D1E3-B839-438E-A574-2815CA0AD6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1F3C52-D2A1-4204-A975-BD095B320216}" type="pres">
      <dgm:prSet presAssocID="{A90639A7-5F54-45F3-A8B4-0E8CAA4E75D6}" presName="sibTrans" presStyleLbl="sibTrans2D1" presStyleIdx="3" presStyleCnt="5"/>
      <dgm:spPr/>
      <dgm:t>
        <a:bodyPr/>
        <a:lstStyle/>
        <a:p>
          <a:endParaRPr lang="en-GB"/>
        </a:p>
      </dgm:t>
    </dgm:pt>
    <dgm:pt modelId="{6E6EF456-7BC2-44AA-AB0B-49ABFD6D60AD}" type="pres">
      <dgm:prSet presAssocID="{A90639A7-5F54-45F3-A8B4-0E8CAA4E75D6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7D102B8-190C-4278-AB51-D27E8FABC64C}" type="pres">
      <dgm:prSet presAssocID="{456C7D42-AD36-4FB3-95A8-5EC192C633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0F6F75-711D-472E-A1C2-4EBD65D6D811}" type="pres">
      <dgm:prSet presAssocID="{8CB401D7-918A-4422-B521-6E655BC2F5B3}" presName="sibTrans" presStyleLbl="sibTrans2D1" presStyleIdx="4" presStyleCnt="5"/>
      <dgm:spPr/>
      <dgm:t>
        <a:bodyPr/>
        <a:lstStyle/>
        <a:p>
          <a:endParaRPr lang="en-GB"/>
        </a:p>
      </dgm:t>
    </dgm:pt>
    <dgm:pt modelId="{FCDEBD6E-5672-4E22-AC3A-FDB74C45B80C}" type="pres">
      <dgm:prSet presAssocID="{8CB401D7-918A-4422-B521-6E655BC2F5B3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5B9E355D-760E-4C3A-BACE-A75D68607A02}" type="pres">
      <dgm:prSet presAssocID="{098A4964-9C73-49F4-A68E-7E18D4BB32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6E2373-EF6F-4F23-A62A-0E64BD137ECC}" type="presOf" srcId="{46DD0F91-1E72-4BE5-87CC-D8FEF4D183BB}" destId="{FED62743-DEC2-4A3F-AF7D-A2D07DECD73D}" srcOrd="1" destOrd="0" presId="urn:microsoft.com/office/officeart/2005/8/layout/process5"/>
    <dgm:cxn modelId="{EFCEEE13-ED52-41A9-8EEE-BE5987E97903}" type="presOf" srcId="{8CB401D7-918A-4422-B521-6E655BC2F5B3}" destId="{FCDEBD6E-5672-4E22-AC3A-FDB74C45B80C}" srcOrd="1" destOrd="0" presId="urn:microsoft.com/office/officeart/2005/8/layout/process5"/>
    <dgm:cxn modelId="{13B5AF02-9651-4F4C-9BA4-50C2676B574F}" type="presOf" srcId="{46DD0F91-1E72-4BE5-87CC-D8FEF4D183BB}" destId="{2F931C4E-8E58-489E-BCA8-6EABCA9A741A}" srcOrd="0" destOrd="0" presId="urn:microsoft.com/office/officeart/2005/8/layout/process5"/>
    <dgm:cxn modelId="{B66AFD00-7440-4038-B571-A50376677080}" type="presOf" srcId="{28508343-899D-46AB-87A2-F9001F5AA3D6}" destId="{E196F571-21C8-47FD-8867-78977C886A59}" srcOrd="0" destOrd="0" presId="urn:microsoft.com/office/officeart/2005/8/layout/process5"/>
    <dgm:cxn modelId="{1D9EE69D-8A04-4022-B55C-0387E18048F3}" type="presOf" srcId="{A90639A7-5F54-45F3-A8B4-0E8CAA4E75D6}" destId="{D71F3C52-D2A1-4204-A975-BD095B320216}" srcOrd="0" destOrd="0" presId="urn:microsoft.com/office/officeart/2005/8/layout/process5"/>
    <dgm:cxn modelId="{FCA91C4D-0DC8-499F-B7A4-D8E3646BEDC5}" type="presOf" srcId="{456C7D42-AD36-4FB3-95A8-5EC192C633F1}" destId="{D7D102B8-190C-4278-AB51-D27E8FABC64C}" srcOrd="0" destOrd="0" presId="urn:microsoft.com/office/officeart/2005/8/layout/process5"/>
    <dgm:cxn modelId="{90D914A6-BD5A-41C5-BBB5-D65D5F23A427}" srcId="{28508343-899D-46AB-87A2-F9001F5AA3D6}" destId="{20767208-676A-4EA6-AC55-10542779F323}" srcOrd="2" destOrd="0" parTransId="{99176AEB-864D-44FD-9095-DE9A85B7C328}" sibTransId="{46DD0F91-1E72-4BE5-87CC-D8FEF4D183BB}"/>
    <dgm:cxn modelId="{61A35CED-6E79-4B98-949F-889FD3ACB4C7}" type="presOf" srcId="{3205E62A-4D49-4AF1-97FB-5D5CFF8D6E6A}" destId="{642D7B45-B58E-46E1-8D8F-8C274E5AFC95}" srcOrd="1" destOrd="0" presId="urn:microsoft.com/office/officeart/2005/8/layout/process5"/>
    <dgm:cxn modelId="{07825F81-9424-433A-8F54-F86F77067A6D}" type="presOf" srcId="{3CF38B4D-5329-4263-8285-8BCD7A8D0E0D}" destId="{26E68D4B-9357-4490-8CDC-551D6A2B478D}" srcOrd="0" destOrd="0" presId="urn:microsoft.com/office/officeart/2005/8/layout/process5"/>
    <dgm:cxn modelId="{C163E9D5-4596-45BC-82D7-1016CCFCAA7B}" srcId="{28508343-899D-46AB-87A2-F9001F5AA3D6}" destId="{9245DFFB-ABE9-469E-B2D7-98146CB7247E}" srcOrd="0" destOrd="0" parTransId="{453DF1C0-9DE2-433C-B71E-67D585E1DED0}" sibTransId="{0EA46DD7-E388-443E-B858-DC95E8107B16}"/>
    <dgm:cxn modelId="{2284B9DA-1B4F-42C5-9F6A-DEDC9880B281}" type="presOf" srcId="{0EA46DD7-E388-443E-B858-DC95E8107B16}" destId="{F797DFC1-416E-4F5F-8E05-EC8F0F24FC64}" srcOrd="1" destOrd="0" presId="urn:microsoft.com/office/officeart/2005/8/layout/process5"/>
    <dgm:cxn modelId="{6E7E0DA2-8314-4012-9882-71518335E115}" srcId="{28508343-899D-46AB-87A2-F9001F5AA3D6}" destId="{1DC8D1E3-B839-438E-A574-2815CA0AD6C8}" srcOrd="3" destOrd="0" parTransId="{55165A54-E775-40B6-BDF4-5848946502CE}" sibTransId="{A90639A7-5F54-45F3-A8B4-0E8CAA4E75D6}"/>
    <dgm:cxn modelId="{E8136AF9-82C2-48FC-A04B-DA104C4FA7B4}" type="presOf" srcId="{8CB401D7-918A-4422-B521-6E655BC2F5B3}" destId="{AA0F6F75-711D-472E-A1C2-4EBD65D6D811}" srcOrd="0" destOrd="0" presId="urn:microsoft.com/office/officeart/2005/8/layout/process5"/>
    <dgm:cxn modelId="{1C4E35AE-470E-4DF4-9C28-0B4C60ED3C4A}" type="presOf" srcId="{098A4964-9C73-49F4-A68E-7E18D4BB3271}" destId="{5B9E355D-760E-4C3A-BACE-A75D68607A02}" srcOrd="0" destOrd="0" presId="urn:microsoft.com/office/officeart/2005/8/layout/process5"/>
    <dgm:cxn modelId="{087C3402-6C8D-4190-BF2E-AA8837374BAE}" type="presOf" srcId="{A90639A7-5F54-45F3-A8B4-0E8CAA4E75D6}" destId="{6E6EF456-7BC2-44AA-AB0B-49ABFD6D60AD}" srcOrd="1" destOrd="0" presId="urn:microsoft.com/office/officeart/2005/8/layout/process5"/>
    <dgm:cxn modelId="{51DFB971-143D-4BDE-B33B-41D4A4510114}" type="presOf" srcId="{20767208-676A-4EA6-AC55-10542779F323}" destId="{F47B8E27-91B3-4F75-89CF-91E5FE2AD08A}" srcOrd="0" destOrd="0" presId="urn:microsoft.com/office/officeart/2005/8/layout/process5"/>
    <dgm:cxn modelId="{820EC0C3-8F47-4E59-9D30-2858F8CD3831}" srcId="{28508343-899D-46AB-87A2-F9001F5AA3D6}" destId="{3CF38B4D-5329-4263-8285-8BCD7A8D0E0D}" srcOrd="1" destOrd="0" parTransId="{A9394101-A96B-4BC0-B1B9-82234A75379B}" sibTransId="{3205E62A-4D49-4AF1-97FB-5D5CFF8D6E6A}"/>
    <dgm:cxn modelId="{2290DB7B-14D1-42D3-8E8B-334751BAC1DF}" srcId="{28508343-899D-46AB-87A2-F9001F5AA3D6}" destId="{456C7D42-AD36-4FB3-95A8-5EC192C633F1}" srcOrd="4" destOrd="0" parTransId="{95127ABD-B598-4AAD-A9D4-7174293D390D}" sibTransId="{8CB401D7-918A-4422-B521-6E655BC2F5B3}"/>
    <dgm:cxn modelId="{AFDA1250-4836-4AD9-A31D-5DF3FFF3E3FC}" type="presOf" srcId="{9245DFFB-ABE9-469E-B2D7-98146CB7247E}" destId="{03F6C9FF-68CE-49E7-AED0-4FEBE750A835}" srcOrd="0" destOrd="0" presId="urn:microsoft.com/office/officeart/2005/8/layout/process5"/>
    <dgm:cxn modelId="{AD52C43E-CF83-42B5-895E-11DF341972EC}" srcId="{28508343-899D-46AB-87A2-F9001F5AA3D6}" destId="{098A4964-9C73-49F4-A68E-7E18D4BB3271}" srcOrd="5" destOrd="0" parTransId="{F80D622B-D49D-486D-968C-E0BF4BA07F4D}" sibTransId="{650E1A81-6D55-4B03-BBE0-8FD9CDADA2F1}"/>
    <dgm:cxn modelId="{DF055800-4271-4B55-9DCB-E475C153A7DA}" type="presOf" srcId="{0EA46DD7-E388-443E-B858-DC95E8107B16}" destId="{B19A8D36-2F82-45AF-88FF-0D4A6CEE88D5}" srcOrd="0" destOrd="0" presId="urn:microsoft.com/office/officeart/2005/8/layout/process5"/>
    <dgm:cxn modelId="{51F5D55A-4721-4A64-B787-4B595D0258F0}" type="presOf" srcId="{1DC8D1E3-B839-438E-A574-2815CA0AD6C8}" destId="{63C3B165-2532-4651-B0FA-310BD9E6A499}" srcOrd="0" destOrd="0" presId="urn:microsoft.com/office/officeart/2005/8/layout/process5"/>
    <dgm:cxn modelId="{30A654BB-5FFA-4882-B1AA-B64C17599788}" type="presOf" srcId="{3205E62A-4D49-4AF1-97FB-5D5CFF8D6E6A}" destId="{770CBEEA-01A1-45A3-988C-7B95C609EBC3}" srcOrd="0" destOrd="0" presId="urn:microsoft.com/office/officeart/2005/8/layout/process5"/>
    <dgm:cxn modelId="{6556D7D4-82F6-46E9-AFAC-92A845C038C3}" type="presParOf" srcId="{E196F571-21C8-47FD-8867-78977C886A59}" destId="{03F6C9FF-68CE-49E7-AED0-4FEBE750A835}" srcOrd="0" destOrd="0" presId="urn:microsoft.com/office/officeart/2005/8/layout/process5"/>
    <dgm:cxn modelId="{E737A989-0794-4338-825B-4E452DC864B7}" type="presParOf" srcId="{E196F571-21C8-47FD-8867-78977C886A59}" destId="{B19A8D36-2F82-45AF-88FF-0D4A6CEE88D5}" srcOrd="1" destOrd="0" presId="urn:microsoft.com/office/officeart/2005/8/layout/process5"/>
    <dgm:cxn modelId="{D7CBEEC4-BC4C-4E5E-AD77-D376111A20F0}" type="presParOf" srcId="{B19A8D36-2F82-45AF-88FF-0D4A6CEE88D5}" destId="{F797DFC1-416E-4F5F-8E05-EC8F0F24FC64}" srcOrd="0" destOrd="0" presId="urn:microsoft.com/office/officeart/2005/8/layout/process5"/>
    <dgm:cxn modelId="{5AD56BE7-CB54-444E-A2C0-B0985972D439}" type="presParOf" srcId="{E196F571-21C8-47FD-8867-78977C886A59}" destId="{26E68D4B-9357-4490-8CDC-551D6A2B478D}" srcOrd="2" destOrd="0" presId="urn:microsoft.com/office/officeart/2005/8/layout/process5"/>
    <dgm:cxn modelId="{5876C1BE-0A26-4D3E-BF28-9E6480D7E8DD}" type="presParOf" srcId="{E196F571-21C8-47FD-8867-78977C886A59}" destId="{770CBEEA-01A1-45A3-988C-7B95C609EBC3}" srcOrd="3" destOrd="0" presId="urn:microsoft.com/office/officeart/2005/8/layout/process5"/>
    <dgm:cxn modelId="{5C05DC56-C3DD-49A3-8FF5-718038435A42}" type="presParOf" srcId="{770CBEEA-01A1-45A3-988C-7B95C609EBC3}" destId="{642D7B45-B58E-46E1-8D8F-8C274E5AFC95}" srcOrd="0" destOrd="0" presId="urn:microsoft.com/office/officeart/2005/8/layout/process5"/>
    <dgm:cxn modelId="{87764158-25AE-4DA9-9F76-7F58C86B4083}" type="presParOf" srcId="{E196F571-21C8-47FD-8867-78977C886A59}" destId="{F47B8E27-91B3-4F75-89CF-91E5FE2AD08A}" srcOrd="4" destOrd="0" presId="urn:microsoft.com/office/officeart/2005/8/layout/process5"/>
    <dgm:cxn modelId="{B915F32B-377D-4922-A34A-C524DA8FD304}" type="presParOf" srcId="{E196F571-21C8-47FD-8867-78977C886A59}" destId="{2F931C4E-8E58-489E-BCA8-6EABCA9A741A}" srcOrd="5" destOrd="0" presId="urn:microsoft.com/office/officeart/2005/8/layout/process5"/>
    <dgm:cxn modelId="{EFAFC01B-3A14-4CD2-890B-01873DEAA9F4}" type="presParOf" srcId="{2F931C4E-8E58-489E-BCA8-6EABCA9A741A}" destId="{FED62743-DEC2-4A3F-AF7D-A2D07DECD73D}" srcOrd="0" destOrd="0" presId="urn:microsoft.com/office/officeart/2005/8/layout/process5"/>
    <dgm:cxn modelId="{4938C68B-C63D-42A6-8207-4B875A32084F}" type="presParOf" srcId="{E196F571-21C8-47FD-8867-78977C886A59}" destId="{63C3B165-2532-4651-B0FA-310BD9E6A499}" srcOrd="6" destOrd="0" presId="urn:microsoft.com/office/officeart/2005/8/layout/process5"/>
    <dgm:cxn modelId="{DF83AD98-F426-4747-B368-69DD2611536C}" type="presParOf" srcId="{E196F571-21C8-47FD-8867-78977C886A59}" destId="{D71F3C52-D2A1-4204-A975-BD095B320216}" srcOrd="7" destOrd="0" presId="urn:microsoft.com/office/officeart/2005/8/layout/process5"/>
    <dgm:cxn modelId="{AAA6650A-8DE4-4D28-8B97-E7A67503B5AE}" type="presParOf" srcId="{D71F3C52-D2A1-4204-A975-BD095B320216}" destId="{6E6EF456-7BC2-44AA-AB0B-49ABFD6D60AD}" srcOrd="0" destOrd="0" presId="urn:microsoft.com/office/officeart/2005/8/layout/process5"/>
    <dgm:cxn modelId="{3437CCD5-8059-4D80-9719-A24AD2A70E93}" type="presParOf" srcId="{E196F571-21C8-47FD-8867-78977C886A59}" destId="{D7D102B8-190C-4278-AB51-D27E8FABC64C}" srcOrd="8" destOrd="0" presId="urn:microsoft.com/office/officeart/2005/8/layout/process5"/>
    <dgm:cxn modelId="{195B66FB-5181-4AC2-9032-CAF9DB307D7E}" type="presParOf" srcId="{E196F571-21C8-47FD-8867-78977C886A59}" destId="{AA0F6F75-711D-472E-A1C2-4EBD65D6D811}" srcOrd="9" destOrd="0" presId="urn:microsoft.com/office/officeart/2005/8/layout/process5"/>
    <dgm:cxn modelId="{D7487437-2416-49FC-8232-5A2447AACBDD}" type="presParOf" srcId="{AA0F6F75-711D-472E-A1C2-4EBD65D6D811}" destId="{FCDEBD6E-5672-4E22-AC3A-FDB74C45B80C}" srcOrd="0" destOrd="0" presId="urn:microsoft.com/office/officeart/2005/8/layout/process5"/>
    <dgm:cxn modelId="{C0BB37A3-924E-47B3-B5EB-3CCB253BDD83}" type="presParOf" srcId="{E196F571-21C8-47FD-8867-78977C886A59}" destId="{5B9E355D-760E-4C3A-BACE-A75D68607A0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08343-899D-46AB-87A2-F9001F5AA3D6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245DFFB-ABE9-469E-B2D7-98146CB7247E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smtClean="0"/>
            <a:t>POSIADANE KWALIFIKACJE </a:t>
          </a:r>
          <a:br>
            <a:rPr lang="pl-PL" sz="1600" b="1" smtClean="0"/>
          </a:br>
          <a:r>
            <a:rPr lang="pl-PL" sz="1600" b="1" smtClean="0"/>
            <a:t>I KOMPETENCJE KLUCZOWE </a:t>
          </a:r>
          <a:br>
            <a:rPr lang="pl-PL" sz="1600" b="1" smtClean="0"/>
          </a:br>
          <a:r>
            <a:rPr lang="pl-PL" sz="1600" b="1" smtClean="0"/>
            <a:t>I SPOŁECZNE</a:t>
          </a:r>
          <a:endParaRPr lang="en-GB" sz="1600" b="1" dirty="0"/>
        </a:p>
      </dgm:t>
    </dgm:pt>
    <dgm:pt modelId="{453DF1C0-9DE2-433C-B71E-67D585E1DED0}" type="parTrans" cxnId="{C163E9D5-4596-45BC-82D7-1016CCFCAA7B}">
      <dgm:prSet/>
      <dgm:spPr/>
      <dgm:t>
        <a:bodyPr/>
        <a:lstStyle/>
        <a:p>
          <a:endParaRPr lang="en-GB"/>
        </a:p>
      </dgm:t>
    </dgm:pt>
    <dgm:pt modelId="{0EA46DD7-E388-443E-B858-DC95E8107B16}" type="sibTrans" cxnId="{C163E9D5-4596-45BC-82D7-1016CCFCAA7B}">
      <dgm:prSet/>
      <dgm:spPr/>
      <dgm:t>
        <a:bodyPr/>
        <a:lstStyle/>
        <a:p>
          <a:endParaRPr lang="en-GB"/>
        </a:p>
      </dgm:t>
    </dgm:pt>
    <dgm:pt modelId="{3CF38B4D-5329-4263-8285-8BCD7A8D0E0D}">
      <dgm:prSet custT="1"/>
      <dgm:spPr/>
      <dgm:t>
        <a:bodyPr/>
        <a:lstStyle/>
        <a:p>
          <a:pPr rtl="0"/>
          <a:r>
            <a:rPr lang="pl-PL" sz="1600" b="1" dirty="0" smtClean="0"/>
            <a:t>POTRZEBY DOSKONALENIA SZKOŁY/</a:t>
          </a:r>
          <a:br>
            <a:rPr lang="pl-PL" sz="1600" b="1" dirty="0" smtClean="0"/>
          </a:br>
          <a:r>
            <a:rPr lang="pl-PL" sz="1600" b="1" dirty="0" smtClean="0"/>
            <a:t>NAUCZYCIELI</a:t>
          </a:r>
        </a:p>
        <a:p>
          <a:pPr rtl="0"/>
          <a:r>
            <a:rPr lang="pl-PL" sz="1600" b="1" dirty="0" smtClean="0"/>
            <a:t>po</a:t>
          </a:r>
          <a:r>
            <a:rPr lang="pl-PL" sz="1600" dirty="0" smtClean="0"/>
            <a:t>znają najnowsze technologie związane z kształceniem zawodowym</a:t>
          </a:r>
          <a:br>
            <a:rPr lang="pl-PL" sz="1600" dirty="0" smtClean="0"/>
          </a:br>
          <a:r>
            <a:rPr lang="pl-PL" sz="1600" dirty="0" smtClean="0"/>
            <a:t>i </a:t>
          </a:r>
          <a:r>
            <a:rPr lang="pl-PL" sz="1600" b="0" dirty="0" smtClean="0"/>
            <a:t>potrzebami uczniów</a:t>
          </a:r>
          <a:endParaRPr lang="en-GB" sz="1600" b="0" dirty="0"/>
        </a:p>
      </dgm:t>
    </dgm:pt>
    <dgm:pt modelId="{A9394101-A96B-4BC0-B1B9-82234A75379B}" type="parTrans" cxnId="{820EC0C3-8F47-4E59-9D30-2858F8CD3831}">
      <dgm:prSet/>
      <dgm:spPr/>
      <dgm:t>
        <a:bodyPr/>
        <a:lstStyle/>
        <a:p>
          <a:endParaRPr lang="en-GB"/>
        </a:p>
      </dgm:t>
    </dgm:pt>
    <dgm:pt modelId="{3205E62A-4D49-4AF1-97FB-5D5CFF8D6E6A}" type="sibTrans" cxnId="{820EC0C3-8F47-4E59-9D30-2858F8CD3831}">
      <dgm:prSet/>
      <dgm:spPr/>
      <dgm:t>
        <a:bodyPr/>
        <a:lstStyle/>
        <a:p>
          <a:endParaRPr lang="en-GB"/>
        </a:p>
      </dgm:t>
    </dgm:pt>
    <dgm:pt modelId="{1DC8D1E3-B839-438E-A574-2815CA0AD6C8}">
      <dgm:prSet custT="1"/>
      <dgm:spPr/>
      <dgm:t>
        <a:bodyPr/>
        <a:lstStyle/>
        <a:p>
          <a:pPr rtl="0"/>
          <a:r>
            <a:rPr lang="pl-PL" sz="1600" b="1" dirty="0" smtClean="0"/>
            <a:t>POSIADANA OBUDOWA DYDAKTYCZNA DO REALIZACJI </a:t>
          </a:r>
          <a:r>
            <a:rPr lang="pl-PL" sz="1600" b="1" dirty="0" smtClean="0"/>
            <a:t>KSZTAŁCENIA</a:t>
          </a:r>
        </a:p>
        <a:p>
          <a:pPr rtl="0"/>
          <a:r>
            <a:rPr lang="pl-PL" sz="1600" b="1" dirty="0" smtClean="0"/>
            <a:t>POZIOM MERYTORYCZNY MATERIAŁÓW</a:t>
          </a:r>
        </a:p>
        <a:p>
          <a:pPr rtl="0"/>
          <a:endParaRPr lang="en-GB" sz="1100" b="1" dirty="0"/>
        </a:p>
      </dgm:t>
    </dgm:pt>
    <dgm:pt modelId="{55165A54-E775-40B6-BDF4-5848946502CE}" type="parTrans" cxnId="{6E7E0DA2-8314-4012-9882-71518335E115}">
      <dgm:prSet/>
      <dgm:spPr/>
      <dgm:t>
        <a:bodyPr/>
        <a:lstStyle/>
        <a:p>
          <a:endParaRPr lang="en-GB"/>
        </a:p>
      </dgm:t>
    </dgm:pt>
    <dgm:pt modelId="{A90639A7-5F54-45F3-A8B4-0E8CAA4E75D6}" type="sibTrans" cxnId="{6E7E0DA2-8314-4012-9882-71518335E115}">
      <dgm:prSet/>
      <dgm:spPr/>
      <dgm:t>
        <a:bodyPr/>
        <a:lstStyle/>
        <a:p>
          <a:endParaRPr lang="en-GB"/>
        </a:p>
      </dgm:t>
    </dgm:pt>
    <dgm:pt modelId="{D9CEA25E-32AF-4C68-B4D0-117883B5F108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 smtClean="0"/>
            <a:t>WYNAGRODZENIE </a:t>
          </a:r>
          <a:r>
            <a:rPr lang="pl-PL" sz="1600" b="1" dirty="0" smtClean="0">
              <a:sym typeface="Wingdings" panose="05000000000000000000" pitchFamily="2" charset="2"/>
            </a:rPr>
            <a:t>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 smtClean="0">
              <a:sym typeface="Wingdings" panose="05000000000000000000" pitchFamily="2" charset="2"/>
            </a:rPr>
            <a:t>INNE MOZLIWOSCI NA RYNKU PRACY</a:t>
          </a:r>
          <a:endParaRPr lang="en-GB" sz="1600" b="1" dirty="0"/>
        </a:p>
      </dgm:t>
    </dgm:pt>
    <dgm:pt modelId="{22F81050-99FA-46FA-9CF0-2C28CDD78AEC}" type="parTrans" cxnId="{D31CF1B6-1406-4E98-8248-E207B81D9603}">
      <dgm:prSet/>
      <dgm:spPr/>
      <dgm:t>
        <a:bodyPr/>
        <a:lstStyle/>
        <a:p>
          <a:endParaRPr lang="en-GB"/>
        </a:p>
      </dgm:t>
    </dgm:pt>
    <dgm:pt modelId="{443A164D-9C29-474A-BC5C-9C6627323D89}" type="sibTrans" cxnId="{D31CF1B6-1406-4E98-8248-E207B81D9603}">
      <dgm:prSet/>
      <dgm:spPr/>
      <dgm:t>
        <a:bodyPr/>
        <a:lstStyle/>
        <a:p>
          <a:endParaRPr lang="en-GB"/>
        </a:p>
      </dgm:t>
    </dgm:pt>
    <dgm:pt modelId="{3CC2566C-8C53-4308-816A-52DCA3FF16C8}">
      <dgm:prSet custT="1"/>
      <dgm:spPr/>
      <dgm:t>
        <a:bodyPr/>
        <a:lstStyle/>
        <a:p>
          <a:pPr rtl="0"/>
          <a:r>
            <a:rPr lang="pl-PL" alt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CZY PRZYGOTOWANIE NAUCZYCIELI ZAPEWNI WYSOKĄ JAKOŚĆ DODATKOWEJ/UZUPEŁNIAJĄCEJ  OFERTY KSZTAŁCENIA ZAWODOWEGO?</a:t>
          </a:r>
        </a:p>
        <a:p>
          <a:pPr rtl="0"/>
          <a:endParaRPr lang="en-GB" sz="1600" b="1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BBBB5F-4F56-47E8-A69F-142D73D9AF00}" type="parTrans" cxnId="{AD23AC55-4DC9-449C-BF7D-EBC567B16693}">
      <dgm:prSet/>
      <dgm:spPr/>
      <dgm:t>
        <a:bodyPr/>
        <a:lstStyle/>
        <a:p>
          <a:endParaRPr lang="en-GB"/>
        </a:p>
      </dgm:t>
    </dgm:pt>
    <dgm:pt modelId="{113AE45B-ED5A-439F-8624-C05B841CB3EE}" type="sibTrans" cxnId="{AD23AC55-4DC9-449C-BF7D-EBC567B16693}">
      <dgm:prSet/>
      <dgm:spPr/>
      <dgm:t>
        <a:bodyPr/>
        <a:lstStyle/>
        <a:p>
          <a:endParaRPr lang="en-GB"/>
        </a:p>
      </dgm:t>
    </dgm:pt>
    <dgm:pt modelId="{4AD6EAA8-1A9A-4AA0-95EA-5672124D8870}" type="pres">
      <dgm:prSet presAssocID="{28508343-899D-46AB-87A2-F9001F5AA3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112251D-01F8-4EAC-9527-CBDCB812D353}" type="pres">
      <dgm:prSet presAssocID="{D9CEA25E-32AF-4C68-B4D0-117883B5F108}" presName="composite" presStyleCnt="0"/>
      <dgm:spPr/>
    </dgm:pt>
    <dgm:pt modelId="{DB50A249-B9CC-4014-AD2E-89FE90EBFB70}" type="pres">
      <dgm:prSet presAssocID="{D9CEA25E-32AF-4C68-B4D0-117883B5F108}" presName="LShape" presStyleLbl="alignNode1" presStyleIdx="0" presStyleCnt="9"/>
      <dgm:spPr/>
    </dgm:pt>
    <dgm:pt modelId="{0E638448-3737-43E6-8D6B-E7A2EFD2BAD8}" type="pres">
      <dgm:prSet presAssocID="{D9CEA25E-32AF-4C68-B4D0-117883B5F10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6D512D-86AC-4F60-836B-C421A89E2B6B}" type="pres">
      <dgm:prSet presAssocID="{D9CEA25E-32AF-4C68-B4D0-117883B5F108}" presName="Triangle" presStyleLbl="alignNode1" presStyleIdx="1" presStyleCnt="9"/>
      <dgm:spPr/>
    </dgm:pt>
    <dgm:pt modelId="{03FC418F-84B4-4E1D-B420-A5B2508931D8}" type="pres">
      <dgm:prSet presAssocID="{443A164D-9C29-474A-BC5C-9C6627323D89}" presName="sibTrans" presStyleCnt="0"/>
      <dgm:spPr/>
    </dgm:pt>
    <dgm:pt modelId="{9B7F61B2-51C8-4C7A-AEF4-E11D62C9413A}" type="pres">
      <dgm:prSet presAssocID="{443A164D-9C29-474A-BC5C-9C6627323D89}" presName="space" presStyleCnt="0"/>
      <dgm:spPr/>
    </dgm:pt>
    <dgm:pt modelId="{F5CE1D32-698A-4D71-900C-E30F6F3048AA}" type="pres">
      <dgm:prSet presAssocID="{9245DFFB-ABE9-469E-B2D7-98146CB7247E}" presName="composite" presStyleCnt="0"/>
      <dgm:spPr/>
    </dgm:pt>
    <dgm:pt modelId="{F71F777F-1A2E-4332-BE89-4B399EEF0238}" type="pres">
      <dgm:prSet presAssocID="{9245DFFB-ABE9-469E-B2D7-98146CB7247E}" presName="LShape" presStyleLbl="alignNode1" presStyleIdx="2" presStyleCnt="9"/>
      <dgm:spPr/>
    </dgm:pt>
    <dgm:pt modelId="{6477301E-95AF-4479-8114-121139750748}" type="pres">
      <dgm:prSet presAssocID="{9245DFFB-ABE9-469E-B2D7-98146CB7247E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9B6D34-134E-4443-BFFB-31617E7643D1}" type="pres">
      <dgm:prSet presAssocID="{9245DFFB-ABE9-469E-B2D7-98146CB7247E}" presName="Triangle" presStyleLbl="alignNode1" presStyleIdx="3" presStyleCnt="9"/>
      <dgm:spPr/>
    </dgm:pt>
    <dgm:pt modelId="{DC0E62A2-0A14-43CD-8730-08AAAC7F0E48}" type="pres">
      <dgm:prSet presAssocID="{0EA46DD7-E388-443E-B858-DC95E8107B16}" presName="sibTrans" presStyleCnt="0"/>
      <dgm:spPr/>
    </dgm:pt>
    <dgm:pt modelId="{7A3A01BD-1533-4879-8BC8-A60EA19C18C4}" type="pres">
      <dgm:prSet presAssocID="{0EA46DD7-E388-443E-B858-DC95E8107B16}" presName="space" presStyleCnt="0"/>
      <dgm:spPr/>
    </dgm:pt>
    <dgm:pt modelId="{CCEB0840-B910-42D9-B51B-D446B30C8284}" type="pres">
      <dgm:prSet presAssocID="{3CF38B4D-5329-4263-8285-8BCD7A8D0E0D}" presName="composite" presStyleCnt="0"/>
      <dgm:spPr/>
    </dgm:pt>
    <dgm:pt modelId="{A26C5982-94D1-4390-B5B3-053542176ECA}" type="pres">
      <dgm:prSet presAssocID="{3CF38B4D-5329-4263-8285-8BCD7A8D0E0D}" presName="LShape" presStyleLbl="alignNode1" presStyleIdx="4" presStyleCnt="9"/>
      <dgm:spPr/>
    </dgm:pt>
    <dgm:pt modelId="{BECB2132-815A-48DC-9E48-81F8932E095D}" type="pres">
      <dgm:prSet presAssocID="{3CF38B4D-5329-4263-8285-8BCD7A8D0E0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5E1D43-8406-4545-A5ED-E242CBB6FA12}" type="pres">
      <dgm:prSet presAssocID="{3CF38B4D-5329-4263-8285-8BCD7A8D0E0D}" presName="Triangle" presStyleLbl="alignNode1" presStyleIdx="5" presStyleCnt="9"/>
      <dgm:spPr/>
    </dgm:pt>
    <dgm:pt modelId="{BC683B8A-A61B-4D61-B665-E6926576EE00}" type="pres">
      <dgm:prSet presAssocID="{3205E62A-4D49-4AF1-97FB-5D5CFF8D6E6A}" presName="sibTrans" presStyleCnt="0"/>
      <dgm:spPr/>
    </dgm:pt>
    <dgm:pt modelId="{869B78A0-1A1B-4C75-B75D-663828E691A3}" type="pres">
      <dgm:prSet presAssocID="{3205E62A-4D49-4AF1-97FB-5D5CFF8D6E6A}" presName="space" presStyleCnt="0"/>
      <dgm:spPr/>
    </dgm:pt>
    <dgm:pt modelId="{37AD115E-9528-4F96-B948-BAEFC220B17D}" type="pres">
      <dgm:prSet presAssocID="{3CC2566C-8C53-4308-816A-52DCA3FF16C8}" presName="composite" presStyleCnt="0"/>
      <dgm:spPr/>
    </dgm:pt>
    <dgm:pt modelId="{4CDC988D-0CD5-44C3-9759-32763561AB39}" type="pres">
      <dgm:prSet presAssocID="{3CC2566C-8C53-4308-816A-52DCA3FF16C8}" presName="LShape" presStyleLbl="alignNode1" presStyleIdx="6" presStyleCnt="9"/>
      <dgm:spPr/>
    </dgm:pt>
    <dgm:pt modelId="{0CCD86B1-447F-4D24-B114-D71F5CB08D63}" type="pres">
      <dgm:prSet presAssocID="{3CC2566C-8C53-4308-816A-52DCA3FF16C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733AA8-1B9F-40B5-AC7E-7CA49816C988}" type="pres">
      <dgm:prSet presAssocID="{3CC2566C-8C53-4308-816A-52DCA3FF16C8}" presName="Triangle" presStyleLbl="alignNode1" presStyleIdx="7" presStyleCnt="9"/>
      <dgm:spPr/>
    </dgm:pt>
    <dgm:pt modelId="{E33CAEE1-B88B-4DB0-A38E-3FBD7AD59F71}" type="pres">
      <dgm:prSet presAssocID="{113AE45B-ED5A-439F-8624-C05B841CB3EE}" presName="sibTrans" presStyleCnt="0"/>
      <dgm:spPr/>
    </dgm:pt>
    <dgm:pt modelId="{23BEF758-28DB-4953-95A2-83BAB314BA2E}" type="pres">
      <dgm:prSet presAssocID="{113AE45B-ED5A-439F-8624-C05B841CB3EE}" presName="space" presStyleCnt="0"/>
      <dgm:spPr/>
    </dgm:pt>
    <dgm:pt modelId="{922B7236-662A-45D6-871F-603BB97470F5}" type="pres">
      <dgm:prSet presAssocID="{1DC8D1E3-B839-438E-A574-2815CA0AD6C8}" presName="composite" presStyleCnt="0"/>
      <dgm:spPr/>
    </dgm:pt>
    <dgm:pt modelId="{2E6375C4-2181-4F43-B46C-93B056E9C804}" type="pres">
      <dgm:prSet presAssocID="{1DC8D1E3-B839-438E-A574-2815CA0AD6C8}" presName="LShape" presStyleLbl="alignNode1" presStyleIdx="8" presStyleCnt="9"/>
      <dgm:spPr/>
    </dgm:pt>
    <dgm:pt modelId="{2456CD0E-EA4E-464F-B836-00355AAF5144}" type="pres">
      <dgm:prSet presAssocID="{1DC8D1E3-B839-438E-A574-2815CA0AD6C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1CF1B6-1406-4E98-8248-E207B81D9603}" srcId="{28508343-899D-46AB-87A2-F9001F5AA3D6}" destId="{D9CEA25E-32AF-4C68-B4D0-117883B5F108}" srcOrd="0" destOrd="0" parTransId="{22F81050-99FA-46FA-9CF0-2C28CDD78AEC}" sibTransId="{443A164D-9C29-474A-BC5C-9C6627323D89}"/>
    <dgm:cxn modelId="{AD23AC55-4DC9-449C-BF7D-EBC567B16693}" srcId="{28508343-899D-46AB-87A2-F9001F5AA3D6}" destId="{3CC2566C-8C53-4308-816A-52DCA3FF16C8}" srcOrd="3" destOrd="0" parTransId="{7BBBBB5F-4F56-47E8-A69F-142D73D9AF00}" sibTransId="{113AE45B-ED5A-439F-8624-C05B841CB3EE}"/>
    <dgm:cxn modelId="{2A5DAB63-755F-4B5E-B950-95DDCFF0787F}" type="presOf" srcId="{28508343-899D-46AB-87A2-F9001F5AA3D6}" destId="{4AD6EAA8-1A9A-4AA0-95EA-5672124D8870}" srcOrd="0" destOrd="0" presId="urn:microsoft.com/office/officeart/2009/3/layout/StepUpProcess"/>
    <dgm:cxn modelId="{4C4836A8-A0EC-45CF-8A4B-F920AC179D38}" type="presOf" srcId="{9245DFFB-ABE9-469E-B2D7-98146CB7247E}" destId="{6477301E-95AF-4479-8114-121139750748}" srcOrd="0" destOrd="0" presId="urn:microsoft.com/office/officeart/2009/3/layout/StepUpProcess"/>
    <dgm:cxn modelId="{6E7E0DA2-8314-4012-9882-71518335E115}" srcId="{28508343-899D-46AB-87A2-F9001F5AA3D6}" destId="{1DC8D1E3-B839-438E-A574-2815CA0AD6C8}" srcOrd="4" destOrd="0" parTransId="{55165A54-E775-40B6-BDF4-5848946502CE}" sibTransId="{A90639A7-5F54-45F3-A8B4-0E8CAA4E75D6}"/>
    <dgm:cxn modelId="{9F515305-B8D6-4AE7-9C80-D103FAF9073B}" type="presOf" srcId="{D9CEA25E-32AF-4C68-B4D0-117883B5F108}" destId="{0E638448-3737-43E6-8D6B-E7A2EFD2BAD8}" srcOrd="0" destOrd="0" presId="urn:microsoft.com/office/officeart/2009/3/layout/StepUpProcess"/>
    <dgm:cxn modelId="{0F256DCF-4A6B-4A2C-8752-90E8CFB1CB79}" type="presOf" srcId="{3CC2566C-8C53-4308-816A-52DCA3FF16C8}" destId="{0CCD86B1-447F-4D24-B114-D71F5CB08D63}" srcOrd="0" destOrd="0" presId="urn:microsoft.com/office/officeart/2009/3/layout/StepUpProcess"/>
    <dgm:cxn modelId="{820EC0C3-8F47-4E59-9D30-2858F8CD3831}" srcId="{28508343-899D-46AB-87A2-F9001F5AA3D6}" destId="{3CF38B4D-5329-4263-8285-8BCD7A8D0E0D}" srcOrd="2" destOrd="0" parTransId="{A9394101-A96B-4BC0-B1B9-82234A75379B}" sibTransId="{3205E62A-4D49-4AF1-97FB-5D5CFF8D6E6A}"/>
    <dgm:cxn modelId="{83C1509D-BC56-4AF9-9181-818EE24E0712}" type="presOf" srcId="{1DC8D1E3-B839-438E-A574-2815CA0AD6C8}" destId="{2456CD0E-EA4E-464F-B836-00355AAF5144}" srcOrd="0" destOrd="0" presId="urn:microsoft.com/office/officeart/2009/3/layout/StepUpProcess"/>
    <dgm:cxn modelId="{C163E9D5-4596-45BC-82D7-1016CCFCAA7B}" srcId="{28508343-899D-46AB-87A2-F9001F5AA3D6}" destId="{9245DFFB-ABE9-469E-B2D7-98146CB7247E}" srcOrd="1" destOrd="0" parTransId="{453DF1C0-9DE2-433C-B71E-67D585E1DED0}" sibTransId="{0EA46DD7-E388-443E-B858-DC95E8107B16}"/>
    <dgm:cxn modelId="{88332326-5F4B-4A08-8952-530047169C10}" type="presOf" srcId="{3CF38B4D-5329-4263-8285-8BCD7A8D0E0D}" destId="{BECB2132-815A-48DC-9E48-81F8932E095D}" srcOrd="0" destOrd="0" presId="urn:microsoft.com/office/officeart/2009/3/layout/StepUpProcess"/>
    <dgm:cxn modelId="{7621A21F-0707-445D-BCF4-12A7ABC5DF9C}" type="presParOf" srcId="{4AD6EAA8-1A9A-4AA0-95EA-5672124D8870}" destId="{0112251D-01F8-4EAC-9527-CBDCB812D353}" srcOrd="0" destOrd="0" presId="urn:microsoft.com/office/officeart/2009/3/layout/StepUpProcess"/>
    <dgm:cxn modelId="{47073A93-01DE-433C-AAF4-0D2E1C454C66}" type="presParOf" srcId="{0112251D-01F8-4EAC-9527-CBDCB812D353}" destId="{DB50A249-B9CC-4014-AD2E-89FE90EBFB70}" srcOrd="0" destOrd="0" presId="urn:microsoft.com/office/officeart/2009/3/layout/StepUpProcess"/>
    <dgm:cxn modelId="{B0F004E0-DDC8-44C6-BA81-0D517EEC6B81}" type="presParOf" srcId="{0112251D-01F8-4EAC-9527-CBDCB812D353}" destId="{0E638448-3737-43E6-8D6B-E7A2EFD2BAD8}" srcOrd="1" destOrd="0" presId="urn:microsoft.com/office/officeart/2009/3/layout/StepUpProcess"/>
    <dgm:cxn modelId="{0A42D662-7C6E-47EE-8CF4-99C0488E3345}" type="presParOf" srcId="{0112251D-01F8-4EAC-9527-CBDCB812D353}" destId="{446D512D-86AC-4F60-836B-C421A89E2B6B}" srcOrd="2" destOrd="0" presId="urn:microsoft.com/office/officeart/2009/3/layout/StepUpProcess"/>
    <dgm:cxn modelId="{7CEB6E53-AAAE-4A0E-A167-911AEA16AD51}" type="presParOf" srcId="{4AD6EAA8-1A9A-4AA0-95EA-5672124D8870}" destId="{03FC418F-84B4-4E1D-B420-A5B2508931D8}" srcOrd="1" destOrd="0" presId="urn:microsoft.com/office/officeart/2009/3/layout/StepUpProcess"/>
    <dgm:cxn modelId="{6B60D3E4-386F-4852-9066-AA93B87A9F64}" type="presParOf" srcId="{03FC418F-84B4-4E1D-B420-A5B2508931D8}" destId="{9B7F61B2-51C8-4C7A-AEF4-E11D62C9413A}" srcOrd="0" destOrd="0" presId="urn:microsoft.com/office/officeart/2009/3/layout/StepUpProcess"/>
    <dgm:cxn modelId="{6207F635-B196-47EC-9B8B-132711AD7623}" type="presParOf" srcId="{4AD6EAA8-1A9A-4AA0-95EA-5672124D8870}" destId="{F5CE1D32-698A-4D71-900C-E30F6F3048AA}" srcOrd="2" destOrd="0" presId="urn:microsoft.com/office/officeart/2009/3/layout/StepUpProcess"/>
    <dgm:cxn modelId="{3735FFE8-26E8-461B-B025-9C78B4D56875}" type="presParOf" srcId="{F5CE1D32-698A-4D71-900C-E30F6F3048AA}" destId="{F71F777F-1A2E-4332-BE89-4B399EEF0238}" srcOrd="0" destOrd="0" presId="urn:microsoft.com/office/officeart/2009/3/layout/StepUpProcess"/>
    <dgm:cxn modelId="{E88AB171-615F-4B4E-81DD-D4DC0EB64D72}" type="presParOf" srcId="{F5CE1D32-698A-4D71-900C-E30F6F3048AA}" destId="{6477301E-95AF-4479-8114-121139750748}" srcOrd="1" destOrd="0" presId="urn:microsoft.com/office/officeart/2009/3/layout/StepUpProcess"/>
    <dgm:cxn modelId="{CC3D5E58-168C-4A0F-857A-9CC5907953F7}" type="presParOf" srcId="{F5CE1D32-698A-4D71-900C-E30F6F3048AA}" destId="{BD9B6D34-134E-4443-BFFB-31617E7643D1}" srcOrd="2" destOrd="0" presId="urn:microsoft.com/office/officeart/2009/3/layout/StepUpProcess"/>
    <dgm:cxn modelId="{B4EA5E14-ED60-4605-9D8F-211E66ACC01D}" type="presParOf" srcId="{4AD6EAA8-1A9A-4AA0-95EA-5672124D8870}" destId="{DC0E62A2-0A14-43CD-8730-08AAAC7F0E48}" srcOrd="3" destOrd="0" presId="urn:microsoft.com/office/officeart/2009/3/layout/StepUpProcess"/>
    <dgm:cxn modelId="{8A21BEB8-F668-4DC5-A6BF-91915351FF4A}" type="presParOf" srcId="{DC0E62A2-0A14-43CD-8730-08AAAC7F0E48}" destId="{7A3A01BD-1533-4879-8BC8-A60EA19C18C4}" srcOrd="0" destOrd="0" presId="urn:microsoft.com/office/officeart/2009/3/layout/StepUpProcess"/>
    <dgm:cxn modelId="{31A2EAB5-62A3-46A3-AE90-226F67C23B80}" type="presParOf" srcId="{4AD6EAA8-1A9A-4AA0-95EA-5672124D8870}" destId="{CCEB0840-B910-42D9-B51B-D446B30C8284}" srcOrd="4" destOrd="0" presId="urn:microsoft.com/office/officeart/2009/3/layout/StepUpProcess"/>
    <dgm:cxn modelId="{41E3AA57-54E2-49AA-8709-6099C88FCE7C}" type="presParOf" srcId="{CCEB0840-B910-42D9-B51B-D446B30C8284}" destId="{A26C5982-94D1-4390-B5B3-053542176ECA}" srcOrd="0" destOrd="0" presId="urn:microsoft.com/office/officeart/2009/3/layout/StepUpProcess"/>
    <dgm:cxn modelId="{F12389E3-71FC-4C38-A29A-3B7ABFA41DDB}" type="presParOf" srcId="{CCEB0840-B910-42D9-B51B-D446B30C8284}" destId="{BECB2132-815A-48DC-9E48-81F8932E095D}" srcOrd="1" destOrd="0" presId="urn:microsoft.com/office/officeart/2009/3/layout/StepUpProcess"/>
    <dgm:cxn modelId="{11D9A010-64BB-422B-951C-85172A800931}" type="presParOf" srcId="{CCEB0840-B910-42D9-B51B-D446B30C8284}" destId="{B65E1D43-8406-4545-A5ED-E242CBB6FA12}" srcOrd="2" destOrd="0" presId="urn:microsoft.com/office/officeart/2009/3/layout/StepUpProcess"/>
    <dgm:cxn modelId="{4633BB18-BBCF-437D-9511-66C43D3CFDBA}" type="presParOf" srcId="{4AD6EAA8-1A9A-4AA0-95EA-5672124D8870}" destId="{BC683B8A-A61B-4D61-B665-E6926576EE00}" srcOrd="5" destOrd="0" presId="urn:microsoft.com/office/officeart/2009/3/layout/StepUpProcess"/>
    <dgm:cxn modelId="{BA3016BB-D74D-4DE6-BB8F-4206E66BE107}" type="presParOf" srcId="{BC683B8A-A61B-4D61-B665-E6926576EE00}" destId="{869B78A0-1A1B-4C75-B75D-663828E691A3}" srcOrd="0" destOrd="0" presId="urn:microsoft.com/office/officeart/2009/3/layout/StepUpProcess"/>
    <dgm:cxn modelId="{EECD2320-B4DD-4455-8489-9B8F944DB2E9}" type="presParOf" srcId="{4AD6EAA8-1A9A-4AA0-95EA-5672124D8870}" destId="{37AD115E-9528-4F96-B948-BAEFC220B17D}" srcOrd="6" destOrd="0" presId="urn:microsoft.com/office/officeart/2009/3/layout/StepUpProcess"/>
    <dgm:cxn modelId="{1644F1D8-B77B-4D3C-9C0D-192321E1E98F}" type="presParOf" srcId="{37AD115E-9528-4F96-B948-BAEFC220B17D}" destId="{4CDC988D-0CD5-44C3-9759-32763561AB39}" srcOrd="0" destOrd="0" presId="urn:microsoft.com/office/officeart/2009/3/layout/StepUpProcess"/>
    <dgm:cxn modelId="{F3A02753-B42E-4118-B6DF-3871C7BED519}" type="presParOf" srcId="{37AD115E-9528-4F96-B948-BAEFC220B17D}" destId="{0CCD86B1-447F-4D24-B114-D71F5CB08D63}" srcOrd="1" destOrd="0" presId="urn:microsoft.com/office/officeart/2009/3/layout/StepUpProcess"/>
    <dgm:cxn modelId="{B1CFA830-9F7B-488C-9D2A-D85E41A80ADD}" type="presParOf" srcId="{37AD115E-9528-4F96-B948-BAEFC220B17D}" destId="{84733AA8-1B9F-40B5-AC7E-7CA49816C988}" srcOrd="2" destOrd="0" presId="urn:microsoft.com/office/officeart/2009/3/layout/StepUpProcess"/>
    <dgm:cxn modelId="{70117B45-F61F-48D2-B597-E4287EEEA9C7}" type="presParOf" srcId="{4AD6EAA8-1A9A-4AA0-95EA-5672124D8870}" destId="{E33CAEE1-B88B-4DB0-A38E-3FBD7AD59F71}" srcOrd="7" destOrd="0" presId="urn:microsoft.com/office/officeart/2009/3/layout/StepUpProcess"/>
    <dgm:cxn modelId="{D018DF3B-A87E-4600-87C3-09CAE0BF60E9}" type="presParOf" srcId="{E33CAEE1-B88B-4DB0-A38E-3FBD7AD59F71}" destId="{23BEF758-28DB-4953-95A2-83BAB314BA2E}" srcOrd="0" destOrd="0" presId="urn:microsoft.com/office/officeart/2009/3/layout/StepUpProcess"/>
    <dgm:cxn modelId="{23C3A45B-3784-4905-A746-AA45C1E200F0}" type="presParOf" srcId="{4AD6EAA8-1A9A-4AA0-95EA-5672124D8870}" destId="{922B7236-662A-45D6-871F-603BB97470F5}" srcOrd="8" destOrd="0" presId="urn:microsoft.com/office/officeart/2009/3/layout/StepUpProcess"/>
    <dgm:cxn modelId="{EA392088-FC44-4910-AE4A-D3B238C47F01}" type="presParOf" srcId="{922B7236-662A-45D6-871F-603BB97470F5}" destId="{2E6375C4-2181-4F43-B46C-93B056E9C804}" srcOrd="0" destOrd="0" presId="urn:microsoft.com/office/officeart/2009/3/layout/StepUpProcess"/>
    <dgm:cxn modelId="{7A801551-3BB9-498E-BC4C-9618A3F4F350}" type="presParOf" srcId="{922B7236-662A-45D6-871F-603BB97470F5}" destId="{2456CD0E-EA4E-464F-B836-00355AAF51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629641-F213-4B18-B82F-3CFD1FA83C31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93515F6-6946-4ABB-83A9-1436CA5740DD}">
      <dgm:prSet custT="1"/>
      <dgm:spPr/>
      <dgm:t>
        <a:bodyPr/>
        <a:lstStyle/>
        <a:p>
          <a:pPr rtl="0"/>
          <a:r>
            <a:rPr lang="en-GB" sz="2000" dirty="0" err="1" smtClean="0">
              <a:solidFill>
                <a:srgbClr val="FFFF00"/>
              </a:solidFill>
            </a:rPr>
            <a:t>pokrywa</a:t>
          </a:r>
          <a:r>
            <a:rPr lang="pl-PL" sz="2000" dirty="0" smtClean="0">
              <a:solidFill>
                <a:srgbClr val="FFFF00"/>
              </a:solidFill>
            </a:rPr>
            <a:t>ją</a:t>
          </a:r>
          <a:r>
            <a:rPr lang="en-GB" sz="2000" dirty="0" smtClean="0">
              <a:solidFill>
                <a:srgbClr val="FFFF00"/>
              </a:solidFill>
            </a:rPr>
            <a:t> </a:t>
          </a:r>
          <a:r>
            <a:rPr lang="en-GB" sz="2000" dirty="0" err="1" smtClean="0">
              <a:solidFill>
                <a:srgbClr val="FFFF00"/>
              </a:solidFill>
            </a:rPr>
            <a:t>się</a:t>
          </a:r>
          <a:r>
            <a:rPr lang="en-GB" sz="2000" dirty="0" smtClean="0">
              <a:solidFill>
                <a:srgbClr val="FFFF00"/>
              </a:solidFill>
            </a:rPr>
            <a:t> w </a:t>
          </a:r>
          <a:r>
            <a:rPr lang="en-GB" sz="2000" dirty="0" err="1" smtClean="0">
              <a:solidFill>
                <a:srgbClr val="FFFF00"/>
              </a:solidFill>
            </a:rPr>
            <a:t>całości</a:t>
          </a:r>
          <a:endParaRPr lang="en-GB" sz="2000" dirty="0">
            <a:solidFill>
              <a:srgbClr val="FFFF00"/>
            </a:solidFill>
          </a:endParaRPr>
        </a:p>
      </dgm:t>
    </dgm:pt>
    <dgm:pt modelId="{9D3E7230-92A2-43D2-9C89-063A492144BE}" type="parTrans" cxnId="{A503214D-0B4A-4B83-BD8B-8EDF0836D5B3}">
      <dgm:prSet/>
      <dgm:spPr/>
      <dgm:t>
        <a:bodyPr/>
        <a:lstStyle/>
        <a:p>
          <a:endParaRPr lang="en-GB"/>
        </a:p>
      </dgm:t>
    </dgm:pt>
    <dgm:pt modelId="{57C3562F-0A64-45B4-9838-317FF592F842}" type="sibTrans" cxnId="{A503214D-0B4A-4B83-BD8B-8EDF0836D5B3}">
      <dgm:prSet/>
      <dgm:spPr/>
      <dgm:t>
        <a:bodyPr/>
        <a:lstStyle/>
        <a:p>
          <a:endParaRPr lang="en-GB"/>
        </a:p>
      </dgm:t>
    </dgm:pt>
    <dgm:pt modelId="{C5F12578-B2A2-43D1-B783-4E6DA4B4DCFF}">
      <dgm:prSet custT="1"/>
      <dgm:spPr/>
      <dgm:t>
        <a:bodyPr/>
        <a:lstStyle/>
        <a:p>
          <a:pPr rtl="0"/>
          <a:r>
            <a:rPr lang="pl-PL" sz="2000" dirty="0" smtClean="0">
              <a:solidFill>
                <a:srgbClr val="FFFF00"/>
              </a:solidFill>
            </a:rPr>
            <a:t>pokrywają się częściowo</a:t>
          </a:r>
          <a:endParaRPr lang="en-GB" sz="2000" dirty="0">
            <a:solidFill>
              <a:srgbClr val="FFFF00"/>
            </a:solidFill>
          </a:endParaRPr>
        </a:p>
      </dgm:t>
    </dgm:pt>
    <dgm:pt modelId="{9F827A61-25AF-4B32-99FA-D92C495711EC}" type="parTrans" cxnId="{7EF3E4F8-DF54-4263-92B1-5EA2F8984420}">
      <dgm:prSet/>
      <dgm:spPr/>
      <dgm:t>
        <a:bodyPr/>
        <a:lstStyle/>
        <a:p>
          <a:endParaRPr lang="en-GB"/>
        </a:p>
      </dgm:t>
    </dgm:pt>
    <dgm:pt modelId="{F183AF64-D999-449D-9A70-1DD697AC6461}" type="sibTrans" cxnId="{7EF3E4F8-DF54-4263-92B1-5EA2F8984420}">
      <dgm:prSet/>
      <dgm:spPr/>
      <dgm:t>
        <a:bodyPr/>
        <a:lstStyle/>
        <a:p>
          <a:endParaRPr lang="en-GB"/>
        </a:p>
      </dgm:t>
    </dgm:pt>
    <dgm:pt modelId="{538E9597-D318-4D32-BC2C-129919F73B25}">
      <dgm:prSet custT="1"/>
      <dgm:spPr/>
      <dgm:t>
        <a:bodyPr/>
        <a:lstStyle/>
        <a:p>
          <a:pPr rtl="0"/>
          <a:r>
            <a:rPr lang="pl-PL" sz="2000" dirty="0" smtClean="0">
              <a:solidFill>
                <a:srgbClr val="FFFF00"/>
              </a:solidFill>
            </a:rPr>
            <a:t>nie pokrywają się </a:t>
          </a:r>
          <a:br>
            <a:rPr lang="pl-PL" sz="2000" dirty="0" smtClean="0">
              <a:solidFill>
                <a:srgbClr val="FFFF00"/>
              </a:solidFill>
            </a:rPr>
          </a:br>
          <a:r>
            <a:rPr lang="pl-PL" sz="2000" dirty="0" smtClean="0">
              <a:solidFill>
                <a:srgbClr val="FFFF00"/>
              </a:solidFill>
            </a:rPr>
            <a:t>- są poza systemem</a:t>
          </a:r>
          <a:endParaRPr lang="en-GB" sz="2000" dirty="0">
            <a:solidFill>
              <a:srgbClr val="FFFF00"/>
            </a:solidFill>
          </a:endParaRPr>
        </a:p>
      </dgm:t>
    </dgm:pt>
    <dgm:pt modelId="{01A46D85-EFEE-422B-9BDD-63358317CE8A}" type="parTrans" cxnId="{FDD0CB2C-BCDB-4FCA-8B8E-086099864714}">
      <dgm:prSet/>
      <dgm:spPr/>
      <dgm:t>
        <a:bodyPr/>
        <a:lstStyle/>
        <a:p>
          <a:endParaRPr lang="en-GB"/>
        </a:p>
      </dgm:t>
    </dgm:pt>
    <dgm:pt modelId="{39BE949A-4765-4CF4-A52C-45390A6DB9A4}" type="sibTrans" cxnId="{FDD0CB2C-BCDB-4FCA-8B8E-086099864714}">
      <dgm:prSet/>
      <dgm:spPr/>
      <dgm:t>
        <a:bodyPr/>
        <a:lstStyle/>
        <a:p>
          <a:endParaRPr lang="en-GB"/>
        </a:p>
      </dgm:t>
    </dgm:pt>
    <dgm:pt modelId="{3F214BCF-36A9-4763-AEAE-57A4E2E2215C}" type="pres">
      <dgm:prSet presAssocID="{F5629641-F213-4B18-B82F-3CFD1FA83C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1619C7-44F9-4006-A80C-5D050FED26B9}" type="pres">
      <dgm:prSet presAssocID="{D93515F6-6946-4ABB-83A9-1436CA5740D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05CC9A-8BEA-46E2-A7B1-5D8245F984FD}" type="pres">
      <dgm:prSet presAssocID="{57C3562F-0A64-45B4-9838-317FF592F842}" presName="parSpace" presStyleCnt="0"/>
      <dgm:spPr/>
    </dgm:pt>
    <dgm:pt modelId="{25C1C10B-AA0F-45B2-9EE5-4DED6748C4A3}" type="pres">
      <dgm:prSet presAssocID="{C5F12578-B2A2-43D1-B783-4E6DA4B4DCF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01C0B3-7CE9-414E-A41E-0A20F6B417A6}" type="pres">
      <dgm:prSet presAssocID="{F183AF64-D999-449D-9A70-1DD697AC6461}" presName="parSpace" presStyleCnt="0"/>
      <dgm:spPr/>
    </dgm:pt>
    <dgm:pt modelId="{8758EF51-965A-4DF9-9657-95290F1A12FD}" type="pres">
      <dgm:prSet presAssocID="{538E9597-D318-4D32-BC2C-129919F73B2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7FB7E5-EC7E-4059-806A-36347CAFCAD4}" type="presOf" srcId="{F5629641-F213-4B18-B82F-3CFD1FA83C31}" destId="{3F214BCF-36A9-4763-AEAE-57A4E2E2215C}" srcOrd="0" destOrd="0" presId="urn:microsoft.com/office/officeart/2005/8/layout/hChevron3"/>
    <dgm:cxn modelId="{7EF3E4F8-DF54-4263-92B1-5EA2F8984420}" srcId="{F5629641-F213-4B18-B82F-3CFD1FA83C31}" destId="{C5F12578-B2A2-43D1-B783-4E6DA4B4DCFF}" srcOrd="1" destOrd="0" parTransId="{9F827A61-25AF-4B32-99FA-D92C495711EC}" sibTransId="{F183AF64-D999-449D-9A70-1DD697AC6461}"/>
    <dgm:cxn modelId="{A503214D-0B4A-4B83-BD8B-8EDF0836D5B3}" srcId="{F5629641-F213-4B18-B82F-3CFD1FA83C31}" destId="{D93515F6-6946-4ABB-83A9-1436CA5740DD}" srcOrd="0" destOrd="0" parTransId="{9D3E7230-92A2-43D2-9C89-063A492144BE}" sibTransId="{57C3562F-0A64-45B4-9838-317FF592F842}"/>
    <dgm:cxn modelId="{4A7ED291-4ED9-45ED-894D-1C2C2FE00CDF}" type="presOf" srcId="{C5F12578-B2A2-43D1-B783-4E6DA4B4DCFF}" destId="{25C1C10B-AA0F-45B2-9EE5-4DED6748C4A3}" srcOrd="0" destOrd="0" presId="urn:microsoft.com/office/officeart/2005/8/layout/hChevron3"/>
    <dgm:cxn modelId="{7D92EC2B-5ECB-4324-9802-0D0BCB1FF64A}" type="presOf" srcId="{D93515F6-6946-4ABB-83A9-1436CA5740DD}" destId="{761619C7-44F9-4006-A80C-5D050FED26B9}" srcOrd="0" destOrd="0" presId="urn:microsoft.com/office/officeart/2005/8/layout/hChevron3"/>
    <dgm:cxn modelId="{FF9B9625-EAA5-4859-9ACE-F295DB494E9E}" type="presOf" srcId="{538E9597-D318-4D32-BC2C-129919F73B25}" destId="{8758EF51-965A-4DF9-9657-95290F1A12FD}" srcOrd="0" destOrd="0" presId="urn:microsoft.com/office/officeart/2005/8/layout/hChevron3"/>
    <dgm:cxn modelId="{FDD0CB2C-BCDB-4FCA-8B8E-086099864714}" srcId="{F5629641-F213-4B18-B82F-3CFD1FA83C31}" destId="{538E9597-D318-4D32-BC2C-129919F73B25}" srcOrd="2" destOrd="0" parTransId="{01A46D85-EFEE-422B-9BDD-63358317CE8A}" sibTransId="{39BE949A-4765-4CF4-A52C-45390A6DB9A4}"/>
    <dgm:cxn modelId="{64F77F19-66B4-4DA9-906E-A00C5F65AF8C}" type="presParOf" srcId="{3F214BCF-36A9-4763-AEAE-57A4E2E2215C}" destId="{761619C7-44F9-4006-A80C-5D050FED26B9}" srcOrd="0" destOrd="0" presId="urn:microsoft.com/office/officeart/2005/8/layout/hChevron3"/>
    <dgm:cxn modelId="{5A9A1103-8257-4F98-A925-DBEC3557794B}" type="presParOf" srcId="{3F214BCF-36A9-4763-AEAE-57A4E2E2215C}" destId="{BA05CC9A-8BEA-46E2-A7B1-5D8245F984FD}" srcOrd="1" destOrd="0" presId="urn:microsoft.com/office/officeart/2005/8/layout/hChevron3"/>
    <dgm:cxn modelId="{3950FB48-87D2-4F03-AB12-30D2DADD7785}" type="presParOf" srcId="{3F214BCF-36A9-4763-AEAE-57A4E2E2215C}" destId="{25C1C10B-AA0F-45B2-9EE5-4DED6748C4A3}" srcOrd="2" destOrd="0" presId="urn:microsoft.com/office/officeart/2005/8/layout/hChevron3"/>
    <dgm:cxn modelId="{D7343C93-4BF1-46D8-8472-3E8F5DA801CB}" type="presParOf" srcId="{3F214BCF-36A9-4763-AEAE-57A4E2E2215C}" destId="{E601C0B3-7CE9-414E-A41E-0A20F6B417A6}" srcOrd="3" destOrd="0" presId="urn:microsoft.com/office/officeart/2005/8/layout/hChevron3"/>
    <dgm:cxn modelId="{3437883C-82EA-422F-8B6A-F065084B65F6}" type="presParOf" srcId="{3F214BCF-36A9-4763-AEAE-57A4E2E2215C}" destId="{8758EF51-965A-4DF9-9657-95290F1A12F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CD230-77FA-4526-B582-6D17463E1A3D}" type="doc">
      <dgm:prSet loTypeId="urn:microsoft.com/office/officeart/2005/8/layout/hChevron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228B2D3-72C3-414C-8A3E-80C6BD86BCAD}">
      <dgm:prSet custT="1"/>
      <dgm:spPr/>
      <dgm:t>
        <a:bodyPr/>
        <a:lstStyle/>
        <a:p>
          <a:pPr rtl="0"/>
          <a:r>
            <a:rPr lang="pl-PL" sz="2000" dirty="0" smtClean="0">
              <a:solidFill>
                <a:srgbClr val="FFFF00"/>
              </a:solidFill>
            </a:rPr>
            <a:t>wymagania pokrywają się </a:t>
          </a:r>
          <a:br>
            <a:rPr lang="pl-PL" sz="2000" dirty="0" smtClean="0">
              <a:solidFill>
                <a:srgbClr val="FFFF00"/>
              </a:solidFill>
            </a:rPr>
          </a:br>
          <a:r>
            <a:rPr lang="pl-PL" sz="2000" dirty="0" smtClean="0">
              <a:solidFill>
                <a:srgbClr val="FFFF00"/>
              </a:solidFill>
            </a:rPr>
            <a:t>w całości z </a:t>
          </a:r>
          <a:r>
            <a:rPr lang="pl-PL" sz="2000" dirty="0" err="1" smtClean="0">
              <a:solidFill>
                <a:srgbClr val="FFFF00"/>
              </a:solidFill>
            </a:rPr>
            <a:t>ppkz</a:t>
          </a:r>
          <a:endParaRPr lang="pl-PL" sz="2000" dirty="0" smtClean="0">
            <a:solidFill>
              <a:srgbClr val="FFFF00"/>
            </a:solidFill>
          </a:endParaRPr>
        </a:p>
        <a:p>
          <a:pPr rtl="0"/>
          <a:endParaRPr lang="en-GB" sz="2400" dirty="0"/>
        </a:p>
      </dgm:t>
    </dgm:pt>
    <dgm:pt modelId="{0CBA32D5-0862-4A96-B1F9-F506F70D5C7B}" type="parTrans" cxnId="{A939638E-D9FD-4750-A0AB-ADD3B645521C}">
      <dgm:prSet/>
      <dgm:spPr/>
      <dgm:t>
        <a:bodyPr/>
        <a:lstStyle/>
        <a:p>
          <a:endParaRPr lang="en-GB"/>
        </a:p>
      </dgm:t>
    </dgm:pt>
    <dgm:pt modelId="{3F309E63-CE2B-4F45-8C0C-B0B45F1BEF20}" type="sibTrans" cxnId="{A939638E-D9FD-4750-A0AB-ADD3B645521C}">
      <dgm:prSet/>
      <dgm:spPr/>
      <dgm:t>
        <a:bodyPr/>
        <a:lstStyle/>
        <a:p>
          <a:endParaRPr lang="en-GB"/>
        </a:p>
      </dgm:t>
    </dgm:pt>
    <dgm:pt modelId="{0DDBCC6E-54B7-4B1B-AD37-D3441733CE93}">
      <dgm:prSet custT="1"/>
      <dgm:spPr/>
      <dgm:t>
        <a:bodyPr/>
        <a:lstStyle/>
        <a:p>
          <a:pPr rtl="0"/>
          <a:r>
            <a:rPr lang="en-GB" sz="1800" dirty="0" smtClean="0"/>
            <a:t>SCA - </a:t>
          </a:r>
          <a:r>
            <a:rPr lang="en-GB" sz="1800" dirty="0" err="1" smtClean="0"/>
            <a:t>Suse</a:t>
          </a:r>
          <a:r>
            <a:rPr lang="en-GB" sz="1800" dirty="0" smtClean="0"/>
            <a:t> Certified Administrator</a:t>
          </a:r>
          <a:r>
            <a:rPr lang="pl-PL" sz="1800" dirty="0" smtClean="0"/>
            <a:t> PL</a:t>
          </a:r>
          <a:endParaRPr lang="en-GB" sz="1800" dirty="0"/>
        </a:p>
      </dgm:t>
    </dgm:pt>
    <dgm:pt modelId="{DC619D1B-BFBB-4A5B-ACB4-8149A0F753D7}" type="parTrans" cxnId="{FA9052AF-9100-4415-98D9-CCB6ED34E60F}">
      <dgm:prSet/>
      <dgm:spPr/>
      <dgm:t>
        <a:bodyPr/>
        <a:lstStyle/>
        <a:p>
          <a:endParaRPr lang="en-GB"/>
        </a:p>
      </dgm:t>
    </dgm:pt>
    <dgm:pt modelId="{D17CBA8B-F87C-4F85-9EEB-3A7927799690}" type="sibTrans" cxnId="{FA9052AF-9100-4415-98D9-CCB6ED34E60F}">
      <dgm:prSet/>
      <dgm:spPr/>
      <dgm:t>
        <a:bodyPr/>
        <a:lstStyle/>
        <a:p>
          <a:endParaRPr lang="en-GB"/>
        </a:p>
      </dgm:t>
    </dgm:pt>
    <dgm:pt modelId="{9E5E6DEC-6AD7-4D25-8972-C6916C9E7A2C}">
      <dgm:prSet custT="1"/>
      <dgm:spPr/>
      <dgm:t>
        <a:bodyPr/>
        <a:lstStyle/>
        <a:p>
          <a:pPr rtl="0"/>
          <a:r>
            <a:rPr lang="pl-PL" sz="1800" dirty="0" smtClean="0"/>
            <a:t>FCE- First </a:t>
          </a:r>
          <a:r>
            <a:rPr lang="pl-PL" sz="1800" dirty="0" err="1" smtClean="0"/>
            <a:t>Certificate</a:t>
          </a:r>
          <a:r>
            <a:rPr lang="pl-PL" sz="1800" dirty="0" smtClean="0"/>
            <a:t> in English</a:t>
          </a:r>
          <a:endParaRPr lang="en-GB" sz="1800" dirty="0"/>
        </a:p>
      </dgm:t>
    </dgm:pt>
    <dgm:pt modelId="{FD53C53D-6C02-468D-918D-583DF13CD491}" type="parTrans" cxnId="{55B9AE51-F94A-4FA4-9CFC-B55B1BEE4F26}">
      <dgm:prSet/>
      <dgm:spPr/>
      <dgm:t>
        <a:bodyPr/>
        <a:lstStyle/>
        <a:p>
          <a:endParaRPr lang="en-GB"/>
        </a:p>
      </dgm:t>
    </dgm:pt>
    <dgm:pt modelId="{79D0C8C3-C544-4531-A4D8-7FFD1F31E6D2}" type="sibTrans" cxnId="{55B9AE51-F94A-4FA4-9CFC-B55B1BEE4F26}">
      <dgm:prSet/>
      <dgm:spPr/>
      <dgm:t>
        <a:bodyPr/>
        <a:lstStyle/>
        <a:p>
          <a:endParaRPr lang="en-GB"/>
        </a:p>
      </dgm:t>
    </dgm:pt>
    <dgm:pt modelId="{EC692FE9-D6C2-4584-A41B-6B638EAC23C2}">
      <dgm:prSet custT="1"/>
      <dgm:spPr/>
      <dgm:t>
        <a:bodyPr/>
        <a:lstStyle/>
        <a:p>
          <a:pPr rtl="0"/>
          <a:r>
            <a:rPr lang="pl-PL" sz="2000" b="0" dirty="0" smtClean="0">
              <a:solidFill>
                <a:srgbClr val="FFFF00"/>
              </a:solidFill>
            </a:rPr>
            <a:t>wymagania </a:t>
          </a:r>
          <a:r>
            <a:rPr lang="en-GB" sz="2000" b="0" dirty="0" err="1" smtClean="0">
              <a:solidFill>
                <a:srgbClr val="FFFF00"/>
              </a:solidFill>
            </a:rPr>
            <a:t>pokrywa</a:t>
          </a:r>
          <a:r>
            <a:rPr lang="pl-PL" sz="2000" b="0" dirty="0" smtClean="0">
              <a:solidFill>
                <a:srgbClr val="FFFF00"/>
              </a:solidFill>
            </a:rPr>
            <a:t>ją</a:t>
          </a:r>
          <a:r>
            <a:rPr lang="en-GB" sz="2000" b="0" dirty="0" smtClean="0">
              <a:solidFill>
                <a:srgbClr val="FFFF00"/>
              </a:solidFill>
            </a:rPr>
            <a:t> </a:t>
          </a:r>
          <a:r>
            <a:rPr lang="en-GB" sz="2000" b="0" dirty="0" err="1" smtClean="0">
              <a:solidFill>
                <a:srgbClr val="FFFF00"/>
              </a:solidFill>
            </a:rPr>
            <a:t>się</a:t>
          </a:r>
          <a:r>
            <a:rPr lang="pl-PL" sz="2000" b="0" dirty="0" smtClean="0">
              <a:solidFill>
                <a:srgbClr val="FFFF00"/>
              </a:solidFill>
            </a:rPr>
            <a:t> </a:t>
          </a:r>
          <a:r>
            <a:rPr lang="en-GB" sz="2000" b="0" dirty="0" err="1" smtClean="0">
              <a:solidFill>
                <a:srgbClr val="FFFF00"/>
              </a:solidFill>
            </a:rPr>
            <a:t>częściowo</a:t>
          </a:r>
          <a:r>
            <a:rPr lang="pl-PL" sz="2000" b="0" dirty="0" smtClean="0">
              <a:solidFill>
                <a:srgbClr val="FFFF00"/>
              </a:solidFill>
            </a:rPr>
            <a:t> z </a:t>
          </a:r>
          <a:r>
            <a:rPr lang="pl-PL" sz="2000" b="0" dirty="0" err="1" smtClean="0">
              <a:solidFill>
                <a:srgbClr val="FFFF00"/>
              </a:solidFill>
            </a:rPr>
            <a:t>ppkz</a:t>
          </a:r>
          <a:r>
            <a:rPr lang="en-GB" sz="1800" dirty="0" smtClean="0"/>
            <a:t>	</a:t>
          </a:r>
          <a:endParaRPr lang="pl-PL" sz="1800" dirty="0" smtClean="0"/>
        </a:p>
        <a:p>
          <a:pPr rtl="0"/>
          <a:endParaRPr lang="en-GB" sz="1800" dirty="0"/>
        </a:p>
      </dgm:t>
    </dgm:pt>
    <dgm:pt modelId="{1AA5134E-1369-414D-A36A-1FFC294A9D32}" type="parTrans" cxnId="{D3235A71-C850-44A9-BCFD-3A18A9BB76E1}">
      <dgm:prSet/>
      <dgm:spPr/>
      <dgm:t>
        <a:bodyPr/>
        <a:lstStyle/>
        <a:p>
          <a:endParaRPr lang="en-GB"/>
        </a:p>
      </dgm:t>
    </dgm:pt>
    <dgm:pt modelId="{74B9FCA0-C1C8-4FEC-81A2-621828272393}" type="sibTrans" cxnId="{D3235A71-C850-44A9-BCFD-3A18A9BB76E1}">
      <dgm:prSet/>
      <dgm:spPr/>
      <dgm:t>
        <a:bodyPr/>
        <a:lstStyle/>
        <a:p>
          <a:endParaRPr lang="en-GB"/>
        </a:p>
      </dgm:t>
    </dgm:pt>
    <dgm:pt modelId="{838010A6-58F6-419C-B584-44FCC98C4506}">
      <dgm:prSet custT="1"/>
      <dgm:spPr/>
      <dgm:t>
        <a:bodyPr/>
        <a:lstStyle/>
        <a:p>
          <a:pPr rtl="0"/>
          <a:r>
            <a:rPr lang="pl-PL" sz="1800" dirty="0" smtClean="0"/>
            <a:t>CISCO IT ESSENTIALS </a:t>
          </a:r>
          <a:endParaRPr lang="en-GB" sz="1800" dirty="0"/>
        </a:p>
      </dgm:t>
    </dgm:pt>
    <dgm:pt modelId="{F19BA0F5-5B0E-4753-923A-BADED7D8C182}" type="parTrans" cxnId="{B0A7F128-E6A1-4301-8CF9-313B520C805A}">
      <dgm:prSet/>
      <dgm:spPr/>
      <dgm:t>
        <a:bodyPr/>
        <a:lstStyle/>
        <a:p>
          <a:endParaRPr lang="en-GB"/>
        </a:p>
      </dgm:t>
    </dgm:pt>
    <dgm:pt modelId="{58091B06-194F-4D96-8C7A-55D9E85D54B5}" type="sibTrans" cxnId="{B0A7F128-E6A1-4301-8CF9-313B520C805A}">
      <dgm:prSet/>
      <dgm:spPr/>
      <dgm:t>
        <a:bodyPr/>
        <a:lstStyle/>
        <a:p>
          <a:endParaRPr lang="en-GB"/>
        </a:p>
      </dgm:t>
    </dgm:pt>
    <dgm:pt modelId="{9B957B13-D80C-48F6-A14A-9156DACD9B27}">
      <dgm:prSet custT="1"/>
      <dgm:spPr/>
      <dgm:t>
        <a:bodyPr/>
        <a:lstStyle/>
        <a:p>
          <a:pPr rtl="0"/>
          <a:r>
            <a:rPr lang="pl-PL" sz="1800" dirty="0" smtClean="0"/>
            <a:t>SCE - </a:t>
          </a:r>
          <a:r>
            <a:rPr lang="pl-PL" sz="1800" dirty="0" err="1" smtClean="0"/>
            <a:t>Suse</a:t>
          </a:r>
          <a:r>
            <a:rPr lang="pl-PL" sz="1800" dirty="0" smtClean="0"/>
            <a:t> </a:t>
          </a:r>
          <a:r>
            <a:rPr lang="pl-PL" sz="1800" dirty="0" err="1" smtClean="0"/>
            <a:t>Certified</a:t>
          </a:r>
          <a:r>
            <a:rPr lang="pl-PL" sz="1800" dirty="0" smtClean="0"/>
            <a:t> </a:t>
          </a:r>
          <a:r>
            <a:rPr lang="pl-PL" sz="1800" dirty="0" err="1" smtClean="0"/>
            <a:t>Engineer</a:t>
          </a:r>
          <a:r>
            <a:rPr lang="pl-PL" sz="1800" dirty="0" smtClean="0"/>
            <a:t> </a:t>
          </a:r>
          <a:endParaRPr lang="en-GB" sz="1800" dirty="0"/>
        </a:p>
      </dgm:t>
    </dgm:pt>
    <dgm:pt modelId="{3F5C8212-72E4-4B19-97ED-3F037DC9E1E6}" type="parTrans" cxnId="{F32E9F76-3683-47D9-8540-7F236F97F11F}">
      <dgm:prSet/>
      <dgm:spPr/>
      <dgm:t>
        <a:bodyPr/>
        <a:lstStyle/>
        <a:p>
          <a:endParaRPr lang="en-GB"/>
        </a:p>
      </dgm:t>
    </dgm:pt>
    <dgm:pt modelId="{F6680A64-C9D3-434B-A4F3-EF96B8C71EA1}" type="sibTrans" cxnId="{F32E9F76-3683-47D9-8540-7F236F97F11F}">
      <dgm:prSet/>
      <dgm:spPr/>
      <dgm:t>
        <a:bodyPr/>
        <a:lstStyle/>
        <a:p>
          <a:endParaRPr lang="en-GB"/>
        </a:p>
      </dgm:t>
    </dgm:pt>
    <dgm:pt modelId="{F99998AF-D5A5-4EE5-B95A-161174DAD52C}">
      <dgm:prSet custT="1"/>
      <dgm:spPr/>
      <dgm:t>
        <a:bodyPr/>
        <a:lstStyle/>
        <a:p>
          <a:pPr rtl="0"/>
          <a:r>
            <a:rPr lang="pl-PL" sz="1800" dirty="0" smtClean="0"/>
            <a:t>SEP do 1kV</a:t>
          </a:r>
          <a:endParaRPr lang="en-GB" sz="1800" dirty="0"/>
        </a:p>
      </dgm:t>
    </dgm:pt>
    <dgm:pt modelId="{3A130A76-56B4-4628-8AFE-976031FDFDA6}" type="parTrans" cxnId="{B6DA79D9-1F42-48B9-8C7F-37EDAF0D7B08}">
      <dgm:prSet/>
      <dgm:spPr/>
      <dgm:t>
        <a:bodyPr/>
        <a:lstStyle/>
        <a:p>
          <a:endParaRPr lang="en-GB"/>
        </a:p>
      </dgm:t>
    </dgm:pt>
    <dgm:pt modelId="{BB8D77E6-F895-4817-98C2-0F19D6CFE3B7}" type="sibTrans" cxnId="{B6DA79D9-1F42-48B9-8C7F-37EDAF0D7B08}">
      <dgm:prSet/>
      <dgm:spPr/>
      <dgm:t>
        <a:bodyPr/>
        <a:lstStyle/>
        <a:p>
          <a:endParaRPr lang="en-GB"/>
        </a:p>
      </dgm:t>
    </dgm:pt>
    <dgm:pt modelId="{8D768187-7B5E-42F6-B970-38EE702B3CEE}">
      <dgm:prSet custT="1"/>
      <dgm:spPr/>
      <dgm:t>
        <a:bodyPr/>
        <a:lstStyle/>
        <a:p>
          <a:pPr rtl="0"/>
          <a:r>
            <a:rPr lang="pl-PL" sz="1800" dirty="0" smtClean="0"/>
            <a:t>CAE - </a:t>
          </a:r>
          <a:r>
            <a:rPr lang="pl-PL" sz="1800" dirty="0" err="1" smtClean="0"/>
            <a:t>Certificate</a:t>
          </a:r>
          <a:r>
            <a:rPr lang="pl-PL" sz="1800" dirty="0" smtClean="0"/>
            <a:t> in Advanced English </a:t>
          </a:r>
          <a:r>
            <a:rPr lang="pl-PL" sz="1600" dirty="0" smtClean="0"/>
            <a:t> </a:t>
          </a:r>
          <a:endParaRPr lang="en-GB" sz="1600" dirty="0"/>
        </a:p>
      </dgm:t>
    </dgm:pt>
    <dgm:pt modelId="{D170D75B-2F7B-4B8C-B070-BDA965F5F7DA}" type="parTrans" cxnId="{72AB88FC-2A22-4553-B8EB-C58F161037E7}">
      <dgm:prSet/>
      <dgm:spPr/>
      <dgm:t>
        <a:bodyPr/>
        <a:lstStyle/>
        <a:p>
          <a:endParaRPr lang="en-GB"/>
        </a:p>
      </dgm:t>
    </dgm:pt>
    <dgm:pt modelId="{FB534CF7-DBA3-410F-824E-8CACA6345072}" type="sibTrans" cxnId="{72AB88FC-2A22-4553-B8EB-C58F161037E7}">
      <dgm:prSet/>
      <dgm:spPr/>
      <dgm:t>
        <a:bodyPr/>
        <a:lstStyle/>
        <a:p>
          <a:endParaRPr lang="en-GB"/>
        </a:p>
      </dgm:t>
    </dgm:pt>
    <dgm:pt modelId="{70BA3F9C-D5B6-45D5-9638-4981024FCBFF}">
      <dgm:prSet custT="1"/>
      <dgm:spPr/>
      <dgm:t>
        <a:bodyPr/>
        <a:lstStyle/>
        <a:p>
          <a:pPr rtl="0"/>
          <a:r>
            <a:rPr lang="pl-PL" sz="2000" dirty="0" smtClean="0">
              <a:solidFill>
                <a:srgbClr val="FFFF00"/>
              </a:solidFill>
            </a:rPr>
            <a:t>wymagania poza systemem</a:t>
          </a:r>
          <a:r>
            <a:rPr lang="pl-PL" sz="1800" dirty="0" smtClean="0"/>
            <a:t>	 </a:t>
          </a:r>
        </a:p>
      </dgm:t>
    </dgm:pt>
    <dgm:pt modelId="{27A71707-F872-421C-8389-333B447891C0}" type="parTrans" cxnId="{C99BE4CC-8FED-4B94-A81A-7AE36AC36621}">
      <dgm:prSet/>
      <dgm:spPr/>
      <dgm:t>
        <a:bodyPr/>
        <a:lstStyle/>
        <a:p>
          <a:endParaRPr lang="en-GB"/>
        </a:p>
      </dgm:t>
    </dgm:pt>
    <dgm:pt modelId="{9D79CC4F-7E85-4AE7-9E3A-2ACEA92C5B8D}" type="sibTrans" cxnId="{C99BE4CC-8FED-4B94-A81A-7AE36AC36621}">
      <dgm:prSet/>
      <dgm:spPr/>
      <dgm:t>
        <a:bodyPr/>
        <a:lstStyle/>
        <a:p>
          <a:endParaRPr lang="en-GB"/>
        </a:p>
      </dgm:t>
    </dgm:pt>
    <dgm:pt modelId="{E89614CF-87DB-4778-B00D-846C6A3D45CB}">
      <dgm:prSet custT="1"/>
      <dgm:spPr/>
      <dgm:t>
        <a:bodyPr/>
        <a:lstStyle/>
        <a:p>
          <a:pPr rtl="0"/>
          <a:r>
            <a:rPr lang="en-GB" sz="1800" dirty="0" smtClean="0"/>
            <a:t>CISCO CCNA Switching &amp; Routing - </a:t>
          </a:r>
          <a:r>
            <a:rPr lang="en-GB" sz="1800" dirty="0" err="1" smtClean="0"/>
            <a:t>sem</a:t>
          </a:r>
          <a:r>
            <a:rPr lang="en-GB" sz="1800" dirty="0" smtClean="0"/>
            <a:t> III </a:t>
          </a:r>
          <a:r>
            <a:rPr lang="en-GB" sz="1800" dirty="0" err="1" smtClean="0"/>
            <a:t>i</a:t>
          </a:r>
          <a:r>
            <a:rPr lang="en-GB" sz="1800" dirty="0" smtClean="0"/>
            <a:t> IV</a:t>
          </a:r>
          <a:endParaRPr lang="en-GB" sz="1800" dirty="0"/>
        </a:p>
      </dgm:t>
    </dgm:pt>
    <dgm:pt modelId="{47EECD04-CB56-4A3D-899D-D99966071E1F}" type="parTrans" cxnId="{54FCE47D-C3FE-4FD3-BFF3-0709AE82035E}">
      <dgm:prSet/>
      <dgm:spPr/>
      <dgm:t>
        <a:bodyPr/>
        <a:lstStyle/>
        <a:p>
          <a:endParaRPr lang="en-GB"/>
        </a:p>
      </dgm:t>
    </dgm:pt>
    <dgm:pt modelId="{F8B82754-37D1-4910-A5C5-DF61886FE332}" type="sibTrans" cxnId="{54FCE47D-C3FE-4FD3-BFF3-0709AE82035E}">
      <dgm:prSet/>
      <dgm:spPr/>
      <dgm:t>
        <a:bodyPr/>
        <a:lstStyle/>
        <a:p>
          <a:endParaRPr lang="en-GB"/>
        </a:p>
      </dgm:t>
    </dgm:pt>
    <dgm:pt modelId="{26968D16-84F0-4F26-BACD-0995D58CA177}">
      <dgm:prSet custT="1"/>
      <dgm:spPr/>
      <dgm:t>
        <a:bodyPr/>
        <a:lstStyle/>
        <a:p>
          <a:pPr rtl="0"/>
          <a:r>
            <a:rPr lang="pl-PL" sz="1800" dirty="0" smtClean="0"/>
            <a:t>ECDL Base</a:t>
          </a:r>
          <a:endParaRPr lang="en-GB" sz="1800" dirty="0"/>
        </a:p>
      </dgm:t>
    </dgm:pt>
    <dgm:pt modelId="{445D206F-99FD-4FD3-89E0-11403AA755EB}" type="parTrans" cxnId="{CBE1623A-6525-4898-9315-09A607536F8D}">
      <dgm:prSet/>
      <dgm:spPr/>
      <dgm:t>
        <a:bodyPr/>
        <a:lstStyle/>
        <a:p>
          <a:endParaRPr lang="en-GB"/>
        </a:p>
      </dgm:t>
    </dgm:pt>
    <dgm:pt modelId="{86C069AD-9C47-4D1B-976C-E5A8F4D3D082}" type="sibTrans" cxnId="{CBE1623A-6525-4898-9315-09A607536F8D}">
      <dgm:prSet/>
      <dgm:spPr/>
      <dgm:t>
        <a:bodyPr/>
        <a:lstStyle/>
        <a:p>
          <a:endParaRPr lang="en-GB"/>
        </a:p>
      </dgm:t>
    </dgm:pt>
    <dgm:pt modelId="{CA294774-FD12-4D30-AB25-86FAA6F0F5FF}">
      <dgm:prSet custT="1"/>
      <dgm:spPr/>
      <dgm:t>
        <a:bodyPr/>
        <a:lstStyle/>
        <a:p>
          <a:pPr rtl="0"/>
          <a:r>
            <a:rPr lang="pl-PL" sz="1800" dirty="0" smtClean="0"/>
            <a:t>programowanie sterowników PLC (Siemens, </a:t>
          </a:r>
          <a:r>
            <a:rPr lang="pl-PL" sz="1800" dirty="0" err="1" smtClean="0"/>
            <a:t>Fanuc</a:t>
          </a:r>
          <a:r>
            <a:rPr lang="pl-PL" sz="1800" dirty="0" smtClean="0"/>
            <a:t>, </a:t>
          </a:r>
          <a:r>
            <a:rPr lang="pl-PL" sz="1800" dirty="0" err="1" smtClean="0"/>
            <a:t>Astraada</a:t>
          </a:r>
          <a:r>
            <a:rPr lang="pl-PL" sz="1800" dirty="0" smtClean="0"/>
            <a:t>)</a:t>
          </a:r>
          <a:endParaRPr lang="en-GB" sz="1800" dirty="0"/>
        </a:p>
      </dgm:t>
    </dgm:pt>
    <dgm:pt modelId="{DDB4FC8E-037D-4EEF-9117-557B5683A358}" type="parTrans" cxnId="{8B6032CE-D877-4B15-BFA1-B28234AFA27E}">
      <dgm:prSet/>
      <dgm:spPr/>
      <dgm:t>
        <a:bodyPr/>
        <a:lstStyle/>
        <a:p>
          <a:endParaRPr lang="en-GB"/>
        </a:p>
      </dgm:t>
    </dgm:pt>
    <dgm:pt modelId="{F8EEDE0B-DB3B-49F8-8B1E-7C4ACBB91C82}" type="sibTrans" cxnId="{8B6032CE-D877-4B15-BFA1-B28234AFA27E}">
      <dgm:prSet/>
      <dgm:spPr/>
      <dgm:t>
        <a:bodyPr/>
        <a:lstStyle/>
        <a:p>
          <a:endParaRPr lang="en-GB"/>
        </a:p>
      </dgm:t>
    </dgm:pt>
    <dgm:pt modelId="{6CDFADDB-8BFB-4B0F-BDCA-E4F41FFF171C}">
      <dgm:prSet custT="1"/>
      <dgm:spPr/>
      <dgm:t>
        <a:bodyPr/>
        <a:lstStyle/>
        <a:p>
          <a:pPr rtl="0"/>
          <a:r>
            <a:rPr lang="pl-PL" sz="1800" dirty="0" err="1" smtClean="0"/>
            <a:t>Europass</a:t>
          </a:r>
          <a:r>
            <a:rPr lang="pl-PL" sz="1800" dirty="0" smtClean="0"/>
            <a:t> Mobilność</a:t>
          </a:r>
          <a:endParaRPr lang="en-GB" sz="1800" dirty="0"/>
        </a:p>
      </dgm:t>
    </dgm:pt>
    <dgm:pt modelId="{26C1DB8C-25C9-477D-A559-3F0D6C0F7C98}" type="parTrans" cxnId="{4B2F1501-2352-4510-BCB8-1303F5106A40}">
      <dgm:prSet/>
      <dgm:spPr/>
      <dgm:t>
        <a:bodyPr/>
        <a:lstStyle/>
        <a:p>
          <a:endParaRPr lang="en-GB"/>
        </a:p>
      </dgm:t>
    </dgm:pt>
    <dgm:pt modelId="{C0D5848E-4EF9-42A1-8D58-91760E4FB0E7}" type="sibTrans" cxnId="{4B2F1501-2352-4510-BCB8-1303F5106A40}">
      <dgm:prSet/>
      <dgm:spPr/>
      <dgm:t>
        <a:bodyPr/>
        <a:lstStyle/>
        <a:p>
          <a:endParaRPr lang="en-GB"/>
        </a:p>
      </dgm:t>
    </dgm:pt>
    <dgm:pt modelId="{FE895E5E-770B-4728-83FA-580CF960C9F3}">
      <dgm:prSet custT="1"/>
      <dgm:spPr/>
      <dgm:t>
        <a:bodyPr/>
        <a:lstStyle/>
        <a:p>
          <a:pPr rtl="0"/>
          <a:r>
            <a:rPr lang="pl-PL" sz="1800" dirty="0" smtClean="0"/>
            <a:t>IWO </a:t>
          </a:r>
          <a:r>
            <a:rPr lang="pl-PL" sz="1600" dirty="0" smtClean="0"/>
            <a:t>(Indywidualny Wykaz Osiągnięć) w ramach ECVET</a:t>
          </a:r>
          <a:endParaRPr lang="en-GB" sz="1600" dirty="0"/>
        </a:p>
      </dgm:t>
    </dgm:pt>
    <dgm:pt modelId="{D3ECD63A-89CA-4C8E-8E88-CA3C2DF3E983}" type="parTrans" cxnId="{5C6DC596-9C22-473B-B4FF-FCE25057184F}">
      <dgm:prSet/>
      <dgm:spPr/>
      <dgm:t>
        <a:bodyPr/>
        <a:lstStyle/>
        <a:p>
          <a:endParaRPr lang="en-GB"/>
        </a:p>
      </dgm:t>
    </dgm:pt>
    <dgm:pt modelId="{F4A263C4-43B5-4DAA-BA7F-0CFE5F8A5D49}" type="sibTrans" cxnId="{5C6DC596-9C22-473B-B4FF-FCE25057184F}">
      <dgm:prSet/>
      <dgm:spPr/>
      <dgm:t>
        <a:bodyPr/>
        <a:lstStyle/>
        <a:p>
          <a:endParaRPr lang="en-GB"/>
        </a:p>
      </dgm:t>
    </dgm:pt>
    <dgm:pt modelId="{34D63D02-6909-4627-8A4F-C73A17256EF4}">
      <dgm:prSet custT="1"/>
      <dgm:spPr/>
      <dgm:t>
        <a:bodyPr/>
        <a:lstStyle/>
        <a:p>
          <a:pPr rtl="0"/>
          <a:r>
            <a:rPr lang="en-GB" sz="1800" dirty="0" smtClean="0"/>
            <a:t>CISCO CCNA -Cisco Certified Network Associate - </a:t>
          </a:r>
          <a:r>
            <a:rPr lang="en-GB" sz="1800" dirty="0" err="1" smtClean="0"/>
            <a:t>sem</a:t>
          </a:r>
          <a:r>
            <a:rPr lang="en-GB" sz="1800" dirty="0" smtClean="0"/>
            <a:t> I </a:t>
          </a:r>
          <a:r>
            <a:rPr lang="en-GB" sz="1800" dirty="0" err="1" smtClean="0"/>
            <a:t>i</a:t>
          </a:r>
          <a:r>
            <a:rPr lang="en-GB" sz="1800" dirty="0" smtClean="0"/>
            <a:t> II</a:t>
          </a:r>
          <a:endParaRPr lang="en-GB" sz="1800" dirty="0"/>
        </a:p>
      </dgm:t>
    </dgm:pt>
    <dgm:pt modelId="{BB04E612-21BE-4504-945B-82D9D653AB66}" type="parTrans" cxnId="{6932B205-8BD5-40A6-82D6-D2616B8E6A79}">
      <dgm:prSet/>
      <dgm:spPr/>
      <dgm:t>
        <a:bodyPr/>
        <a:lstStyle/>
        <a:p>
          <a:endParaRPr lang="en-GB"/>
        </a:p>
      </dgm:t>
    </dgm:pt>
    <dgm:pt modelId="{9C0E1064-A156-4615-B0B3-D2AADA15DC70}" type="sibTrans" cxnId="{6932B205-8BD5-40A6-82D6-D2616B8E6A79}">
      <dgm:prSet/>
      <dgm:spPr/>
      <dgm:t>
        <a:bodyPr/>
        <a:lstStyle/>
        <a:p>
          <a:endParaRPr lang="en-GB"/>
        </a:p>
      </dgm:t>
    </dgm:pt>
    <dgm:pt modelId="{B51E0221-BAE0-4008-969F-37360F0DB95B}">
      <dgm:prSet custT="1"/>
      <dgm:spPr/>
      <dgm:t>
        <a:bodyPr/>
        <a:lstStyle/>
        <a:p>
          <a:pPr rtl="0"/>
          <a:r>
            <a:rPr lang="pl-PL" sz="1800" dirty="0" smtClean="0"/>
            <a:t>ECDL ADVANCED </a:t>
          </a:r>
          <a:endParaRPr lang="en-GB" sz="1800" dirty="0"/>
        </a:p>
      </dgm:t>
    </dgm:pt>
    <dgm:pt modelId="{B28FD56B-D2D5-4077-A411-212DFF7B8DC5}" type="parTrans" cxnId="{7F0FD482-1E74-4B16-8FEE-F962FBC7E954}">
      <dgm:prSet/>
      <dgm:spPr/>
      <dgm:t>
        <a:bodyPr/>
        <a:lstStyle/>
        <a:p>
          <a:endParaRPr lang="en-GB"/>
        </a:p>
      </dgm:t>
    </dgm:pt>
    <dgm:pt modelId="{09A5E058-3EB2-47B5-B12B-D9E7DDBCE877}" type="sibTrans" cxnId="{7F0FD482-1E74-4B16-8FEE-F962FBC7E954}">
      <dgm:prSet/>
      <dgm:spPr/>
      <dgm:t>
        <a:bodyPr/>
        <a:lstStyle/>
        <a:p>
          <a:endParaRPr lang="en-GB"/>
        </a:p>
      </dgm:t>
    </dgm:pt>
    <dgm:pt modelId="{217CA7FD-C42C-45BC-80B9-A5E43CDF324C}">
      <dgm:prSet custT="1"/>
      <dgm:spPr/>
      <dgm:t>
        <a:bodyPr/>
        <a:lstStyle/>
        <a:p>
          <a:pPr rtl="0"/>
          <a:r>
            <a:rPr lang="en-GB" sz="1800" dirty="0" smtClean="0"/>
            <a:t>ECDL S8 - CAD 2D</a:t>
          </a:r>
          <a:endParaRPr lang="en-GB" sz="1800" dirty="0"/>
        </a:p>
      </dgm:t>
    </dgm:pt>
    <dgm:pt modelId="{DCA2F76B-F976-4E3F-94EA-CDE3510A8E9D}" type="parTrans" cxnId="{FD63E667-5FAB-4213-A8E4-781EFEDA488E}">
      <dgm:prSet/>
      <dgm:spPr/>
      <dgm:t>
        <a:bodyPr/>
        <a:lstStyle/>
        <a:p>
          <a:endParaRPr lang="en-GB"/>
        </a:p>
      </dgm:t>
    </dgm:pt>
    <dgm:pt modelId="{29013191-7343-4D5E-A151-9B4EF556BF6C}" type="sibTrans" cxnId="{FD63E667-5FAB-4213-A8E4-781EFEDA488E}">
      <dgm:prSet/>
      <dgm:spPr/>
      <dgm:t>
        <a:bodyPr/>
        <a:lstStyle/>
        <a:p>
          <a:endParaRPr lang="en-GB"/>
        </a:p>
      </dgm:t>
    </dgm:pt>
    <dgm:pt modelId="{02607E02-0D01-483C-A937-0A49AB4F0CA7}" type="pres">
      <dgm:prSet presAssocID="{062CD230-77FA-4526-B582-6D17463E1A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DB3BD4-ABA3-47CC-85B5-C08A4229D8A1}" type="pres">
      <dgm:prSet presAssocID="{D228B2D3-72C3-414C-8A3E-80C6BD86BCAD}" presName="parAndChTx" presStyleLbl="node1" presStyleIdx="0" presStyleCnt="3" custScaleX="92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87A9F5-E491-4298-89A7-4F7C368EE45C}" type="pres">
      <dgm:prSet presAssocID="{3F309E63-CE2B-4F45-8C0C-B0B45F1BEF20}" presName="parAndChSpace" presStyleCnt="0"/>
      <dgm:spPr/>
    </dgm:pt>
    <dgm:pt modelId="{27E32B87-5A23-4A27-9F93-C6EE5C01A685}" type="pres">
      <dgm:prSet presAssocID="{EC692FE9-D6C2-4584-A41B-6B638EAC23C2}" presName="parAndChTx" presStyleLbl="node1" presStyleIdx="1" presStyleCnt="3" custLinFactNeighborX="-4756" custLinFactNeighborY="-7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10974E-C22E-48EE-8F9C-9F19DF8BD4C2}" type="pres">
      <dgm:prSet presAssocID="{74B9FCA0-C1C8-4FEC-81A2-621828272393}" presName="parAndChSpace" presStyleCnt="0"/>
      <dgm:spPr/>
    </dgm:pt>
    <dgm:pt modelId="{F2E2AD4F-299E-4855-9174-06C7F74BBF30}" type="pres">
      <dgm:prSet presAssocID="{70BA3F9C-D5B6-45D5-9638-4981024FCBFF}" presName="parAndCh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7352EB-EC52-4274-A11F-530131A4B5E0}" type="presOf" srcId="{D228B2D3-72C3-414C-8A3E-80C6BD86BCAD}" destId="{43DB3BD4-ABA3-47CC-85B5-C08A4229D8A1}" srcOrd="0" destOrd="0" presId="urn:microsoft.com/office/officeart/2005/8/layout/hChevron3"/>
    <dgm:cxn modelId="{54FCE47D-C3FE-4FD3-BFF3-0709AE82035E}" srcId="{70BA3F9C-D5B6-45D5-9638-4981024FCBFF}" destId="{E89614CF-87DB-4778-B00D-846C6A3D45CB}" srcOrd="0" destOrd="0" parTransId="{47EECD04-CB56-4A3D-899D-D99966071E1F}" sibTransId="{F8B82754-37D1-4910-A5C5-DF61886FE332}"/>
    <dgm:cxn modelId="{3B71B645-A5B9-49DB-BBB4-CE47DCF41F6B}" type="presOf" srcId="{6CDFADDB-8BFB-4B0F-BDCA-E4F41FFF171C}" destId="{F2E2AD4F-299E-4855-9174-06C7F74BBF30}" srcOrd="0" destOrd="5" presId="urn:microsoft.com/office/officeart/2005/8/layout/hChevron3"/>
    <dgm:cxn modelId="{5C6DC596-9C22-473B-B4FF-FCE25057184F}" srcId="{70BA3F9C-D5B6-45D5-9638-4981024FCBFF}" destId="{FE895E5E-770B-4728-83FA-580CF960C9F3}" srcOrd="5" destOrd="0" parTransId="{D3ECD63A-89CA-4C8E-8E88-CA3C2DF3E983}" sibTransId="{F4A263C4-43B5-4DAA-BA7F-0CFE5F8A5D49}"/>
    <dgm:cxn modelId="{B6DA79D9-1F42-48B9-8C7F-37EDAF0D7B08}" srcId="{EC692FE9-D6C2-4584-A41B-6B638EAC23C2}" destId="{F99998AF-D5A5-4EE5-B95A-161174DAD52C}" srcOrd="3" destOrd="0" parTransId="{3A130A76-56B4-4628-8AFE-976031FDFDA6}" sibTransId="{BB8D77E6-F895-4817-98C2-0F19D6CFE3B7}"/>
    <dgm:cxn modelId="{72AB88FC-2A22-4553-B8EB-C58F161037E7}" srcId="{EC692FE9-D6C2-4584-A41B-6B638EAC23C2}" destId="{8D768187-7B5E-42F6-B970-38EE702B3CEE}" srcOrd="4" destOrd="0" parTransId="{D170D75B-2F7B-4B8C-B070-BDA965F5F7DA}" sibTransId="{FB534CF7-DBA3-410F-824E-8CACA6345072}"/>
    <dgm:cxn modelId="{B0A7F128-E6A1-4301-8CF9-313B520C805A}" srcId="{EC692FE9-D6C2-4584-A41B-6B638EAC23C2}" destId="{838010A6-58F6-419C-B584-44FCC98C4506}" srcOrd="0" destOrd="0" parTransId="{F19BA0F5-5B0E-4753-923A-BADED7D8C182}" sibTransId="{58091B06-194F-4D96-8C7A-55D9E85D54B5}"/>
    <dgm:cxn modelId="{9F672151-8826-4698-BE75-27B479F6B399}" type="presOf" srcId="{B51E0221-BAE0-4008-969F-37360F0DB95B}" destId="{F2E2AD4F-299E-4855-9174-06C7F74BBF30}" srcOrd="0" destOrd="3" presId="urn:microsoft.com/office/officeart/2005/8/layout/hChevron3"/>
    <dgm:cxn modelId="{F32E9F76-3683-47D9-8540-7F236F97F11F}" srcId="{EC692FE9-D6C2-4584-A41B-6B638EAC23C2}" destId="{9B957B13-D80C-48F6-A14A-9156DACD9B27}" srcOrd="1" destOrd="0" parTransId="{3F5C8212-72E4-4B19-97ED-3F037DC9E1E6}" sibTransId="{F6680A64-C9D3-434B-A4F3-EF96B8C71EA1}"/>
    <dgm:cxn modelId="{075D63C8-1CB8-48C6-919E-98ED166347C8}" type="presOf" srcId="{062CD230-77FA-4526-B582-6D17463E1A3D}" destId="{02607E02-0D01-483C-A937-0A49AB4F0CA7}" srcOrd="0" destOrd="0" presId="urn:microsoft.com/office/officeart/2005/8/layout/hChevron3"/>
    <dgm:cxn modelId="{A939638E-D9FD-4750-A0AB-ADD3B645521C}" srcId="{062CD230-77FA-4526-B582-6D17463E1A3D}" destId="{D228B2D3-72C3-414C-8A3E-80C6BD86BCAD}" srcOrd="0" destOrd="0" parTransId="{0CBA32D5-0862-4A96-B1F9-F506F70D5C7B}" sibTransId="{3F309E63-CE2B-4F45-8C0C-B0B45F1BEF20}"/>
    <dgm:cxn modelId="{FC449E01-64C1-4554-89BF-BEC1BD84237B}" type="presOf" srcId="{217CA7FD-C42C-45BC-80B9-A5E43CDF324C}" destId="{27E32B87-5A23-4A27-9F93-C6EE5C01A685}" srcOrd="0" destOrd="3" presId="urn:microsoft.com/office/officeart/2005/8/layout/hChevron3"/>
    <dgm:cxn modelId="{FA9052AF-9100-4415-98D9-CCB6ED34E60F}" srcId="{D228B2D3-72C3-414C-8A3E-80C6BD86BCAD}" destId="{0DDBCC6E-54B7-4B1B-AD37-D3441733CE93}" srcOrd="1" destOrd="0" parTransId="{DC619D1B-BFBB-4A5B-ACB4-8149A0F753D7}" sibTransId="{D17CBA8B-F87C-4F85-9EEB-3A7927799690}"/>
    <dgm:cxn modelId="{5E74C686-F66A-47EC-A85E-F0C34E36DFAC}" type="presOf" srcId="{9B957B13-D80C-48F6-A14A-9156DACD9B27}" destId="{27E32B87-5A23-4A27-9F93-C6EE5C01A685}" srcOrd="0" destOrd="2" presId="urn:microsoft.com/office/officeart/2005/8/layout/hChevron3"/>
    <dgm:cxn modelId="{8AE16977-0344-44D3-B734-F2E0150E9B60}" type="presOf" srcId="{F99998AF-D5A5-4EE5-B95A-161174DAD52C}" destId="{27E32B87-5A23-4A27-9F93-C6EE5C01A685}" srcOrd="0" destOrd="4" presId="urn:microsoft.com/office/officeart/2005/8/layout/hChevron3"/>
    <dgm:cxn modelId="{CBE1623A-6525-4898-9315-09A607536F8D}" srcId="{70BA3F9C-D5B6-45D5-9638-4981024FCBFF}" destId="{26968D16-84F0-4F26-BACD-0995D58CA177}" srcOrd="1" destOrd="0" parTransId="{445D206F-99FD-4FD3-89E0-11403AA755EB}" sibTransId="{86C069AD-9C47-4D1B-976C-E5A8F4D3D082}"/>
    <dgm:cxn modelId="{4829FC5F-E09A-4BDB-8567-928BE9236010}" type="presOf" srcId="{26968D16-84F0-4F26-BACD-0995D58CA177}" destId="{F2E2AD4F-299E-4855-9174-06C7F74BBF30}" srcOrd="0" destOrd="2" presId="urn:microsoft.com/office/officeart/2005/8/layout/hChevron3"/>
    <dgm:cxn modelId="{8E87B5E9-CC35-496A-98DF-D719F44C5086}" type="presOf" srcId="{838010A6-58F6-419C-B584-44FCC98C4506}" destId="{27E32B87-5A23-4A27-9F93-C6EE5C01A685}" srcOrd="0" destOrd="1" presId="urn:microsoft.com/office/officeart/2005/8/layout/hChevron3"/>
    <dgm:cxn modelId="{7F0FD482-1E74-4B16-8FEE-F962FBC7E954}" srcId="{70BA3F9C-D5B6-45D5-9638-4981024FCBFF}" destId="{B51E0221-BAE0-4008-969F-37360F0DB95B}" srcOrd="2" destOrd="0" parTransId="{B28FD56B-D2D5-4077-A411-212DFF7B8DC5}" sibTransId="{09A5E058-3EB2-47B5-B12B-D9E7DDBCE877}"/>
    <dgm:cxn modelId="{FD63E667-5FAB-4213-A8E4-781EFEDA488E}" srcId="{EC692FE9-D6C2-4584-A41B-6B638EAC23C2}" destId="{217CA7FD-C42C-45BC-80B9-A5E43CDF324C}" srcOrd="2" destOrd="0" parTransId="{DCA2F76B-F976-4E3F-94EA-CDE3510A8E9D}" sibTransId="{29013191-7343-4D5E-A151-9B4EF556BF6C}"/>
    <dgm:cxn modelId="{1C753B93-729D-4BF3-A3CF-D04DEAA5A270}" type="presOf" srcId="{70BA3F9C-D5B6-45D5-9638-4981024FCBFF}" destId="{F2E2AD4F-299E-4855-9174-06C7F74BBF30}" srcOrd="0" destOrd="0" presId="urn:microsoft.com/office/officeart/2005/8/layout/hChevron3"/>
    <dgm:cxn modelId="{978B5A87-7F70-43FA-BA97-A5C5BAA378B1}" type="presOf" srcId="{EC692FE9-D6C2-4584-A41B-6B638EAC23C2}" destId="{27E32B87-5A23-4A27-9F93-C6EE5C01A685}" srcOrd="0" destOrd="0" presId="urn:microsoft.com/office/officeart/2005/8/layout/hChevron3"/>
    <dgm:cxn modelId="{038798F7-0163-4615-86DE-C2C48F436EAA}" type="presOf" srcId="{34D63D02-6909-4627-8A4F-C73A17256EF4}" destId="{43DB3BD4-ABA3-47CC-85B5-C08A4229D8A1}" srcOrd="0" destOrd="1" presId="urn:microsoft.com/office/officeart/2005/8/layout/hChevron3"/>
    <dgm:cxn modelId="{C99BE4CC-8FED-4B94-A81A-7AE36AC36621}" srcId="{062CD230-77FA-4526-B582-6D17463E1A3D}" destId="{70BA3F9C-D5B6-45D5-9638-4981024FCBFF}" srcOrd="2" destOrd="0" parTransId="{27A71707-F872-421C-8389-333B447891C0}" sibTransId="{9D79CC4F-7E85-4AE7-9E3A-2ACEA92C5B8D}"/>
    <dgm:cxn modelId="{F8FC59B6-80DD-40B0-8A64-1F03ADD503AE}" type="presOf" srcId="{E89614CF-87DB-4778-B00D-846C6A3D45CB}" destId="{F2E2AD4F-299E-4855-9174-06C7F74BBF30}" srcOrd="0" destOrd="1" presId="urn:microsoft.com/office/officeart/2005/8/layout/hChevron3"/>
    <dgm:cxn modelId="{C8FA2DFB-3C22-4BB7-A546-982D85F07295}" type="presOf" srcId="{8D768187-7B5E-42F6-B970-38EE702B3CEE}" destId="{27E32B87-5A23-4A27-9F93-C6EE5C01A685}" srcOrd="0" destOrd="5" presId="urn:microsoft.com/office/officeart/2005/8/layout/hChevron3"/>
    <dgm:cxn modelId="{6932B205-8BD5-40A6-82D6-D2616B8E6A79}" srcId="{D228B2D3-72C3-414C-8A3E-80C6BD86BCAD}" destId="{34D63D02-6909-4627-8A4F-C73A17256EF4}" srcOrd="0" destOrd="0" parTransId="{BB04E612-21BE-4504-945B-82D9D653AB66}" sibTransId="{9C0E1064-A156-4615-B0B3-D2AADA15DC70}"/>
    <dgm:cxn modelId="{55B9AE51-F94A-4FA4-9CFC-B55B1BEE4F26}" srcId="{D228B2D3-72C3-414C-8A3E-80C6BD86BCAD}" destId="{9E5E6DEC-6AD7-4D25-8972-C6916C9E7A2C}" srcOrd="2" destOrd="0" parTransId="{FD53C53D-6C02-468D-918D-583DF13CD491}" sibTransId="{79D0C8C3-C544-4531-A4D8-7FFD1F31E6D2}"/>
    <dgm:cxn modelId="{8B6032CE-D877-4B15-BFA1-B28234AFA27E}" srcId="{70BA3F9C-D5B6-45D5-9638-4981024FCBFF}" destId="{CA294774-FD12-4D30-AB25-86FAA6F0F5FF}" srcOrd="3" destOrd="0" parTransId="{DDB4FC8E-037D-4EEF-9117-557B5683A358}" sibTransId="{F8EEDE0B-DB3B-49F8-8B1E-7C4ACBB91C82}"/>
    <dgm:cxn modelId="{D837202E-1873-42CC-B647-184DBB3D0362}" type="presOf" srcId="{0DDBCC6E-54B7-4B1B-AD37-D3441733CE93}" destId="{43DB3BD4-ABA3-47CC-85B5-C08A4229D8A1}" srcOrd="0" destOrd="2" presId="urn:microsoft.com/office/officeart/2005/8/layout/hChevron3"/>
    <dgm:cxn modelId="{0611AE82-41AA-4D16-B026-D8D0073968D9}" type="presOf" srcId="{9E5E6DEC-6AD7-4D25-8972-C6916C9E7A2C}" destId="{43DB3BD4-ABA3-47CC-85B5-C08A4229D8A1}" srcOrd="0" destOrd="3" presId="urn:microsoft.com/office/officeart/2005/8/layout/hChevron3"/>
    <dgm:cxn modelId="{CCB282D3-8818-4F7D-9AD8-3B4D70F685C4}" type="presOf" srcId="{CA294774-FD12-4D30-AB25-86FAA6F0F5FF}" destId="{F2E2AD4F-299E-4855-9174-06C7F74BBF30}" srcOrd="0" destOrd="4" presId="urn:microsoft.com/office/officeart/2005/8/layout/hChevron3"/>
    <dgm:cxn modelId="{EE94C922-A33C-4C91-9259-F1A52E7E1E84}" type="presOf" srcId="{FE895E5E-770B-4728-83FA-580CF960C9F3}" destId="{F2E2AD4F-299E-4855-9174-06C7F74BBF30}" srcOrd="0" destOrd="6" presId="urn:microsoft.com/office/officeart/2005/8/layout/hChevron3"/>
    <dgm:cxn modelId="{D3235A71-C850-44A9-BCFD-3A18A9BB76E1}" srcId="{062CD230-77FA-4526-B582-6D17463E1A3D}" destId="{EC692FE9-D6C2-4584-A41B-6B638EAC23C2}" srcOrd="1" destOrd="0" parTransId="{1AA5134E-1369-414D-A36A-1FFC294A9D32}" sibTransId="{74B9FCA0-C1C8-4FEC-81A2-621828272393}"/>
    <dgm:cxn modelId="{4B2F1501-2352-4510-BCB8-1303F5106A40}" srcId="{70BA3F9C-D5B6-45D5-9638-4981024FCBFF}" destId="{6CDFADDB-8BFB-4B0F-BDCA-E4F41FFF171C}" srcOrd="4" destOrd="0" parTransId="{26C1DB8C-25C9-477D-A559-3F0D6C0F7C98}" sibTransId="{C0D5848E-4EF9-42A1-8D58-91760E4FB0E7}"/>
    <dgm:cxn modelId="{2320735A-32AE-4D27-A327-06DDEB188BDD}" type="presParOf" srcId="{02607E02-0D01-483C-A937-0A49AB4F0CA7}" destId="{43DB3BD4-ABA3-47CC-85B5-C08A4229D8A1}" srcOrd="0" destOrd="0" presId="urn:microsoft.com/office/officeart/2005/8/layout/hChevron3"/>
    <dgm:cxn modelId="{CD0BCEAE-C035-47FD-ABF2-A887E7FB3588}" type="presParOf" srcId="{02607E02-0D01-483C-A937-0A49AB4F0CA7}" destId="{C287A9F5-E491-4298-89A7-4F7C368EE45C}" srcOrd="1" destOrd="0" presId="urn:microsoft.com/office/officeart/2005/8/layout/hChevron3"/>
    <dgm:cxn modelId="{6A6C3BE2-DFEF-455E-A08A-D513F992F7E6}" type="presParOf" srcId="{02607E02-0D01-483C-A937-0A49AB4F0CA7}" destId="{27E32B87-5A23-4A27-9F93-C6EE5C01A685}" srcOrd="2" destOrd="0" presId="urn:microsoft.com/office/officeart/2005/8/layout/hChevron3"/>
    <dgm:cxn modelId="{43251109-D5EE-4A48-A5B8-A6DEDCDD8F90}" type="presParOf" srcId="{02607E02-0D01-483C-A937-0A49AB4F0CA7}" destId="{EB10974E-C22E-48EE-8F9C-9F19DF8BD4C2}" srcOrd="3" destOrd="0" presId="urn:microsoft.com/office/officeart/2005/8/layout/hChevron3"/>
    <dgm:cxn modelId="{3A571023-9BDF-4932-BEFA-E6B92DAE58E8}" type="presParOf" srcId="{02607E02-0D01-483C-A937-0A49AB4F0CA7}" destId="{F2E2AD4F-299E-4855-9174-06C7F74BBF3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B1D50A-67D5-4CFD-8967-8EE3A6A46D84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E6CCE14-A5A0-46AA-BFD8-1E1E64A3F49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1800" dirty="0" err="1" smtClean="0"/>
            <a:t>nieakredytowane</a:t>
          </a:r>
          <a:endParaRPr lang="en-GB" sz="1800" dirty="0"/>
        </a:p>
      </dgm:t>
    </dgm:pt>
    <dgm:pt modelId="{BA36FEAC-3CD1-4ABB-9150-2F198A86028D}" type="parTrans" cxnId="{C8AD2BA9-23CD-442A-9029-4346ECA5E329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DD659DF4-2E9C-417A-86AF-19C4E6B754A2}" type="sibTrans" cxnId="{C8AD2BA9-23CD-442A-9029-4346ECA5E329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8F02F0C0-4D54-4E83-84F7-4485CD7B8E8F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1800" dirty="0" err="1" smtClean="0"/>
            <a:t>akredytowane</a:t>
          </a:r>
          <a:r>
            <a:rPr lang="pl-PL" sz="1800" dirty="0" smtClean="0"/>
            <a:t> </a:t>
          </a:r>
          <a:endParaRPr lang="en-GB" sz="1800" dirty="0"/>
        </a:p>
      </dgm:t>
    </dgm:pt>
    <dgm:pt modelId="{066B264E-0B3F-458E-BA94-6AAE008B1AA9}" type="parTrans" cxnId="{59DA41F7-F4B3-4F5A-9D95-04DFF158BC11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A8E46E7-6815-4D8D-AB09-687800C3469E}" type="sibTrans" cxnId="{59DA41F7-F4B3-4F5A-9D95-04DFF158BC11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650293CF-E374-4094-AFCC-BA1A32C8A10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pl-PL" sz="1400" dirty="0" smtClean="0"/>
            <a:t>„certyfikaty akredytowane” - mogą być postrzegane na rynku jako bardziej wiarygodne</a:t>
          </a:r>
          <a:endParaRPr lang="en-GB" sz="1400" dirty="0"/>
        </a:p>
      </dgm:t>
    </dgm:pt>
    <dgm:pt modelId="{A217F87B-456A-4F0E-BCDD-2A6755D930A8}" type="sibTrans" cxnId="{B89D080B-D334-4B06-A6DD-91A1383F5F47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24E37F6E-2418-4EF2-A31E-C029B17F5658}" type="parTrans" cxnId="{B89D080B-D334-4B06-A6DD-91A1383F5F47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43CC000A-8434-405F-B353-8290AB58166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pl-PL" sz="1800" dirty="0" smtClean="0"/>
            <a:t>międzynarodowe </a:t>
          </a:r>
          <a:r>
            <a:rPr lang="pl-PL" sz="1800" dirty="0" smtClean="0"/>
            <a:t>krajowe</a:t>
          </a:r>
          <a:endParaRPr lang="en-GB" sz="1800" dirty="0"/>
        </a:p>
      </dgm:t>
    </dgm:pt>
    <dgm:pt modelId="{7EB8734C-6E6E-4DF8-AEE6-755A920114B9}" type="parTrans" cxnId="{4771C69F-1449-4F4D-B4B3-C6AC7312A803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628E0F88-9CCA-473F-8D60-9D0AD95BC301}" type="sibTrans" cxnId="{4771C69F-1449-4F4D-B4B3-C6AC7312A803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76BED30-5D91-43C6-B3A1-AD54A048A0D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pl-PL" sz="1800" dirty="0" smtClean="0"/>
            <a:t>płatne</a:t>
          </a:r>
          <a:br>
            <a:rPr lang="pl-PL" sz="1800" dirty="0" smtClean="0"/>
          </a:br>
          <a:r>
            <a:rPr lang="pl-PL" sz="1800" dirty="0" smtClean="0"/>
            <a:t>bezpłatne</a:t>
          </a:r>
          <a:endParaRPr lang="en-GB" sz="1800" dirty="0"/>
        </a:p>
      </dgm:t>
    </dgm:pt>
    <dgm:pt modelId="{233FDA31-F6C4-447A-9958-5F49DFEEE157}" type="parTrans" cxnId="{577CBB6D-96D2-42C9-8D00-D97119E1C01E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3F801577-DD2A-4E88-AE01-7C83B2AAE75E}" type="sibTrans" cxnId="{577CBB6D-96D2-42C9-8D00-D97119E1C01E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475E3AD-E7ED-4AA9-9958-693715857AB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pl-PL" sz="1800" dirty="0" smtClean="0"/>
            <a:t>obowiązkowe </a:t>
          </a:r>
          <a:r>
            <a:rPr lang="pl-PL" sz="1800" dirty="0" smtClean="0"/>
            <a:t/>
          </a:r>
          <a:br>
            <a:rPr lang="pl-PL" sz="1800" dirty="0" smtClean="0"/>
          </a:br>
          <a:r>
            <a:rPr lang="pl-PL" sz="1800" dirty="0" smtClean="0"/>
            <a:t>nieobowiązkowe</a:t>
          </a:r>
          <a:endParaRPr lang="en-GB" sz="1800" dirty="0"/>
        </a:p>
      </dgm:t>
    </dgm:pt>
    <dgm:pt modelId="{FFD5F847-46F3-45AD-B68D-1DD16BB17A3A}" type="parTrans" cxnId="{E75A40CD-5F2F-4A05-BD6A-CFBFFAFC4F39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990BBF05-CF1A-4AB6-9ECD-0C4A793F66A7}" type="sibTrans" cxnId="{E75A40CD-5F2F-4A05-BD6A-CFBFFAFC4F39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F515A2AD-AD66-4E93-A309-5F73D0DEE73B}" type="pres">
      <dgm:prSet presAssocID="{4CB1D50A-67D5-4CFD-8967-8EE3A6A46D8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2204209-DEBE-4E04-B6BC-D4B93CE2C911}" type="pres">
      <dgm:prSet presAssocID="{3E6CCE14-A5A0-46AA-BFD8-1E1E64A3F492}" presName="composite" presStyleCnt="0"/>
      <dgm:spPr/>
    </dgm:pt>
    <dgm:pt modelId="{E76D984A-1605-47B4-BB5C-5F893D18DCBD}" type="pres">
      <dgm:prSet presAssocID="{3E6CCE14-A5A0-46AA-BFD8-1E1E64A3F492}" presName="LShape" presStyleLbl="alignNode1" presStyleIdx="0" presStyleCnt="9"/>
      <dgm:spPr/>
    </dgm:pt>
    <dgm:pt modelId="{BDD35C30-C67C-47A9-9D42-3FC9A41501CF}" type="pres">
      <dgm:prSet presAssocID="{3E6CCE14-A5A0-46AA-BFD8-1E1E64A3F49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7F706-22EA-47FB-98D3-20662F8E6595}" type="pres">
      <dgm:prSet presAssocID="{3E6CCE14-A5A0-46AA-BFD8-1E1E64A3F492}" presName="Triangle" presStyleLbl="alignNode1" presStyleIdx="1" presStyleCnt="9"/>
      <dgm:spPr/>
    </dgm:pt>
    <dgm:pt modelId="{910FF163-6269-4FBB-9049-601B374F4CC2}" type="pres">
      <dgm:prSet presAssocID="{DD659DF4-2E9C-417A-86AF-19C4E6B754A2}" presName="sibTrans" presStyleCnt="0"/>
      <dgm:spPr/>
    </dgm:pt>
    <dgm:pt modelId="{82AA2519-5FC6-46C4-93F8-B8386CC11773}" type="pres">
      <dgm:prSet presAssocID="{DD659DF4-2E9C-417A-86AF-19C4E6B754A2}" presName="space" presStyleCnt="0"/>
      <dgm:spPr/>
    </dgm:pt>
    <dgm:pt modelId="{C4126A96-D23A-4275-93C3-ED1385D1C0BC}" type="pres">
      <dgm:prSet presAssocID="{8F02F0C0-4D54-4E83-84F7-4485CD7B8E8F}" presName="composite" presStyleCnt="0"/>
      <dgm:spPr/>
    </dgm:pt>
    <dgm:pt modelId="{DDB68F7E-B6A1-4E16-BE90-F1304F4257BE}" type="pres">
      <dgm:prSet presAssocID="{8F02F0C0-4D54-4E83-84F7-4485CD7B8E8F}" presName="LShape" presStyleLbl="alignNode1" presStyleIdx="2" presStyleCnt="9"/>
      <dgm:spPr/>
    </dgm:pt>
    <dgm:pt modelId="{3DF75BD1-B15F-4AD1-AD7F-613436475830}" type="pres">
      <dgm:prSet presAssocID="{8F02F0C0-4D54-4E83-84F7-4485CD7B8E8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57B7D0-0787-4794-B82F-9E1D2CE12A32}" type="pres">
      <dgm:prSet presAssocID="{8F02F0C0-4D54-4E83-84F7-4485CD7B8E8F}" presName="Triangle" presStyleLbl="alignNode1" presStyleIdx="3" presStyleCnt="9"/>
      <dgm:spPr/>
    </dgm:pt>
    <dgm:pt modelId="{9A680880-37CF-4141-BAC0-A12169DEA6E0}" type="pres">
      <dgm:prSet presAssocID="{0A8E46E7-6815-4D8D-AB09-687800C3469E}" presName="sibTrans" presStyleCnt="0"/>
      <dgm:spPr/>
    </dgm:pt>
    <dgm:pt modelId="{DC311357-59E9-4FEC-A6AC-7244F7165573}" type="pres">
      <dgm:prSet presAssocID="{0A8E46E7-6815-4D8D-AB09-687800C3469E}" presName="space" presStyleCnt="0"/>
      <dgm:spPr/>
    </dgm:pt>
    <dgm:pt modelId="{336AE1E6-14F0-4E0B-9C0A-F780B410AEA7}" type="pres">
      <dgm:prSet presAssocID="{43CC000A-8434-405F-B353-8290AB58166D}" presName="composite" presStyleCnt="0"/>
      <dgm:spPr/>
    </dgm:pt>
    <dgm:pt modelId="{BE7462BF-8F88-47AF-9CC1-4E126A3EEFF3}" type="pres">
      <dgm:prSet presAssocID="{43CC000A-8434-405F-B353-8290AB58166D}" presName="LShape" presStyleLbl="alignNode1" presStyleIdx="4" presStyleCnt="9"/>
      <dgm:spPr/>
    </dgm:pt>
    <dgm:pt modelId="{AC46A9C1-FC3D-412E-AEFF-B259348C73EF}" type="pres">
      <dgm:prSet presAssocID="{43CC000A-8434-405F-B353-8290AB58166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7A7EC7-8E3E-4399-9E39-9BD1E34B32E9}" type="pres">
      <dgm:prSet presAssocID="{43CC000A-8434-405F-B353-8290AB58166D}" presName="Triangle" presStyleLbl="alignNode1" presStyleIdx="5" presStyleCnt="9"/>
      <dgm:spPr/>
    </dgm:pt>
    <dgm:pt modelId="{C794C1C6-9E7E-461A-9D89-8127013A80A0}" type="pres">
      <dgm:prSet presAssocID="{628E0F88-9CCA-473F-8D60-9D0AD95BC301}" presName="sibTrans" presStyleCnt="0"/>
      <dgm:spPr/>
    </dgm:pt>
    <dgm:pt modelId="{56522688-8C16-4552-9FA0-8E6C9A04BBEF}" type="pres">
      <dgm:prSet presAssocID="{628E0F88-9CCA-473F-8D60-9D0AD95BC301}" presName="space" presStyleCnt="0"/>
      <dgm:spPr/>
    </dgm:pt>
    <dgm:pt modelId="{2EBA1748-D2A7-40F3-AB35-C2C6FB90E110}" type="pres">
      <dgm:prSet presAssocID="{B76BED30-5D91-43C6-B3A1-AD54A048A0D5}" presName="composite" presStyleCnt="0"/>
      <dgm:spPr/>
    </dgm:pt>
    <dgm:pt modelId="{48B37CC4-2295-43EE-BD61-AE7384F61E9C}" type="pres">
      <dgm:prSet presAssocID="{B76BED30-5D91-43C6-B3A1-AD54A048A0D5}" presName="LShape" presStyleLbl="alignNode1" presStyleIdx="6" presStyleCnt="9"/>
      <dgm:spPr/>
    </dgm:pt>
    <dgm:pt modelId="{F56A011A-158B-4717-A7CE-841E85104876}" type="pres">
      <dgm:prSet presAssocID="{B76BED30-5D91-43C6-B3A1-AD54A048A0D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4C272D-6EC5-4243-B7C7-749A4BE8FB15}" type="pres">
      <dgm:prSet presAssocID="{B76BED30-5D91-43C6-B3A1-AD54A048A0D5}" presName="Triangle" presStyleLbl="alignNode1" presStyleIdx="7" presStyleCnt="9"/>
      <dgm:spPr/>
    </dgm:pt>
    <dgm:pt modelId="{88AEA548-8D87-4C06-988B-1500EE60CB99}" type="pres">
      <dgm:prSet presAssocID="{3F801577-DD2A-4E88-AE01-7C83B2AAE75E}" presName="sibTrans" presStyleCnt="0"/>
      <dgm:spPr/>
    </dgm:pt>
    <dgm:pt modelId="{F3CD5C09-204E-4B20-9912-23E078CCAC28}" type="pres">
      <dgm:prSet presAssocID="{3F801577-DD2A-4E88-AE01-7C83B2AAE75E}" presName="space" presStyleCnt="0"/>
      <dgm:spPr/>
    </dgm:pt>
    <dgm:pt modelId="{B1B24092-71B6-49DC-B8BC-4B300D5C914E}" type="pres">
      <dgm:prSet presAssocID="{0475E3AD-E7ED-4AA9-9958-693715857ABE}" presName="composite" presStyleCnt="0"/>
      <dgm:spPr/>
    </dgm:pt>
    <dgm:pt modelId="{C046D9B9-059F-48E2-B293-4191A05686F9}" type="pres">
      <dgm:prSet presAssocID="{0475E3AD-E7ED-4AA9-9958-693715857ABE}" presName="LShape" presStyleLbl="alignNode1" presStyleIdx="8" presStyleCnt="9"/>
      <dgm:spPr/>
    </dgm:pt>
    <dgm:pt modelId="{783DC75C-52D1-459F-9420-C38B33FF89DB}" type="pres">
      <dgm:prSet presAssocID="{0475E3AD-E7ED-4AA9-9958-693715857AB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32AB51-DA51-4FF6-A61E-444E837568DE}" type="presOf" srcId="{43CC000A-8434-405F-B353-8290AB58166D}" destId="{AC46A9C1-FC3D-412E-AEFF-B259348C73EF}" srcOrd="0" destOrd="0" presId="urn:microsoft.com/office/officeart/2009/3/layout/StepUpProcess"/>
    <dgm:cxn modelId="{577CBB6D-96D2-42C9-8D00-D97119E1C01E}" srcId="{4CB1D50A-67D5-4CFD-8967-8EE3A6A46D84}" destId="{B76BED30-5D91-43C6-B3A1-AD54A048A0D5}" srcOrd="3" destOrd="0" parTransId="{233FDA31-F6C4-447A-9958-5F49DFEEE157}" sibTransId="{3F801577-DD2A-4E88-AE01-7C83B2AAE75E}"/>
    <dgm:cxn modelId="{C8AD2BA9-23CD-442A-9029-4346ECA5E329}" srcId="{4CB1D50A-67D5-4CFD-8967-8EE3A6A46D84}" destId="{3E6CCE14-A5A0-46AA-BFD8-1E1E64A3F492}" srcOrd="0" destOrd="0" parTransId="{BA36FEAC-3CD1-4ABB-9150-2F198A86028D}" sibTransId="{DD659DF4-2E9C-417A-86AF-19C4E6B754A2}"/>
    <dgm:cxn modelId="{FBDA2F1E-6F58-4E2D-8B46-339C03632118}" type="presOf" srcId="{650293CF-E374-4094-AFCC-BA1A32C8A10E}" destId="{3DF75BD1-B15F-4AD1-AD7F-613436475830}" srcOrd="0" destOrd="1" presId="urn:microsoft.com/office/officeart/2009/3/layout/StepUpProcess"/>
    <dgm:cxn modelId="{E75A40CD-5F2F-4A05-BD6A-CFBFFAFC4F39}" srcId="{4CB1D50A-67D5-4CFD-8967-8EE3A6A46D84}" destId="{0475E3AD-E7ED-4AA9-9958-693715857ABE}" srcOrd="4" destOrd="0" parTransId="{FFD5F847-46F3-45AD-B68D-1DD16BB17A3A}" sibTransId="{990BBF05-CF1A-4AB6-9ECD-0C4A793F66A7}"/>
    <dgm:cxn modelId="{A072A95D-D31D-46A4-B584-DAA8B976CD22}" type="presOf" srcId="{8F02F0C0-4D54-4E83-84F7-4485CD7B8E8F}" destId="{3DF75BD1-B15F-4AD1-AD7F-613436475830}" srcOrd="0" destOrd="0" presId="urn:microsoft.com/office/officeart/2009/3/layout/StepUpProcess"/>
    <dgm:cxn modelId="{85E31675-9C02-4D9B-BE95-91E74EFB42F5}" type="presOf" srcId="{0475E3AD-E7ED-4AA9-9958-693715857ABE}" destId="{783DC75C-52D1-459F-9420-C38B33FF89DB}" srcOrd="0" destOrd="0" presId="urn:microsoft.com/office/officeart/2009/3/layout/StepUpProcess"/>
    <dgm:cxn modelId="{2ED68F5F-77C3-48ED-9690-2801706627C1}" type="presOf" srcId="{4CB1D50A-67D5-4CFD-8967-8EE3A6A46D84}" destId="{F515A2AD-AD66-4E93-A309-5F73D0DEE73B}" srcOrd="0" destOrd="0" presId="urn:microsoft.com/office/officeart/2009/3/layout/StepUpProcess"/>
    <dgm:cxn modelId="{806D26B1-16B4-4A5B-9AC0-3853EB6812C6}" type="presOf" srcId="{3E6CCE14-A5A0-46AA-BFD8-1E1E64A3F492}" destId="{BDD35C30-C67C-47A9-9D42-3FC9A41501CF}" srcOrd="0" destOrd="0" presId="urn:microsoft.com/office/officeart/2009/3/layout/StepUpProcess"/>
    <dgm:cxn modelId="{B2CE7887-8BBB-418E-89D6-27629AD7527E}" type="presOf" srcId="{B76BED30-5D91-43C6-B3A1-AD54A048A0D5}" destId="{F56A011A-158B-4717-A7CE-841E85104876}" srcOrd="0" destOrd="0" presId="urn:microsoft.com/office/officeart/2009/3/layout/StepUpProcess"/>
    <dgm:cxn modelId="{59DA41F7-F4B3-4F5A-9D95-04DFF158BC11}" srcId="{4CB1D50A-67D5-4CFD-8967-8EE3A6A46D84}" destId="{8F02F0C0-4D54-4E83-84F7-4485CD7B8E8F}" srcOrd="1" destOrd="0" parTransId="{066B264E-0B3F-458E-BA94-6AAE008B1AA9}" sibTransId="{0A8E46E7-6815-4D8D-AB09-687800C3469E}"/>
    <dgm:cxn modelId="{4771C69F-1449-4F4D-B4B3-C6AC7312A803}" srcId="{4CB1D50A-67D5-4CFD-8967-8EE3A6A46D84}" destId="{43CC000A-8434-405F-B353-8290AB58166D}" srcOrd="2" destOrd="0" parTransId="{7EB8734C-6E6E-4DF8-AEE6-755A920114B9}" sibTransId="{628E0F88-9CCA-473F-8D60-9D0AD95BC301}"/>
    <dgm:cxn modelId="{B89D080B-D334-4B06-A6DD-91A1383F5F47}" srcId="{8F02F0C0-4D54-4E83-84F7-4485CD7B8E8F}" destId="{650293CF-E374-4094-AFCC-BA1A32C8A10E}" srcOrd="0" destOrd="0" parTransId="{24E37F6E-2418-4EF2-A31E-C029B17F5658}" sibTransId="{A217F87B-456A-4F0E-BCDD-2A6755D930A8}"/>
    <dgm:cxn modelId="{46F41400-82DC-472A-9610-41E3B8C92766}" type="presParOf" srcId="{F515A2AD-AD66-4E93-A309-5F73D0DEE73B}" destId="{F2204209-DEBE-4E04-B6BC-D4B93CE2C911}" srcOrd="0" destOrd="0" presId="urn:microsoft.com/office/officeart/2009/3/layout/StepUpProcess"/>
    <dgm:cxn modelId="{8C4FD8F1-53A2-4569-A022-5FDDDF31E693}" type="presParOf" srcId="{F2204209-DEBE-4E04-B6BC-D4B93CE2C911}" destId="{E76D984A-1605-47B4-BB5C-5F893D18DCBD}" srcOrd="0" destOrd="0" presId="urn:microsoft.com/office/officeart/2009/3/layout/StepUpProcess"/>
    <dgm:cxn modelId="{D56D4294-5421-4175-BEFD-75146B039A8C}" type="presParOf" srcId="{F2204209-DEBE-4E04-B6BC-D4B93CE2C911}" destId="{BDD35C30-C67C-47A9-9D42-3FC9A41501CF}" srcOrd="1" destOrd="0" presId="urn:microsoft.com/office/officeart/2009/3/layout/StepUpProcess"/>
    <dgm:cxn modelId="{2724CCB2-7582-48B8-BB21-13E6FC91716B}" type="presParOf" srcId="{F2204209-DEBE-4E04-B6BC-D4B93CE2C911}" destId="{CD97F706-22EA-47FB-98D3-20662F8E6595}" srcOrd="2" destOrd="0" presId="urn:microsoft.com/office/officeart/2009/3/layout/StepUpProcess"/>
    <dgm:cxn modelId="{DA2964B3-3988-43B9-8297-2FAA37EF4E82}" type="presParOf" srcId="{F515A2AD-AD66-4E93-A309-5F73D0DEE73B}" destId="{910FF163-6269-4FBB-9049-601B374F4CC2}" srcOrd="1" destOrd="0" presId="urn:microsoft.com/office/officeart/2009/3/layout/StepUpProcess"/>
    <dgm:cxn modelId="{F2874ACE-1888-499E-8110-421287CDF80D}" type="presParOf" srcId="{910FF163-6269-4FBB-9049-601B374F4CC2}" destId="{82AA2519-5FC6-46C4-93F8-B8386CC11773}" srcOrd="0" destOrd="0" presId="urn:microsoft.com/office/officeart/2009/3/layout/StepUpProcess"/>
    <dgm:cxn modelId="{7B9EAF2B-B188-4703-9515-A86A183405F6}" type="presParOf" srcId="{F515A2AD-AD66-4E93-A309-5F73D0DEE73B}" destId="{C4126A96-D23A-4275-93C3-ED1385D1C0BC}" srcOrd="2" destOrd="0" presId="urn:microsoft.com/office/officeart/2009/3/layout/StepUpProcess"/>
    <dgm:cxn modelId="{353D674E-3F3B-428C-BC5A-95DDE8E0FFA0}" type="presParOf" srcId="{C4126A96-D23A-4275-93C3-ED1385D1C0BC}" destId="{DDB68F7E-B6A1-4E16-BE90-F1304F4257BE}" srcOrd="0" destOrd="0" presId="urn:microsoft.com/office/officeart/2009/3/layout/StepUpProcess"/>
    <dgm:cxn modelId="{6834702D-D310-48BA-85F3-FDE4EEB9BF34}" type="presParOf" srcId="{C4126A96-D23A-4275-93C3-ED1385D1C0BC}" destId="{3DF75BD1-B15F-4AD1-AD7F-613436475830}" srcOrd="1" destOrd="0" presId="urn:microsoft.com/office/officeart/2009/3/layout/StepUpProcess"/>
    <dgm:cxn modelId="{98CC5F9E-3922-44BA-BDA9-F997E5DC3077}" type="presParOf" srcId="{C4126A96-D23A-4275-93C3-ED1385D1C0BC}" destId="{F957B7D0-0787-4794-B82F-9E1D2CE12A32}" srcOrd="2" destOrd="0" presId="urn:microsoft.com/office/officeart/2009/3/layout/StepUpProcess"/>
    <dgm:cxn modelId="{AE5D5FFD-3D9F-4D15-9DC9-9A05C4E9CEF9}" type="presParOf" srcId="{F515A2AD-AD66-4E93-A309-5F73D0DEE73B}" destId="{9A680880-37CF-4141-BAC0-A12169DEA6E0}" srcOrd="3" destOrd="0" presId="urn:microsoft.com/office/officeart/2009/3/layout/StepUpProcess"/>
    <dgm:cxn modelId="{1F3A70F2-2D7B-4965-9E24-A50161FDAA33}" type="presParOf" srcId="{9A680880-37CF-4141-BAC0-A12169DEA6E0}" destId="{DC311357-59E9-4FEC-A6AC-7244F7165573}" srcOrd="0" destOrd="0" presId="urn:microsoft.com/office/officeart/2009/3/layout/StepUpProcess"/>
    <dgm:cxn modelId="{AC556453-B4C8-4BB7-863A-5D573FE021F7}" type="presParOf" srcId="{F515A2AD-AD66-4E93-A309-5F73D0DEE73B}" destId="{336AE1E6-14F0-4E0B-9C0A-F780B410AEA7}" srcOrd="4" destOrd="0" presId="urn:microsoft.com/office/officeart/2009/3/layout/StepUpProcess"/>
    <dgm:cxn modelId="{0E560554-BE3C-4FB4-90E3-272C5E619BD2}" type="presParOf" srcId="{336AE1E6-14F0-4E0B-9C0A-F780B410AEA7}" destId="{BE7462BF-8F88-47AF-9CC1-4E126A3EEFF3}" srcOrd="0" destOrd="0" presId="urn:microsoft.com/office/officeart/2009/3/layout/StepUpProcess"/>
    <dgm:cxn modelId="{48A18290-DD08-4E03-9793-B969D84F6AAC}" type="presParOf" srcId="{336AE1E6-14F0-4E0B-9C0A-F780B410AEA7}" destId="{AC46A9C1-FC3D-412E-AEFF-B259348C73EF}" srcOrd="1" destOrd="0" presId="urn:microsoft.com/office/officeart/2009/3/layout/StepUpProcess"/>
    <dgm:cxn modelId="{7BF5F60E-41F7-4D05-8BF9-F5123335300A}" type="presParOf" srcId="{336AE1E6-14F0-4E0B-9C0A-F780B410AEA7}" destId="{E57A7EC7-8E3E-4399-9E39-9BD1E34B32E9}" srcOrd="2" destOrd="0" presId="urn:microsoft.com/office/officeart/2009/3/layout/StepUpProcess"/>
    <dgm:cxn modelId="{8DC8207C-0B38-487B-B50F-3D6D7AE53E03}" type="presParOf" srcId="{F515A2AD-AD66-4E93-A309-5F73D0DEE73B}" destId="{C794C1C6-9E7E-461A-9D89-8127013A80A0}" srcOrd="5" destOrd="0" presId="urn:microsoft.com/office/officeart/2009/3/layout/StepUpProcess"/>
    <dgm:cxn modelId="{9FBF910B-0B4C-4216-967E-A999744960FC}" type="presParOf" srcId="{C794C1C6-9E7E-461A-9D89-8127013A80A0}" destId="{56522688-8C16-4552-9FA0-8E6C9A04BBEF}" srcOrd="0" destOrd="0" presId="urn:microsoft.com/office/officeart/2009/3/layout/StepUpProcess"/>
    <dgm:cxn modelId="{803D59F4-4063-4AB9-9A8E-6C035E5F0350}" type="presParOf" srcId="{F515A2AD-AD66-4E93-A309-5F73D0DEE73B}" destId="{2EBA1748-D2A7-40F3-AB35-C2C6FB90E110}" srcOrd="6" destOrd="0" presId="urn:microsoft.com/office/officeart/2009/3/layout/StepUpProcess"/>
    <dgm:cxn modelId="{C8409F7B-872A-4BF2-8E70-1789276FB8BA}" type="presParOf" srcId="{2EBA1748-D2A7-40F3-AB35-C2C6FB90E110}" destId="{48B37CC4-2295-43EE-BD61-AE7384F61E9C}" srcOrd="0" destOrd="0" presId="urn:microsoft.com/office/officeart/2009/3/layout/StepUpProcess"/>
    <dgm:cxn modelId="{8F2521D9-63E6-463B-8B34-6E32C141C913}" type="presParOf" srcId="{2EBA1748-D2A7-40F3-AB35-C2C6FB90E110}" destId="{F56A011A-158B-4717-A7CE-841E85104876}" srcOrd="1" destOrd="0" presId="urn:microsoft.com/office/officeart/2009/3/layout/StepUpProcess"/>
    <dgm:cxn modelId="{5FA14CDB-EDFB-41C5-B1F6-10AE9DB19EFE}" type="presParOf" srcId="{2EBA1748-D2A7-40F3-AB35-C2C6FB90E110}" destId="{9C4C272D-6EC5-4243-B7C7-749A4BE8FB15}" srcOrd="2" destOrd="0" presId="urn:microsoft.com/office/officeart/2009/3/layout/StepUpProcess"/>
    <dgm:cxn modelId="{2C5BCC10-3865-4E9D-9EFF-DE46AEEE90F8}" type="presParOf" srcId="{F515A2AD-AD66-4E93-A309-5F73D0DEE73B}" destId="{88AEA548-8D87-4C06-988B-1500EE60CB99}" srcOrd="7" destOrd="0" presId="urn:microsoft.com/office/officeart/2009/3/layout/StepUpProcess"/>
    <dgm:cxn modelId="{B2211F62-32C7-483A-8BC8-4FB662494E70}" type="presParOf" srcId="{88AEA548-8D87-4C06-988B-1500EE60CB99}" destId="{F3CD5C09-204E-4B20-9912-23E078CCAC28}" srcOrd="0" destOrd="0" presId="urn:microsoft.com/office/officeart/2009/3/layout/StepUpProcess"/>
    <dgm:cxn modelId="{25572F6D-650E-43B8-AD19-284DB7525098}" type="presParOf" srcId="{F515A2AD-AD66-4E93-A309-5F73D0DEE73B}" destId="{B1B24092-71B6-49DC-B8BC-4B300D5C914E}" srcOrd="8" destOrd="0" presId="urn:microsoft.com/office/officeart/2009/3/layout/StepUpProcess"/>
    <dgm:cxn modelId="{E2D23051-8FFE-404B-8302-D6012071DAC1}" type="presParOf" srcId="{B1B24092-71B6-49DC-B8BC-4B300D5C914E}" destId="{C046D9B9-059F-48E2-B293-4191A05686F9}" srcOrd="0" destOrd="0" presId="urn:microsoft.com/office/officeart/2009/3/layout/StepUpProcess"/>
    <dgm:cxn modelId="{D4EF888C-EB94-41FB-BE7E-74751329D771}" type="presParOf" srcId="{B1B24092-71B6-49DC-B8BC-4B300D5C914E}" destId="{783DC75C-52D1-459F-9420-C38B33FF89D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629641-F213-4B18-B82F-3CFD1FA83C31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93515F6-6946-4ABB-83A9-1436CA5740DD}">
      <dgm:prSet custT="1"/>
      <dgm:spPr/>
      <dgm:t>
        <a:bodyPr/>
        <a:lstStyle/>
        <a:p>
          <a:pPr rtl="0"/>
          <a:r>
            <a:rPr lang="pl-PL" sz="2000" dirty="0" smtClean="0">
              <a:solidFill>
                <a:srgbClr val="FFFF00"/>
              </a:solidFill>
            </a:rPr>
            <a:t>wymagania pokrywają się </a:t>
          </a:r>
          <a:br>
            <a:rPr lang="pl-PL" sz="2000" dirty="0" smtClean="0">
              <a:solidFill>
                <a:srgbClr val="FFFF00"/>
              </a:solidFill>
            </a:rPr>
          </a:br>
          <a:r>
            <a:rPr lang="pl-PL" sz="2000" dirty="0" smtClean="0">
              <a:solidFill>
                <a:srgbClr val="FFFF00"/>
              </a:solidFill>
            </a:rPr>
            <a:t>w całości z </a:t>
          </a:r>
          <a:r>
            <a:rPr lang="pl-PL" sz="2000" dirty="0" err="1" smtClean="0">
              <a:solidFill>
                <a:srgbClr val="FFFF00"/>
              </a:solidFill>
            </a:rPr>
            <a:t>ppkz</a:t>
          </a:r>
          <a:endParaRPr lang="pl-PL" sz="2000" dirty="0" smtClean="0">
            <a:solidFill>
              <a:srgbClr val="FFFF00"/>
            </a:solidFill>
          </a:endParaRPr>
        </a:p>
        <a:p>
          <a:pPr rtl="0"/>
          <a:endParaRPr lang="en-GB" sz="2000" dirty="0">
            <a:solidFill>
              <a:srgbClr val="FFFF00"/>
            </a:solidFill>
          </a:endParaRPr>
        </a:p>
      </dgm:t>
    </dgm:pt>
    <dgm:pt modelId="{9D3E7230-92A2-43D2-9C89-063A492144BE}" type="parTrans" cxnId="{A503214D-0B4A-4B83-BD8B-8EDF0836D5B3}">
      <dgm:prSet/>
      <dgm:spPr/>
      <dgm:t>
        <a:bodyPr/>
        <a:lstStyle/>
        <a:p>
          <a:endParaRPr lang="en-GB"/>
        </a:p>
      </dgm:t>
    </dgm:pt>
    <dgm:pt modelId="{57C3562F-0A64-45B4-9838-317FF592F842}" type="sibTrans" cxnId="{A503214D-0B4A-4B83-BD8B-8EDF0836D5B3}">
      <dgm:prSet/>
      <dgm:spPr/>
      <dgm:t>
        <a:bodyPr/>
        <a:lstStyle/>
        <a:p>
          <a:endParaRPr lang="en-GB"/>
        </a:p>
      </dgm:t>
    </dgm:pt>
    <dgm:pt modelId="{C5F12578-B2A2-43D1-B783-4E6DA4B4DCFF}">
      <dgm:prSet custT="1"/>
      <dgm:spPr/>
      <dgm:t>
        <a:bodyPr/>
        <a:lstStyle/>
        <a:p>
          <a:pPr rtl="0"/>
          <a:r>
            <a:rPr lang="pl-PL" sz="2000" b="0" dirty="0" smtClean="0">
              <a:solidFill>
                <a:srgbClr val="FFFF00"/>
              </a:solidFill>
            </a:rPr>
            <a:t>wymagania </a:t>
          </a:r>
          <a:r>
            <a:rPr lang="en-GB" sz="2000" b="0" dirty="0" smtClean="0">
              <a:solidFill>
                <a:srgbClr val="FFFF00"/>
              </a:solidFill>
            </a:rPr>
            <a:t>pokrywa</a:t>
          </a:r>
          <a:r>
            <a:rPr lang="pl-PL" sz="2000" b="0" dirty="0" smtClean="0">
              <a:solidFill>
                <a:srgbClr val="FFFF00"/>
              </a:solidFill>
            </a:rPr>
            <a:t>ją</a:t>
          </a:r>
          <a:r>
            <a:rPr lang="en-GB" sz="2000" b="0" dirty="0" smtClean="0">
              <a:solidFill>
                <a:srgbClr val="FFFF00"/>
              </a:solidFill>
            </a:rPr>
            <a:t> </a:t>
          </a:r>
          <a:r>
            <a:rPr lang="en-GB" sz="2000" b="0" dirty="0" err="1" smtClean="0">
              <a:solidFill>
                <a:srgbClr val="FFFF00"/>
              </a:solidFill>
            </a:rPr>
            <a:t>się</a:t>
          </a:r>
          <a:r>
            <a:rPr lang="pl-PL" sz="2000" b="0" dirty="0" smtClean="0">
              <a:solidFill>
                <a:srgbClr val="FFFF00"/>
              </a:solidFill>
            </a:rPr>
            <a:t> </a:t>
          </a:r>
          <a:r>
            <a:rPr lang="en-GB" sz="2000" b="0" dirty="0" err="1" smtClean="0">
              <a:solidFill>
                <a:srgbClr val="FFFF00"/>
              </a:solidFill>
            </a:rPr>
            <a:t>częściowo</a:t>
          </a:r>
          <a:r>
            <a:rPr lang="pl-PL" sz="2000" b="0" dirty="0" smtClean="0">
              <a:solidFill>
                <a:srgbClr val="FFFF00"/>
              </a:solidFill>
            </a:rPr>
            <a:t> z </a:t>
          </a:r>
          <a:r>
            <a:rPr lang="pl-PL" sz="2000" b="0" dirty="0" err="1" smtClean="0">
              <a:solidFill>
                <a:srgbClr val="FFFF00"/>
              </a:solidFill>
            </a:rPr>
            <a:t>ppkz</a:t>
          </a:r>
          <a:endParaRPr lang="pl-PL" sz="2000" b="0" dirty="0" smtClean="0">
            <a:solidFill>
              <a:srgbClr val="FFFF00"/>
            </a:solidFill>
          </a:endParaRPr>
        </a:p>
        <a:p>
          <a:pPr rtl="0"/>
          <a:endParaRPr lang="en-GB" sz="2000" dirty="0">
            <a:solidFill>
              <a:srgbClr val="FFFF00"/>
            </a:solidFill>
          </a:endParaRPr>
        </a:p>
      </dgm:t>
    </dgm:pt>
    <dgm:pt modelId="{9F827A61-25AF-4B32-99FA-D92C495711EC}" type="parTrans" cxnId="{7EF3E4F8-DF54-4263-92B1-5EA2F8984420}">
      <dgm:prSet/>
      <dgm:spPr/>
      <dgm:t>
        <a:bodyPr/>
        <a:lstStyle/>
        <a:p>
          <a:endParaRPr lang="en-GB"/>
        </a:p>
      </dgm:t>
    </dgm:pt>
    <dgm:pt modelId="{F183AF64-D999-449D-9A70-1DD697AC6461}" type="sibTrans" cxnId="{7EF3E4F8-DF54-4263-92B1-5EA2F8984420}">
      <dgm:prSet/>
      <dgm:spPr/>
      <dgm:t>
        <a:bodyPr/>
        <a:lstStyle/>
        <a:p>
          <a:endParaRPr lang="en-GB"/>
        </a:p>
      </dgm:t>
    </dgm:pt>
    <dgm:pt modelId="{538E9597-D318-4D32-BC2C-129919F73B25}">
      <dgm:prSet custT="1"/>
      <dgm:spPr/>
      <dgm:t>
        <a:bodyPr/>
        <a:lstStyle/>
        <a:p>
          <a:pPr rtl="0"/>
          <a:r>
            <a:rPr lang="pl-PL" sz="2000" dirty="0" smtClean="0">
              <a:solidFill>
                <a:srgbClr val="FFFF00"/>
              </a:solidFill>
            </a:rPr>
            <a:t>wymagania poza systemem</a:t>
          </a:r>
        </a:p>
        <a:p>
          <a:pPr rtl="0"/>
          <a:endParaRPr lang="en-GB" sz="2000" dirty="0">
            <a:solidFill>
              <a:srgbClr val="FFFF00"/>
            </a:solidFill>
          </a:endParaRPr>
        </a:p>
      </dgm:t>
    </dgm:pt>
    <dgm:pt modelId="{01A46D85-EFEE-422B-9BDD-63358317CE8A}" type="parTrans" cxnId="{FDD0CB2C-BCDB-4FCA-8B8E-086099864714}">
      <dgm:prSet/>
      <dgm:spPr/>
      <dgm:t>
        <a:bodyPr/>
        <a:lstStyle/>
        <a:p>
          <a:endParaRPr lang="en-GB"/>
        </a:p>
      </dgm:t>
    </dgm:pt>
    <dgm:pt modelId="{39BE949A-4765-4CF4-A52C-45390A6DB9A4}" type="sibTrans" cxnId="{FDD0CB2C-BCDB-4FCA-8B8E-086099864714}">
      <dgm:prSet/>
      <dgm:spPr/>
      <dgm:t>
        <a:bodyPr/>
        <a:lstStyle/>
        <a:p>
          <a:endParaRPr lang="en-GB"/>
        </a:p>
      </dgm:t>
    </dgm:pt>
    <dgm:pt modelId="{0B7798E9-BE16-4642-A175-EE0D0132CA04}">
      <dgm:prSet custT="1"/>
      <dgm:spPr/>
      <dgm:t>
        <a:bodyPr/>
        <a:lstStyle/>
        <a:p>
          <a:r>
            <a:rPr lang="pl-PL" sz="2000" dirty="0" smtClean="0"/>
            <a:t>nauczyciel + uprawnienia trenerskie, instruktorskie</a:t>
          </a:r>
          <a:endParaRPr lang="en-GB" sz="2000" dirty="0"/>
        </a:p>
      </dgm:t>
    </dgm:pt>
    <dgm:pt modelId="{F8255DFC-21E3-47E6-98B7-7B90B686CF8C}" type="parTrans" cxnId="{F48CFA1E-04B6-4D83-AC82-352ECE7E643B}">
      <dgm:prSet/>
      <dgm:spPr/>
      <dgm:t>
        <a:bodyPr/>
        <a:lstStyle/>
        <a:p>
          <a:endParaRPr lang="en-GB"/>
        </a:p>
      </dgm:t>
    </dgm:pt>
    <dgm:pt modelId="{069042A6-E35E-43F0-9B6D-562A33B07913}" type="sibTrans" cxnId="{F48CFA1E-04B6-4D83-AC82-352ECE7E643B}">
      <dgm:prSet/>
      <dgm:spPr/>
      <dgm:t>
        <a:bodyPr/>
        <a:lstStyle/>
        <a:p>
          <a:endParaRPr lang="en-GB"/>
        </a:p>
      </dgm:t>
    </dgm:pt>
    <dgm:pt modelId="{067B0D51-C6AB-410D-918A-AF95057FB21A}">
      <dgm:prSet custT="1"/>
      <dgm:spPr/>
      <dgm:t>
        <a:bodyPr/>
        <a:lstStyle/>
        <a:p>
          <a:r>
            <a:rPr lang="pl-PL" sz="2000" dirty="0" smtClean="0"/>
            <a:t>nauczyciel + uprawnienia trenerskie, instruktorskie</a:t>
          </a:r>
          <a:endParaRPr lang="en-GB" sz="2000" dirty="0"/>
        </a:p>
      </dgm:t>
    </dgm:pt>
    <dgm:pt modelId="{5807EDC7-269B-4CFF-9D2F-DAE3A19BDA65}" type="parTrans" cxnId="{DA09129E-3387-459A-B803-BDB112BADF16}">
      <dgm:prSet/>
      <dgm:spPr/>
      <dgm:t>
        <a:bodyPr/>
        <a:lstStyle/>
        <a:p>
          <a:endParaRPr lang="en-GB"/>
        </a:p>
      </dgm:t>
    </dgm:pt>
    <dgm:pt modelId="{6939B434-34AC-4709-94BD-17AE6C17044A}" type="sibTrans" cxnId="{DA09129E-3387-459A-B803-BDB112BADF16}">
      <dgm:prSet/>
      <dgm:spPr/>
      <dgm:t>
        <a:bodyPr/>
        <a:lstStyle/>
        <a:p>
          <a:endParaRPr lang="en-GB"/>
        </a:p>
      </dgm:t>
    </dgm:pt>
    <dgm:pt modelId="{91ECACF7-5959-4C5F-9BB8-2AE8F35A4EFA}">
      <dgm:prSet custT="1"/>
      <dgm:spPr/>
      <dgm:t>
        <a:bodyPr/>
        <a:lstStyle/>
        <a:p>
          <a:r>
            <a:rPr lang="pl-PL" sz="2000" dirty="0" smtClean="0"/>
            <a:t>nauczyciel + uprawnienia trenerskie, instruktorskie</a:t>
          </a:r>
          <a:endParaRPr lang="en-GB" sz="2000" dirty="0"/>
        </a:p>
      </dgm:t>
    </dgm:pt>
    <dgm:pt modelId="{CD0A0282-4DF6-414C-BFF4-E5B30C5DDD33}" type="parTrans" cxnId="{59836927-1DAB-4D26-B122-FBFDFA6428B7}">
      <dgm:prSet/>
      <dgm:spPr/>
      <dgm:t>
        <a:bodyPr/>
        <a:lstStyle/>
        <a:p>
          <a:endParaRPr lang="en-GB"/>
        </a:p>
      </dgm:t>
    </dgm:pt>
    <dgm:pt modelId="{B34EC65F-BD3D-4B34-BF05-C9F2EC839FDD}" type="sibTrans" cxnId="{59836927-1DAB-4D26-B122-FBFDFA6428B7}">
      <dgm:prSet/>
      <dgm:spPr/>
      <dgm:t>
        <a:bodyPr/>
        <a:lstStyle/>
        <a:p>
          <a:endParaRPr lang="en-GB"/>
        </a:p>
      </dgm:t>
    </dgm:pt>
    <dgm:pt modelId="{11ABF317-D656-486B-BB6A-3ED9883CF106}">
      <dgm:prSet custT="1"/>
      <dgm:spPr/>
      <dgm:t>
        <a:bodyPr/>
        <a:lstStyle/>
        <a:p>
          <a:r>
            <a:rPr lang="pl-PL" sz="2000" dirty="0" smtClean="0"/>
            <a:t>prowadzący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dirty="0" smtClean="0"/>
            <a:t>z </a:t>
          </a:r>
          <a:r>
            <a:rPr lang="pl-PL" sz="2000" dirty="0" smtClean="0"/>
            <a:t>zewnątrz</a:t>
          </a:r>
          <a:endParaRPr lang="en-GB" sz="2000" dirty="0"/>
        </a:p>
      </dgm:t>
    </dgm:pt>
    <dgm:pt modelId="{978C78BA-C1F6-4A26-A61A-21D9D7FD5003}" type="parTrans" cxnId="{2138F0CF-B9FD-4040-AE63-0D00D9F09D0E}">
      <dgm:prSet/>
      <dgm:spPr/>
      <dgm:t>
        <a:bodyPr/>
        <a:lstStyle/>
        <a:p>
          <a:endParaRPr lang="en-GB"/>
        </a:p>
      </dgm:t>
    </dgm:pt>
    <dgm:pt modelId="{98F07D8F-1AB1-42D1-93D9-9EEDB2CC9B11}" type="sibTrans" cxnId="{2138F0CF-B9FD-4040-AE63-0D00D9F09D0E}">
      <dgm:prSet/>
      <dgm:spPr/>
      <dgm:t>
        <a:bodyPr/>
        <a:lstStyle/>
        <a:p>
          <a:endParaRPr lang="en-GB"/>
        </a:p>
      </dgm:t>
    </dgm:pt>
    <dgm:pt modelId="{265EFBBC-C9AB-462A-9932-59CD0E2E02D8}">
      <dgm:prSet custT="1"/>
      <dgm:spPr/>
      <dgm:t>
        <a:bodyPr/>
        <a:lstStyle/>
        <a:p>
          <a:r>
            <a:rPr lang="pl-PL" sz="2000" dirty="0" smtClean="0"/>
            <a:t>egzaminatorzy</a:t>
          </a:r>
          <a:endParaRPr lang="en-GB" sz="2000" dirty="0"/>
        </a:p>
      </dgm:t>
    </dgm:pt>
    <dgm:pt modelId="{5CF174D2-F089-4C3B-92E2-76F09B98D5EC}" type="parTrans" cxnId="{3E69CE9C-C563-4C12-8831-FE9ECCA9E195}">
      <dgm:prSet/>
      <dgm:spPr/>
      <dgm:t>
        <a:bodyPr/>
        <a:lstStyle/>
        <a:p>
          <a:endParaRPr lang="en-GB"/>
        </a:p>
      </dgm:t>
    </dgm:pt>
    <dgm:pt modelId="{24C5B068-E3B4-4E27-A0FA-8326BC147702}" type="sibTrans" cxnId="{3E69CE9C-C563-4C12-8831-FE9ECCA9E195}">
      <dgm:prSet/>
      <dgm:spPr/>
      <dgm:t>
        <a:bodyPr/>
        <a:lstStyle/>
        <a:p>
          <a:endParaRPr lang="en-GB"/>
        </a:p>
      </dgm:t>
    </dgm:pt>
    <dgm:pt modelId="{33B7D57D-08F7-4C49-9F06-C2D2350420CE}">
      <dgm:prSet custT="1"/>
      <dgm:spPr/>
      <dgm:t>
        <a:bodyPr/>
        <a:lstStyle/>
        <a:p>
          <a:r>
            <a:rPr lang="pl-PL" sz="2000" dirty="0" smtClean="0"/>
            <a:t>egzaminatorzy</a:t>
          </a:r>
          <a:endParaRPr lang="en-GB" sz="2000" dirty="0"/>
        </a:p>
      </dgm:t>
    </dgm:pt>
    <dgm:pt modelId="{1E8D848A-FFB5-4C52-B495-0924FA9C77D1}" type="parTrans" cxnId="{4977D37F-FD6A-4A92-9C16-48084E482BAA}">
      <dgm:prSet/>
      <dgm:spPr/>
      <dgm:t>
        <a:bodyPr/>
        <a:lstStyle/>
        <a:p>
          <a:endParaRPr lang="en-GB"/>
        </a:p>
      </dgm:t>
    </dgm:pt>
    <dgm:pt modelId="{A30845A8-ED5F-47F3-84AB-A84247882F43}" type="sibTrans" cxnId="{4977D37F-FD6A-4A92-9C16-48084E482BAA}">
      <dgm:prSet/>
      <dgm:spPr/>
      <dgm:t>
        <a:bodyPr/>
        <a:lstStyle/>
        <a:p>
          <a:endParaRPr lang="en-GB"/>
        </a:p>
      </dgm:t>
    </dgm:pt>
    <dgm:pt modelId="{BBB69C9E-8202-413B-BD92-55AB3C8A1456}" type="pres">
      <dgm:prSet presAssocID="{F5629641-F213-4B18-B82F-3CFD1FA83C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BB9F4A-BBF0-4C8A-93C7-433B550CB589}" type="pres">
      <dgm:prSet presAssocID="{D93515F6-6946-4ABB-83A9-1436CA5740DD}" presName="parAndCh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10105-411F-48FC-80C2-3DD291DD36D6}" type="pres">
      <dgm:prSet presAssocID="{57C3562F-0A64-45B4-9838-317FF592F842}" presName="parAndChSpace" presStyleCnt="0"/>
      <dgm:spPr/>
    </dgm:pt>
    <dgm:pt modelId="{463DA82F-50D3-47EC-B6B9-104BAE5F710B}" type="pres">
      <dgm:prSet presAssocID="{C5F12578-B2A2-43D1-B783-4E6DA4B4DCFF}" presName="parAndChTx" presStyleLbl="node1" presStyleIdx="1" presStyleCnt="3" custScaleX="1134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C50118-FD82-4AA0-A3C8-CF85EAD35C50}" type="pres">
      <dgm:prSet presAssocID="{F183AF64-D999-449D-9A70-1DD697AC6461}" presName="parAndChSpace" presStyleCnt="0"/>
      <dgm:spPr/>
    </dgm:pt>
    <dgm:pt modelId="{E37CD970-25F7-445E-A799-7589E4B88D48}" type="pres">
      <dgm:prSet presAssocID="{538E9597-D318-4D32-BC2C-129919F73B25}" presName="parAndCh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5B31C0-F0F8-4F7B-A685-FEAF03608500}" type="presOf" srcId="{33B7D57D-08F7-4C49-9F06-C2D2350420CE}" destId="{E37CD970-25F7-445E-A799-7589E4B88D48}" srcOrd="0" destOrd="3" presId="urn:microsoft.com/office/officeart/2005/8/layout/hChevron3"/>
    <dgm:cxn modelId="{91EF5EDF-2A22-4B7E-9CF0-EE945DDFDADA}" type="presOf" srcId="{538E9597-D318-4D32-BC2C-129919F73B25}" destId="{E37CD970-25F7-445E-A799-7589E4B88D48}" srcOrd="0" destOrd="0" presId="urn:microsoft.com/office/officeart/2005/8/layout/hChevron3"/>
    <dgm:cxn modelId="{6A8C86D8-3745-4EC9-BE1E-9A162F717E1C}" type="presOf" srcId="{0B7798E9-BE16-4642-A175-EE0D0132CA04}" destId="{23BB9F4A-BBF0-4C8A-93C7-433B550CB589}" srcOrd="0" destOrd="1" presId="urn:microsoft.com/office/officeart/2005/8/layout/hChevron3"/>
    <dgm:cxn modelId="{DA09129E-3387-459A-B803-BDB112BADF16}" srcId="{C5F12578-B2A2-43D1-B783-4E6DA4B4DCFF}" destId="{067B0D51-C6AB-410D-918A-AF95057FB21A}" srcOrd="0" destOrd="0" parTransId="{5807EDC7-269B-4CFF-9D2F-DAE3A19BDA65}" sibTransId="{6939B434-34AC-4709-94BD-17AE6C17044A}"/>
    <dgm:cxn modelId="{3E69CE9C-C563-4C12-8831-FE9ECCA9E195}" srcId="{C5F12578-B2A2-43D1-B783-4E6DA4B4DCFF}" destId="{265EFBBC-C9AB-462A-9932-59CD0E2E02D8}" srcOrd="1" destOrd="0" parTransId="{5CF174D2-F089-4C3B-92E2-76F09B98D5EC}" sibTransId="{24C5B068-E3B4-4E27-A0FA-8326BC147702}"/>
    <dgm:cxn modelId="{AC2CCD75-2321-4064-A2F3-BFEF99762C5D}" type="presOf" srcId="{11ABF317-D656-486B-BB6A-3ED9883CF106}" destId="{E37CD970-25F7-445E-A799-7589E4B88D48}" srcOrd="0" destOrd="2" presId="urn:microsoft.com/office/officeart/2005/8/layout/hChevron3"/>
    <dgm:cxn modelId="{7EF3E4F8-DF54-4263-92B1-5EA2F8984420}" srcId="{F5629641-F213-4B18-B82F-3CFD1FA83C31}" destId="{C5F12578-B2A2-43D1-B783-4E6DA4B4DCFF}" srcOrd="1" destOrd="0" parTransId="{9F827A61-25AF-4B32-99FA-D92C495711EC}" sibTransId="{F183AF64-D999-449D-9A70-1DD697AC6461}"/>
    <dgm:cxn modelId="{4B0CC568-B662-4286-946E-C0750585E067}" type="presOf" srcId="{91ECACF7-5959-4C5F-9BB8-2AE8F35A4EFA}" destId="{E37CD970-25F7-445E-A799-7589E4B88D48}" srcOrd="0" destOrd="1" presId="urn:microsoft.com/office/officeart/2005/8/layout/hChevron3"/>
    <dgm:cxn modelId="{B96EF384-D385-4993-9B82-B0FB3C45DEF2}" type="presOf" srcId="{067B0D51-C6AB-410D-918A-AF95057FB21A}" destId="{463DA82F-50D3-47EC-B6B9-104BAE5F710B}" srcOrd="0" destOrd="1" presId="urn:microsoft.com/office/officeart/2005/8/layout/hChevron3"/>
    <dgm:cxn modelId="{A129EC74-A670-4952-B824-11A5FE7275E6}" type="presOf" srcId="{F5629641-F213-4B18-B82F-3CFD1FA83C31}" destId="{BBB69C9E-8202-413B-BD92-55AB3C8A1456}" srcOrd="0" destOrd="0" presId="urn:microsoft.com/office/officeart/2005/8/layout/hChevron3"/>
    <dgm:cxn modelId="{4977D37F-FD6A-4A92-9C16-48084E482BAA}" srcId="{538E9597-D318-4D32-BC2C-129919F73B25}" destId="{33B7D57D-08F7-4C49-9F06-C2D2350420CE}" srcOrd="2" destOrd="0" parTransId="{1E8D848A-FFB5-4C52-B495-0924FA9C77D1}" sibTransId="{A30845A8-ED5F-47F3-84AB-A84247882F43}"/>
    <dgm:cxn modelId="{59836927-1DAB-4D26-B122-FBFDFA6428B7}" srcId="{538E9597-D318-4D32-BC2C-129919F73B25}" destId="{91ECACF7-5959-4C5F-9BB8-2AE8F35A4EFA}" srcOrd="0" destOrd="0" parTransId="{CD0A0282-4DF6-414C-BFF4-E5B30C5DDD33}" sibTransId="{B34EC65F-BD3D-4B34-BF05-C9F2EC839FDD}"/>
    <dgm:cxn modelId="{F48CFA1E-04B6-4D83-AC82-352ECE7E643B}" srcId="{D93515F6-6946-4ABB-83A9-1436CA5740DD}" destId="{0B7798E9-BE16-4642-A175-EE0D0132CA04}" srcOrd="0" destOrd="0" parTransId="{F8255DFC-21E3-47E6-98B7-7B90B686CF8C}" sibTransId="{069042A6-E35E-43F0-9B6D-562A33B07913}"/>
    <dgm:cxn modelId="{D95301BE-B143-4E71-A8B9-6B2DF18BC3CE}" type="presOf" srcId="{D93515F6-6946-4ABB-83A9-1436CA5740DD}" destId="{23BB9F4A-BBF0-4C8A-93C7-433B550CB589}" srcOrd="0" destOrd="0" presId="urn:microsoft.com/office/officeart/2005/8/layout/hChevron3"/>
    <dgm:cxn modelId="{2138F0CF-B9FD-4040-AE63-0D00D9F09D0E}" srcId="{538E9597-D318-4D32-BC2C-129919F73B25}" destId="{11ABF317-D656-486B-BB6A-3ED9883CF106}" srcOrd="1" destOrd="0" parTransId="{978C78BA-C1F6-4A26-A61A-21D9D7FD5003}" sibTransId="{98F07D8F-1AB1-42D1-93D9-9EEDB2CC9B11}"/>
    <dgm:cxn modelId="{0C3D2C91-3CD3-48A2-A3EF-B7C349B0EF47}" type="presOf" srcId="{265EFBBC-C9AB-462A-9932-59CD0E2E02D8}" destId="{463DA82F-50D3-47EC-B6B9-104BAE5F710B}" srcOrd="0" destOrd="2" presId="urn:microsoft.com/office/officeart/2005/8/layout/hChevron3"/>
    <dgm:cxn modelId="{B1D22E64-E532-4BE5-9683-2354F5862F08}" type="presOf" srcId="{C5F12578-B2A2-43D1-B783-4E6DA4B4DCFF}" destId="{463DA82F-50D3-47EC-B6B9-104BAE5F710B}" srcOrd="0" destOrd="0" presId="urn:microsoft.com/office/officeart/2005/8/layout/hChevron3"/>
    <dgm:cxn modelId="{A503214D-0B4A-4B83-BD8B-8EDF0836D5B3}" srcId="{F5629641-F213-4B18-B82F-3CFD1FA83C31}" destId="{D93515F6-6946-4ABB-83A9-1436CA5740DD}" srcOrd="0" destOrd="0" parTransId="{9D3E7230-92A2-43D2-9C89-063A492144BE}" sibTransId="{57C3562F-0A64-45B4-9838-317FF592F842}"/>
    <dgm:cxn modelId="{FDD0CB2C-BCDB-4FCA-8B8E-086099864714}" srcId="{F5629641-F213-4B18-B82F-3CFD1FA83C31}" destId="{538E9597-D318-4D32-BC2C-129919F73B25}" srcOrd="2" destOrd="0" parTransId="{01A46D85-EFEE-422B-9BDD-63358317CE8A}" sibTransId="{39BE949A-4765-4CF4-A52C-45390A6DB9A4}"/>
    <dgm:cxn modelId="{9BA6BB64-74BF-4451-93F7-3815853BE9FF}" type="presParOf" srcId="{BBB69C9E-8202-413B-BD92-55AB3C8A1456}" destId="{23BB9F4A-BBF0-4C8A-93C7-433B550CB589}" srcOrd="0" destOrd="0" presId="urn:microsoft.com/office/officeart/2005/8/layout/hChevron3"/>
    <dgm:cxn modelId="{208A8F85-E547-434F-B515-B067DEB201FF}" type="presParOf" srcId="{BBB69C9E-8202-413B-BD92-55AB3C8A1456}" destId="{68610105-411F-48FC-80C2-3DD291DD36D6}" srcOrd="1" destOrd="0" presId="urn:microsoft.com/office/officeart/2005/8/layout/hChevron3"/>
    <dgm:cxn modelId="{6F9E3FDE-2745-474E-9EB0-1AE56B3A3C3B}" type="presParOf" srcId="{BBB69C9E-8202-413B-BD92-55AB3C8A1456}" destId="{463DA82F-50D3-47EC-B6B9-104BAE5F710B}" srcOrd="2" destOrd="0" presId="urn:microsoft.com/office/officeart/2005/8/layout/hChevron3"/>
    <dgm:cxn modelId="{9B5E0644-20F8-4B9A-9404-29C21EE79301}" type="presParOf" srcId="{BBB69C9E-8202-413B-BD92-55AB3C8A1456}" destId="{75C50118-FD82-4AA0-A3C8-CF85EAD35C50}" srcOrd="3" destOrd="0" presId="urn:microsoft.com/office/officeart/2005/8/layout/hChevron3"/>
    <dgm:cxn modelId="{88209786-F431-4DE1-9429-512C312902FE}" type="presParOf" srcId="{BBB69C9E-8202-413B-BD92-55AB3C8A1456}" destId="{E37CD970-25F7-445E-A799-7589E4B88D4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C10B-D9BE-4886-BD2F-E56E63605B86}">
      <dsp:nvSpPr>
        <dsp:cNvPr id="0" name=""/>
        <dsp:cNvSpPr/>
      </dsp:nvSpPr>
      <dsp:spPr>
        <a:xfrm>
          <a:off x="4083536" y="592"/>
          <a:ext cx="6125304" cy="231020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i="0" kern="1200" dirty="0" smtClean="0">
              <a:ea typeface="Calibri"/>
              <a:cs typeface="ArialMT"/>
            </a:rPr>
            <a:t>podstawę programową kształcenia </a:t>
          </a:r>
          <a:endParaRPr lang="en-GB" sz="2000" kern="1200" dirty="0"/>
        </a:p>
      </dsp:txBody>
      <dsp:txXfrm>
        <a:off x="4083536" y="289367"/>
        <a:ext cx="5258978" cy="1732652"/>
      </dsp:txXfrm>
    </dsp:sp>
    <dsp:sp modelId="{E034A38E-6CF3-43F3-A09A-01C03DDD47FC}">
      <dsp:nvSpPr>
        <dsp:cNvPr id="0" name=""/>
        <dsp:cNvSpPr/>
      </dsp:nvSpPr>
      <dsp:spPr>
        <a:xfrm>
          <a:off x="0" y="592"/>
          <a:ext cx="4083536" cy="23102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0" kern="1200" smtClean="0">
              <a:ea typeface="Calibri"/>
              <a:cs typeface="ArialMT"/>
            </a:rPr>
            <a:t>Kształcenie w zawodach wpisanych do klasyfikacji zawodów szkolnictwa zawodowego prowadzone jest w oparciu o</a:t>
          </a:r>
          <a:endParaRPr lang="pl-PL" sz="2000" b="1" i="0" kern="1200" dirty="0">
            <a:ea typeface="Calibri"/>
            <a:cs typeface="ArialMT"/>
          </a:endParaRPr>
        </a:p>
      </dsp:txBody>
      <dsp:txXfrm>
        <a:off x="112775" y="113367"/>
        <a:ext cx="3857986" cy="2084652"/>
      </dsp:txXfrm>
    </dsp:sp>
    <dsp:sp modelId="{0C704D6E-8DBD-40D1-AE3D-4E3246A23295}">
      <dsp:nvSpPr>
        <dsp:cNvPr id="0" name=""/>
        <dsp:cNvSpPr/>
      </dsp:nvSpPr>
      <dsp:spPr>
        <a:xfrm>
          <a:off x="4083536" y="2541815"/>
          <a:ext cx="6125304" cy="231020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2000" b="1" i="0" kern="1200" dirty="0" smtClean="0">
              <a:ea typeface="Calibri"/>
              <a:cs typeface="ArialMT"/>
            </a:rPr>
            <a:t>podstawy programowej kształcenia w zawodach</a:t>
          </a:r>
          <a:r>
            <a:rPr lang="pl-PL" sz="2000" b="1" i="0" kern="1200" dirty="0" smtClean="0"/>
            <a:t> 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</dsp:txBody>
      <dsp:txXfrm>
        <a:off x="4083536" y="2830590"/>
        <a:ext cx="5258978" cy="1732652"/>
      </dsp:txXfrm>
    </dsp:sp>
    <dsp:sp modelId="{EDC5B2E2-AC35-4434-813A-445E017BB1D9}">
      <dsp:nvSpPr>
        <dsp:cNvPr id="0" name=""/>
        <dsp:cNvSpPr/>
      </dsp:nvSpPr>
      <dsp:spPr>
        <a:xfrm>
          <a:off x="0" y="2542407"/>
          <a:ext cx="4083536" cy="23102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0" kern="1200" smtClean="0">
              <a:ea typeface="Calibri"/>
              <a:cs typeface="ArialMT"/>
            </a:rPr>
            <a:t>Program nauczania do zawodu realizowany w szkole uwzględnia wszystkie elementy</a:t>
          </a:r>
          <a:endParaRPr lang="pl-PL" sz="2000" b="1" i="0" kern="1200" dirty="0"/>
        </a:p>
      </dsp:txBody>
      <dsp:txXfrm>
        <a:off x="112775" y="2655182"/>
        <a:ext cx="3857986" cy="20846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19875-3694-4D90-B217-EA6EF217EF02}">
      <dsp:nvSpPr>
        <dsp:cNvPr id="0" name=""/>
        <dsp:cNvSpPr/>
      </dsp:nvSpPr>
      <dsp:spPr>
        <a:xfrm>
          <a:off x="5134" y="1462598"/>
          <a:ext cx="1750888" cy="87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Laboratorium ECDL </a:t>
          </a:r>
          <a:endParaRPr lang="en-GB" sz="1800" kern="1200"/>
        </a:p>
      </dsp:txBody>
      <dsp:txXfrm>
        <a:off x="30775" y="1488239"/>
        <a:ext cx="1699606" cy="824162"/>
      </dsp:txXfrm>
    </dsp:sp>
    <dsp:sp modelId="{3943C1A0-A870-4ACC-8E93-87B900A513BF}">
      <dsp:nvSpPr>
        <dsp:cNvPr id="0" name=""/>
        <dsp:cNvSpPr/>
      </dsp:nvSpPr>
      <dsp:spPr>
        <a:xfrm>
          <a:off x="2193745" y="1462598"/>
          <a:ext cx="1750888" cy="87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Laboratorium ECDL CAD</a:t>
          </a:r>
          <a:endParaRPr lang="en-GB" sz="1800" kern="1200"/>
        </a:p>
      </dsp:txBody>
      <dsp:txXfrm>
        <a:off x="2219386" y="1488239"/>
        <a:ext cx="1699606" cy="824162"/>
      </dsp:txXfrm>
    </dsp:sp>
    <dsp:sp modelId="{64E6C9FF-015C-46CA-88DF-ECBB9AF48F79}">
      <dsp:nvSpPr>
        <dsp:cNvPr id="0" name=""/>
        <dsp:cNvSpPr/>
      </dsp:nvSpPr>
      <dsp:spPr>
        <a:xfrm>
          <a:off x="4382355" y="1462598"/>
          <a:ext cx="1750888" cy="87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Akademia Lokalna CISCO</a:t>
          </a:r>
          <a:endParaRPr lang="en-GB" sz="1800" kern="1200" dirty="0"/>
        </a:p>
      </dsp:txBody>
      <dsp:txXfrm>
        <a:off x="4407996" y="1488239"/>
        <a:ext cx="1699606" cy="824162"/>
      </dsp:txXfrm>
    </dsp:sp>
    <dsp:sp modelId="{9B102CDE-0215-4957-9112-07A98ABA4C68}">
      <dsp:nvSpPr>
        <dsp:cNvPr id="0" name=""/>
        <dsp:cNvSpPr/>
      </dsp:nvSpPr>
      <dsp:spPr>
        <a:xfrm>
          <a:off x="6570966" y="1462598"/>
          <a:ext cx="1750888" cy="87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Wirtualne </a:t>
          </a:r>
          <a:r>
            <a:rPr lang="pl-PL" sz="1800" kern="1200" dirty="0" smtClean="0"/>
            <a:t>laboratorium </a:t>
          </a:r>
          <a:r>
            <a:rPr lang="pl-PL" sz="1800" kern="1200" dirty="0" err="1" smtClean="0"/>
            <a:t>linuxa</a:t>
          </a:r>
          <a:endParaRPr lang="en-GB" sz="1800" kern="1200" dirty="0"/>
        </a:p>
      </dsp:txBody>
      <dsp:txXfrm>
        <a:off x="6596607" y="1488239"/>
        <a:ext cx="1699606" cy="824162"/>
      </dsp:txXfrm>
    </dsp:sp>
    <dsp:sp modelId="{E8E4EDB4-C1AD-4BBA-8571-395E06CB428A}">
      <dsp:nvSpPr>
        <dsp:cNvPr id="0" name=""/>
        <dsp:cNvSpPr/>
      </dsp:nvSpPr>
      <dsp:spPr>
        <a:xfrm>
          <a:off x="8759576" y="1462598"/>
          <a:ext cx="1750888" cy="87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Laboratorium sterowników PLC</a:t>
          </a:r>
          <a:endParaRPr lang="en-GB" sz="1800" kern="1200"/>
        </a:p>
      </dsp:txBody>
      <dsp:txXfrm>
        <a:off x="8785217" y="1488239"/>
        <a:ext cx="1699606" cy="8241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064C-67EA-456C-A52B-8B5D44F70435}">
      <dsp:nvSpPr>
        <dsp:cNvPr id="0" name=""/>
        <dsp:cNvSpPr/>
      </dsp:nvSpPr>
      <dsp:spPr>
        <a:xfrm>
          <a:off x="5703" y="712519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latin typeface="+mn-lt"/>
            </a:rPr>
            <a:t>  </a:t>
          </a:r>
          <a:r>
            <a:rPr lang="pl-PL" sz="1600" b="0" kern="1200" dirty="0" smtClean="0">
              <a:latin typeface="+mn-lt"/>
            </a:rPr>
            <a:t>Cisco Systems Poland Sp. z o.o.</a:t>
          </a:r>
          <a:endParaRPr lang="en-GB" sz="1600" b="0" kern="1200" dirty="0">
            <a:latin typeface="+mn-lt"/>
          </a:endParaRPr>
        </a:p>
      </dsp:txBody>
      <dsp:txXfrm>
        <a:off x="36775" y="743591"/>
        <a:ext cx="1705977" cy="998729"/>
      </dsp:txXfrm>
    </dsp:sp>
    <dsp:sp modelId="{B5E33595-985A-4D14-9116-923DDBB08D2A}">
      <dsp:nvSpPr>
        <dsp:cNvPr id="0" name=""/>
        <dsp:cNvSpPr/>
      </dsp:nvSpPr>
      <dsp:spPr>
        <a:xfrm>
          <a:off x="1929420" y="1023708"/>
          <a:ext cx="374841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1929420" y="1111407"/>
        <a:ext cx="262389" cy="263096"/>
      </dsp:txXfrm>
    </dsp:sp>
    <dsp:sp modelId="{AC43FA69-530F-48A8-AE2B-62619D78632B}">
      <dsp:nvSpPr>
        <dsp:cNvPr id="0" name=""/>
        <dsp:cNvSpPr/>
      </dsp:nvSpPr>
      <dsp:spPr>
        <a:xfrm>
          <a:off x="2481074" y="712519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+mn-lt"/>
            </a:rPr>
            <a:t>  </a:t>
          </a:r>
          <a:r>
            <a:rPr lang="pl-PL" sz="1600" b="0" i="0" kern="1200" dirty="0" smtClean="0">
              <a:latin typeface="+mn-lt"/>
            </a:rPr>
            <a:t>SUSE Polska Sp. z o.o.</a:t>
          </a:r>
          <a:endParaRPr lang="en-GB" sz="1600" b="0" kern="1200" dirty="0">
            <a:latin typeface="+mn-lt"/>
          </a:endParaRPr>
        </a:p>
      </dsp:txBody>
      <dsp:txXfrm>
        <a:off x="2512146" y="743591"/>
        <a:ext cx="1705977" cy="998729"/>
      </dsp:txXfrm>
    </dsp:sp>
    <dsp:sp modelId="{872C9EDE-646B-4648-98D5-3A65D75A55C7}">
      <dsp:nvSpPr>
        <dsp:cNvPr id="0" name=""/>
        <dsp:cNvSpPr/>
      </dsp:nvSpPr>
      <dsp:spPr>
        <a:xfrm>
          <a:off x="4404790" y="1023708"/>
          <a:ext cx="374841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404790" y="1111407"/>
        <a:ext cx="262389" cy="263096"/>
      </dsp:txXfrm>
    </dsp:sp>
    <dsp:sp modelId="{A14B7F72-6622-475F-8B62-CA1836B347B3}">
      <dsp:nvSpPr>
        <dsp:cNvPr id="0" name=""/>
        <dsp:cNvSpPr/>
      </dsp:nvSpPr>
      <dsp:spPr>
        <a:xfrm>
          <a:off x="4956444" y="712519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err="1" smtClean="0">
              <a:latin typeface="+mn-lt"/>
            </a:rPr>
            <a:t>Polskie</a:t>
          </a:r>
          <a:r>
            <a:rPr lang="en-GB" sz="1600" b="0" kern="1200" dirty="0" smtClean="0">
              <a:latin typeface="+mn-lt"/>
            </a:rPr>
            <a:t> </a:t>
          </a:r>
          <a:r>
            <a:rPr lang="en-GB" sz="1600" b="0" kern="1200" dirty="0" err="1" smtClean="0">
              <a:latin typeface="+mn-lt"/>
            </a:rPr>
            <a:t>Towarzystwo</a:t>
          </a:r>
          <a:r>
            <a:rPr lang="en-GB" sz="1600" b="0" kern="1200" dirty="0" smtClean="0">
              <a:latin typeface="+mn-lt"/>
            </a:rPr>
            <a:t> </a:t>
          </a:r>
          <a:r>
            <a:rPr lang="en-GB" sz="1600" b="0" kern="1200" dirty="0" err="1" smtClean="0">
              <a:latin typeface="+mn-lt"/>
            </a:rPr>
            <a:t>Informatyczne</a:t>
          </a:r>
          <a:endParaRPr lang="en-GB" sz="1600" b="0" kern="1200" dirty="0">
            <a:latin typeface="+mn-lt"/>
          </a:endParaRPr>
        </a:p>
      </dsp:txBody>
      <dsp:txXfrm>
        <a:off x="4987516" y="743591"/>
        <a:ext cx="1705977" cy="998729"/>
      </dsp:txXfrm>
    </dsp:sp>
    <dsp:sp modelId="{BC6D5851-36FE-4491-B0AB-F8B1E9332484}">
      <dsp:nvSpPr>
        <dsp:cNvPr id="0" name=""/>
        <dsp:cNvSpPr/>
      </dsp:nvSpPr>
      <dsp:spPr>
        <a:xfrm>
          <a:off x="6880161" y="1023708"/>
          <a:ext cx="374841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6880161" y="1111407"/>
        <a:ext cx="262389" cy="263096"/>
      </dsp:txXfrm>
    </dsp:sp>
    <dsp:sp modelId="{D8353B8F-222E-45B9-9D42-137005B3F4E3}">
      <dsp:nvSpPr>
        <dsp:cNvPr id="0" name=""/>
        <dsp:cNvSpPr/>
      </dsp:nvSpPr>
      <dsp:spPr>
        <a:xfrm>
          <a:off x="7431815" y="712519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>
              <a:latin typeface="+mn-lt"/>
            </a:rPr>
            <a:t>ASTOR Sp. z </a:t>
          </a:r>
          <a:r>
            <a:rPr lang="en-GB" sz="1600" b="0" i="0" kern="1200" dirty="0" err="1" smtClean="0">
              <a:latin typeface="+mn-lt"/>
            </a:rPr>
            <a:t>o.o</a:t>
          </a:r>
          <a:r>
            <a:rPr lang="en-GB" sz="1600" b="0" i="0" kern="1200" dirty="0" smtClean="0">
              <a:latin typeface="+mn-lt"/>
            </a:rPr>
            <a:t>.</a:t>
          </a:r>
          <a:endParaRPr lang="en-GB" sz="1600" b="0" kern="1200" dirty="0">
            <a:latin typeface="+mn-lt"/>
          </a:endParaRPr>
        </a:p>
      </dsp:txBody>
      <dsp:txXfrm>
        <a:off x="7462887" y="743591"/>
        <a:ext cx="1705977" cy="998729"/>
      </dsp:txXfrm>
    </dsp:sp>
    <dsp:sp modelId="{74E2BF70-6259-4D97-8669-E9AB70D1A2A0}">
      <dsp:nvSpPr>
        <dsp:cNvPr id="0" name=""/>
        <dsp:cNvSpPr/>
      </dsp:nvSpPr>
      <dsp:spPr>
        <a:xfrm>
          <a:off x="9355531" y="1023708"/>
          <a:ext cx="374841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9355531" y="1111407"/>
        <a:ext cx="262389" cy="263096"/>
      </dsp:txXfrm>
    </dsp:sp>
    <dsp:sp modelId="{C0EE2E39-4B1B-4563-BFAE-4191D0EB85DE}">
      <dsp:nvSpPr>
        <dsp:cNvPr id="0" name=""/>
        <dsp:cNvSpPr/>
      </dsp:nvSpPr>
      <dsp:spPr>
        <a:xfrm>
          <a:off x="9907185" y="712519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0" kern="1200" dirty="0" smtClean="0">
              <a:latin typeface="+mn-lt"/>
            </a:rPr>
            <a:t>Lang LTC Centrum Egzaminacyjne Cambridge English </a:t>
          </a:r>
          <a:br>
            <a:rPr lang="pl-PL" sz="1600" b="0" i="0" kern="1200" dirty="0" smtClean="0">
              <a:latin typeface="+mn-lt"/>
            </a:rPr>
          </a:br>
          <a:r>
            <a:rPr lang="pl-PL" sz="1600" b="0" i="0" kern="1200" dirty="0" smtClean="0">
              <a:latin typeface="+mn-lt"/>
            </a:rPr>
            <a:t>w Polsce</a:t>
          </a:r>
          <a:endParaRPr lang="en-GB" sz="1600" b="0" kern="1200" dirty="0">
            <a:latin typeface="+mn-lt"/>
          </a:endParaRPr>
        </a:p>
      </dsp:txBody>
      <dsp:txXfrm>
        <a:off x="9938257" y="743591"/>
        <a:ext cx="1705977" cy="998729"/>
      </dsp:txXfrm>
    </dsp:sp>
    <dsp:sp modelId="{6CF14DBB-BA72-442C-9286-D83895BF274C}">
      <dsp:nvSpPr>
        <dsp:cNvPr id="0" name=""/>
        <dsp:cNvSpPr/>
      </dsp:nvSpPr>
      <dsp:spPr>
        <a:xfrm rot="5400000">
          <a:off x="10603825" y="1897160"/>
          <a:ext cx="374841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-5400000">
        <a:off x="10659698" y="1928986"/>
        <a:ext cx="263096" cy="262389"/>
      </dsp:txXfrm>
    </dsp:sp>
    <dsp:sp modelId="{159077CA-4D71-4731-91C9-AB92B93DDA78}">
      <dsp:nvSpPr>
        <dsp:cNvPr id="0" name=""/>
        <dsp:cNvSpPr/>
      </dsp:nvSpPr>
      <dsp:spPr>
        <a:xfrm>
          <a:off x="9907185" y="2480640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+mn-lt"/>
            </a:rPr>
            <a:t>ZDZ</a:t>
          </a:r>
          <a:endParaRPr lang="en-GB" sz="1600" b="0" kern="1200" dirty="0">
            <a:latin typeface="+mn-lt"/>
          </a:endParaRPr>
        </a:p>
      </dsp:txBody>
      <dsp:txXfrm>
        <a:off x="9938257" y="2511712"/>
        <a:ext cx="1705977" cy="998729"/>
      </dsp:txXfrm>
    </dsp:sp>
    <dsp:sp modelId="{D501F7CC-E069-48A1-8BEA-62A49152A29D}">
      <dsp:nvSpPr>
        <dsp:cNvPr id="0" name=""/>
        <dsp:cNvSpPr/>
      </dsp:nvSpPr>
      <dsp:spPr>
        <a:xfrm rot="10800000">
          <a:off x="9376749" y="2791830"/>
          <a:ext cx="374841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9489201" y="2879529"/>
        <a:ext cx="262389" cy="263096"/>
      </dsp:txXfrm>
    </dsp:sp>
    <dsp:sp modelId="{5AC3DC2A-AD59-4046-BAB4-04BF2B84086B}">
      <dsp:nvSpPr>
        <dsp:cNvPr id="0" name=""/>
        <dsp:cNvSpPr/>
      </dsp:nvSpPr>
      <dsp:spPr>
        <a:xfrm>
          <a:off x="7431815" y="2480640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+mn-lt"/>
            </a:rPr>
            <a:t>UDT</a:t>
          </a:r>
          <a:endParaRPr lang="en-GB" sz="1600" b="0" kern="1200" dirty="0">
            <a:latin typeface="+mn-lt"/>
          </a:endParaRPr>
        </a:p>
      </dsp:txBody>
      <dsp:txXfrm>
        <a:off x="7462887" y="2511712"/>
        <a:ext cx="1705977" cy="998729"/>
      </dsp:txXfrm>
    </dsp:sp>
    <dsp:sp modelId="{90C95FDB-83E3-4323-969C-D8B5A5E34D40}">
      <dsp:nvSpPr>
        <dsp:cNvPr id="0" name=""/>
        <dsp:cNvSpPr/>
      </dsp:nvSpPr>
      <dsp:spPr>
        <a:xfrm rot="10750971">
          <a:off x="6901359" y="2809331"/>
          <a:ext cx="374879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7013817" y="2896228"/>
        <a:ext cx="262415" cy="263096"/>
      </dsp:txXfrm>
    </dsp:sp>
    <dsp:sp modelId="{2E4A9A60-4D0C-45E1-BABC-465D3FFA842C}">
      <dsp:nvSpPr>
        <dsp:cNvPr id="0" name=""/>
        <dsp:cNvSpPr/>
      </dsp:nvSpPr>
      <dsp:spPr>
        <a:xfrm>
          <a:off x="4956444" y="2515946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solidFill>
                <a:schemeClr val="bg1"/>
              </a:solidFill>
              <a:latin typeface="+mn-lt"/>
            </a:rPr>
            <a:t>Fundacja Rozwoju Systemu Edukacji</a:t>
          </a:r>
          <a:endParaRPr lang="en-GB" sz="1600" b="0" kern="1200" dirty="0">
            <a:solidFill>
              <a:schemeClr val="bg1"/>
            </a:solidFill>
            <a:latin typeface="+mn-lt"/>
          </a:endParaRPr>
        </a:p>
      </dsp:txBody>
      <dsp:txXfrm>
        <a:off x="4987516" y="2547018"/>
        <a:ext cx="1705977" cy="998729"/>
      </dsp:txXfrm>
    </dsp:sp>
    <dsp:sp modelId="{E68E2E4D-F237-41E3-BF33-CE6EC3BBEC29}">
      <dsp:nvSpPr>
        <dsp:cNvPr id="0" name=""/>
        <dsp:cNvSpPr/>
      </dsp:nvSpPr>
      <dsp:spPr>
        <a:xfrm rot="10849029">
          <a:off x="4425989" y="2809634"/>
          <a:ext cx="374879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4538447" y="2898135"/>
        <a:ext cx="262415" cy="263096"/>
      </dsp:txXfrm>
    </dsp:sp>
    <dsp:sp modelId="{F0B97046-3089-4B4C-BB31-5869073AB5D0}">
      <dsp:nvSpPr>
        <dsp:cNvPr id="0" name=""/>
        <dsp:cNvSpPr/>
      </dsp:nvSpPr>
      <dsp:spPr>
        <a:xfrm>
          <a:off x="2481074" y="2480640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err="1" smtClean="0"/>
            <a:t>Krajowe</a:t>
          </a:r>
          <a:r>
            <a:rPr lang="en-GB" sz="1600" b="0" i="0" kern="1200" dirty="0" smtClean="0"/>
            <a:t> Centrum EUROPASS</a:t>
          </a:r>
          <a:endParaRPr lang="en-GB" sz="1600" b="0" kern="1200" dirty="0">
            <a:solidFill>
              <a:schemeClr val="bg1"/>
            </a:solidFill>
            <a:latin typeface="+mn-lt"/>
          </a:endParaRPr>
        </a:p>
      </dsp:txBody>
      <dsp:txXfrm>
        <a:off x="2512146" y="2511712"/>
        <a:ext cx="1705977" cy="998729"/>
      </dsp:txXfrm>
    </dsp:sp>
    <dsp:sp modelId="{15014CA3-DF01-4911-B790-D1E57F64E62F}">
      <dsp:nvSpPr>
        <dsp:cNvPr id="0" name=""/>
        <dsp:cNvSpPr/>
      </dsp:nvSpPr>
      <dsp:spPr>
        <a:xfrm rot="10800000">
          <a:off x="1950637" y="2791830"/>
          <a:ext cx="374841" cy="4384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063089" y="2879529"/>
        <a:ext cx="262389" cy="263096"/>
      </dsp:txXfrm>
    </dsp:sp>
    <dsp:sp modelId="{75FAEE71-D8F4-46C4-A164-B3C710C67F87}">
      <dsp:nvSpPr>
        <dsp:cNvPr id="0" name=""/>
        <dsp:cNvSpPr/>
      </dsp:nvSpPr>
      <dsp:spPr>
        <a:xfrm>
          <a:off x="5703" y="2480640"/>
          <a:ext cx="1768121" cy="1060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solidFill>
                <a:schemeClr val="bg1"/>
              </a:solidFill>
              <a:latin typeface="+mn-lt"/>
            </a:rPr>
            <a:t>Partnerzy zagraniczni</a:t>
          </a:r>
          <a:endParaRPr lang="en-GB" sz="1600" b="0" kern="1200" dirty="0">
            <a:solidFill>
              <a:schemeClr val="bg1"/>
            </a:solidFill>
            <a:latin typeface="+mn-lt"/>
          </a:endParaRPr>
        </a:p>
      </dsp:txBody>
      <dsp:txXfrm>
        <a:off x="36775" y="2511712"/>
        <a:ext cx="1705977" cy="9987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18755-426F-43A2-8136-532DF6D4FD28}">
      <dsp:nvSpPr>
        <dsp:cNvPr id="0" name=""/>
        <dsp:cNvSpPr/>
      </dsp:nvSpPr>
      <dsp:spPr>
        <a:xfrm rot="5400000">
          <a:off x="5630604" y="-1464987"/>
          <a:ext cx="3040007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umożliwianie obywatelom państw europejskich łatwiejszego zdobywania kwalifikacji zawodowych (świadectw, dyplomów)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ułatwienie porównywanie wiedzy, umiejętności 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kern="1200" dirty="0" smtClean="0"/>
            <a:t>i </a:t>
          </a:r>
          <a:r>
            <a:rPr lang="pl-PL" sz="2000" kern="1200" dirty="0" smtClean="0"/>
            <a:t>kompetencji obywateli różnych krajów UE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wspieranie europejskiej mobilności zawodowej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wspieranie procesu LLL – „Uczenie się przez całe życie”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podnoszenie jakości kształcenia i szkolenia zawodowego</a:t>
          </a:r>
          <a:endParaRPr lang="en-GB" sz="2000" kern="1200" dirty="0"/>
        </a:p>
      </dsp:txBody>
      <dsp:txXfrm rot="-5400000">
        <a:off x="3785616" y="528402"/>
        <a:ext cx="6581583" cy="2743205"/>
      </dsp:txXfrm>
    </dsp:sp>
    <dsp:sp modelId="{071DE834-716E-4F01-B43F-2896D103A6D7}">
      <dsp:nvSpPr>
        <dsp:cNvPr id="0" name=""/>
        <dsp:cNvSpPr/>
      </dsp:nvSpPr>
      <dsp:spPr>
        <a:xfrm>
          <a:off x="0" y="0"/>
          <a:ext cx="3785616" cy="38000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smtClean="0"/>
            <a:t>CELE</a:t>
          </a:r>
          <a:endParaRPr lang="en-GB" sz="6500" kern="1200"/>
        </a:p>
      </dsp:txBody>
      <dsp:txXfrm>
        <a:off x="184799" y="184799"/>
        <a:ext cx="3416018" cy="34304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B62F-3E68-4855-9A98-EA886ECE0753}">
      <dsp:nvSpPr>
        <dsp:cNvPr id="0" name=""/>
        <dsp:cNvSpPr/>
      </dsp:nvSpPr>
      <dsp:spPr>
        <a:xfrm>
          <a:off x="10264" y="315808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uzupełniamy kształcenie zawodowe, przybliżając je do rzeczywistych potrzeb pracodawcy lub grupy pracodawców; </a:t>
          </a:r>
          <a:endParaRPr lang="en-GB" sz="2100" kern="1200" dirty="0"/>
        </a:p>
      </dsp:txBody>
      <dsp:txXfrm>
        <a:off x="64178" y="369722"/>
        <a:ext cx="2960099" cy="1732928"/>
      </dsp:txXfrm>
    </dsp:sp>
    <dsp:sp modelId="{89B1F3F4-1442-4955-AC83-49F325EB6CB0}">
      <dsp:nvSpPr>
        <dsp:cNvPr id="0" name=""/>
        <dsp:cNvSpPr/>
      </dsp:nvSpPr>
      <dsp:spPr>
        <a:xfrm>
          <a:off x="3348169" y="855763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348169" y="1007932"/>
        <a:ext cx="455280" cy="456507"/>
      </dsp:txXfrm>
    </dsp:sp>
    <dsp:sp modelId="{39991EEF-5B5D-4794-8C93-A6F5B0D8862C}">
      <dsp:nvSpPr>
        <dsp:cNvPr id="0" name=""/>
        <dsp:cNvSpPr/>
      </dsp:nvSpPr>
      <dsp:spPr>
        <a:xfrm>
          <a:off x="4305362" y="315808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wprowadzamy do  kształcenia zawodowego standardy obowiązujące na rynku pracy;</a:t>
          </a:r>
          <a:endParaRPr lang="en-GB" sz="2100" kern="1200" dirty="0"/>
        </a:p>
      </dsp:txBody>
      <dsp:txXfrm>
        <a:off x="4359276" y="369722"/>
        <a:ext cx="2960099" cy="1732928"/>
      </dsp:txXfrm>
    </dsp:sp>
    <dsp:sp modelId="{E998F515-49EC-4B88-82B1-F2ECB17EA1FA}">
      <dsp:nvSpPr>
        <dsp:cNvPr id="0" name=""/>
        <dsp:cNvSpPr/>
      </dsp:nvSpPr>
      <dsp:spPr>
        <a:xfrm>
          <a:off x="7643267" y="855763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7643267" y="1007932"/>
        <a:ext cx="455280" cy="456507"/>
      </dsp:txXfrm>
    </dsp:sp>
    <dsp:sp modelId="{16DE6FA5-401A-43EB-BCF3-D4AD751F2A9D}">
      <dsp:nvSpPr>
        <dsp:cNvPr id="0" name=""/>
        <dsp:cNvSpPr/>
      </dsp:nvSpPr>
      <dsp:spPr>
        <a:xfrm>
          <a:off x="8600461" y="315808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spełniamy wymogi określone dla danej normy - </a:t>
          </a:r>
          <a:r>
            <a:rPr lang="en-US" sz="2100" kern="1200" dirty="0" err="1" smtClean="0"/>
            <a:t>traktowane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przez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pracodawców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jako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gwarancje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umiejętności</a:t>
          </a:r>
          <a:r>
            <a:rPr lang="pl-PL" sz="2100" kern="1200" dirty="0" smtClean="0"/>
            <a:t>;</a:t>
          </a:r>
          <a:endParaRPr lang="en-GB" sz="2100" kern="1200" dirty="0"/>
        </a:p>
      </dsp:txBody>
      <dsp:txXfrm>
        <a:off x="8654375" y="369722"/>
        <a:ext cx="2960099" cy="1732928"/>
      </dsp:txXfrm>
    </dsp:sp>
    <dsp:sp modelId="{3E5F1446-1F92-486B-A69B-A93A0B82BA97}">
      <dsp:nvSpPr>
        <dsp:cNvPr id="0" name=""/>
        <dsp:cNvSpPr/>
      </dsp:nvSpPr>
      <dsp:spPr>
        <a:xfrm rot="5400000">
          <a:off x="9809224" y="2371319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-5400000">
        <a:off x="9906171" y="2426541"/>
        <a:ext cx="456507" cy="455280"/>
      </dsp:txXfrm>
    </dsp:sp>
    <dsp:sp modelId="{E80BEB10-412E-4208-96F5-1F8F587F8874}">
      <dsp:nvSpPr>
        <dsp:cNvPr id="0" name=""/>
        <dsp:cNvSpPr/>
      </dsp:nvSpPr>
      <dsp:spPr>
        <a:xfrm>
          <a:off x="8600461" y="3383735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przygotowujemy do potwierdzania nabytej wiedzy i umiejętności wg określonego standardu;</a:t>
          </a:r>
          <a:endParaRPr lang="en-GB" sz="2100" kern="1200" dirty="0"/>
        </a:p>
      </dsp:txBody>
      <dsp:txXfrm>
        <a:off x="8654375" y="3437649"/>
        <a:ext cx="2960099" cy="1732928"/>
      </dsp:txXfrm>
    </dsp:sp>
    <dsp:sp modelId="{B4F26B9B-DCCE-4631-B8FE-7AF2E05C80BC}">
      <dsp:nvSpPr>
        <dsp:cNvPr id="0" name=""/>
        <dsp:cNvSpPr/>
      </dsp:nvSpPr>
      <dsp:spPr>
        <a:xfrm rot="10800000">
          <a:off x="7680082" y="3923690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7875202" y="4075859"/>
        <a:ext cx="455280" cy="456507"/>
      </dsp:txXfrm>
    </dsp:sp>
    <dsp:sp modelId="{EC6B286F-3117-48E6-8F42-7A9C2FB409CF}">
      <dsp:nvSpPr>
        <dsp:cNvPr id="0" name=""/>
        <dsp:cNvSpPr/>
      </dsp:nvSpPr>
      <dsp:spPr>
        <a:xfrm>
          <a:off x="4305362" y="3383735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stwarzamy uczniom możliwość zdobywania cenionych na rynku pracy certyfikatów,  świadectw;</a:t>
          </a:r>
          <a:endParaRPr lang="en-GB" sz="2100" kern="1200" dirty="0"/>
        </a:p>
      </dsp:txBody>
      <dsp:txXfrm>
        <a:off x="4359276" y="3437649"/>
        <a:ext cx="2960099" cy="1732928"/>
      </dsp:txXfrm>
    </dsp:sp>
    <dsp:sp modelId="{D5B78DB0-B2BB-4E18-B651-8A4A7F094BEF}">
      <dsp:nvSpPr>
        <dsp:cNvPr id="0" name=""/>
        <dsp:cNvSpPr/>
      </dsp:nvSpPr>
      <dsp:spPr>
        <a:xfrm rot="10800000">
          <a:off x="3384984" y="3923690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3580104" y="4075859"/>
        <a:ext cx="455280" cy="456507"/>
      </dsp:txXfrm>
    </dsp:sp>
    <dsp:sp modelId="{0CF46017-1D2B-410A-B234-054E40979A28}">
      <dsp:nvSpPr>
        <dsp:cNvPr id="0" name=""/>
        <dsp:cNvSpPr/>
      </dsp:nvSpPr>
      <dsp:spPr>
        <a:xfrm>
          <a:off x="10264" y="3383735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ułatwiamy pracodawcom odczytywanie potwierdzonych umiejętności – certyfikaty powszechnie znane; </a:t>
          </a:r>
          <a:endParaRPr lang="en-GB" sz="2100" kern="1200" dirty="0"/>
        </a:p>
      </dsp:txBody>
      <dsp:txXfrm>
        <a:off x="64178" y="3437649"/>
        <a:ext cx="2960099" cy="17329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21887-5E5F-470D-9413-0F11098B1368}">
      <dsp:nvSpPr>
        <dsp:cNvPr id="0" name=""/>
        <dsp:cNvSpPr/>
      </dsp:nvSpPr>
      <dsp:spPr>
        <a:xfrm>
          <a:off x="10264" y="315808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poszerzamy zakres zdobywanej wiedzy i umiejętności, kompetencji, poprzez realizację staży zagranicznych w ramach projektów unijnych;</a:t>
          </a:r>
          <a:endParaRPr lang="en-GB" sz="1800" kern="1200" dirty="0"/>
        </a:p>
      </dsp:txBody>
      <dsp:txXfrm>
        <a:off x="64178" y="369722"/>
        <a:ext cx="2960099" cy="1732928"/>
      </dsp:txXfrm>
    </dsp:sp>
    <dsp:sp modelId="{CB2CCD3C-BF3E-4357-A8E8-6593FE98ADE8}">
      <dsp:nvSpPr>
        <dsp:cNvPr id="0" name=""/>
        <dsp:cNvSpPr/>
      </dsp:nvSpPr>
      <dsp:spPr>
        <a:xfrm>
          <a:off x="3348169" y="855763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3348169" y="1007932"/>
        <a:ext cx="455280" cy="456507"/>
      </dsp:txXfrm>
    </dsp:sp>
    <dsp:sp modelId="{198F7075-AC9E-4487-B60A-27AC8F3BF683}">
      <dsp:nvSpPr>
        <dsp:cNvPr id="0" name=""/>
        <dsp:cNvSpPr/>
      </dsp:nvSpPr>
      <dsp:spPr>
        <a:xfrm>
          <a:off x="4305362" y="315808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zwiększamy mobilność na polskim i na europejskim rynku pracy;</a:t>
          </a:r>
          <a:endParaRPr lang="en-GB" sz="1800" kern="1200" dirty="0"/>
        </a:p>
      </dsp:txBody>
      <dsp:txXfrm>
        <a:off x="4359276" y="369722"/>
        <a:ext cx="2960099" cy="1732928"/>
      </dsp:txXfrm>
    </dsp:sp>
    <dsp:sp modelId="{D536E0AC-F9A2-4D85-AB16-07F8E5B63C50}">
      <dsp:nvSpPr>
        <dsp:cNvPr id="0" name=""/>
        <dsp:cNvSpPr/>
      </dsp:nvSpPr>
      <dsp:spPr>
        <a:xfrm>
          <a:off x="7643267" y="855763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7643267" y="1007932"/>
        <a:ext cx="455280" cy="456507"/>
      </dsp:txXfrm>
    </dsp:sp>
    <dsp:sp modelId="{2C5B5998-254F-4373-A9B9-A7028AFE87BF}">
      <dsp:nvSpPr>
        <dsp:cNvPr id="0" name=""/>
        <dsp:cNvSpPr/>
      </dsp:nvSpPr>
      <dsp:spPr>
        <a:xfrm>
          <a:off x="8600461" y="315808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uzyskujemy coraz lepsze wyniki kształcenia, dzięki którym uczniowie dokonują świadomego wyboru preferowanej, indywidualnej ścieżki edukacji i kariery zawodowej;</a:t>
          </a:r>
          <a:endParaRPr lang="en-GB" sz="1800" kern="1200" dirty="0"/>
        </a:p>
      </dsp:txBody>
      <dsp:txXfrm>
        <a:off x="8654375" y="369722"/>
        <a:ext cx="2960099" cy="1732928"/>
      </dsp:txXfrm>
    </dsp:sp>
    <dsp:sp modelId="{589F48E5-0C09-4911-98E0-CCF3571FEE41}">
      <dsp:nvSpPr>
        <dsp:cNvPr id="0" name=""/>
        <dsp:cNvSpPr/>
      </dsp:nvSpPr>
      <dsp:spPr>
        <a:xfrm rot="5400000">
          <a:off x="9809224" y="2371319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 rot="-5400000">
        <a:off x="9906171" y="2426541"/>
        <a:ext cx="456507" cy="455280"/>
      </dsp:txXfrm>
    </dsp:sp>
    <dsp:sp modelId="{AB2B50A6-1EA8-478B-A3C7-4AFCED095CBB}">
      <dsp:nvSpPr>
        <dsp:cNvPr id="0" name=""/>
        <dsp:cNvSpPr/>
      </dsp:nvSpPr>
      <dsp:spPr>
        <a:xfrm>
          <a:off x="8600461" y="3383735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pozyskujemy interesariuszy wspomagających kształcenie zawodowe;</a:t>
          </a:r>
          <a:endParaRPr lang="en-GB" sz="1800" kern="1200" dirty="0"/>
        </a:p>
      </dsp:txBody>
      <dsp:txXfrm>
        <a:off x="8654375" y="3437649"/>
        <a:ext cx="2960099" cy="1732928"/>
      </dsp:txXfrm>
    </dsp:sp>
    <dsp:sp modelId="{AAFE7B2F-43B9-4D2A-B1F9-6DA8F52ECDCE}">
      <dsp:nvSpPr>
        <dsp:cNvPr id="0" name=""/>
        <dsp:cNvSpPr/>
      </dsp:nvSpPr>
      <dsp:spPr>
        <a:xfrm rot="10800000">
          <a:off x="7680082" y="3923690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 rot="10800000">
        <a:off x="7875202" y="4075859"/>
        <a:ext cx="455280" cy="456507"/>
      </dsp:txXfrm>
    </dsp:sp>
    <dsp:sp modelId="{2B8FA41F-BF6C-419D-9F32-C19940FA921C}">
      <dsp:nvSpPr>
        <dsp:cNvPr id="0" name=""/>
        <dsp:cNvSpPr/>
      </dsp:nvSpPr>
      <dsp:spPr>
        <a:xfrm>
          <a:off x="4305362" y="3383735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podnosimy atrakcyjność kształcenia zawodowego - budujemy pozytywny wizerunek szkoły; </a:t>
          </a:r>
          <a:endParaRPr lang="en-GB" sz="1800" kern="1200" dirty="0"/>
        </a:p>
      </dsp:txBody>
      <dsp:txXfrm>
        <a:off x="4359276" y="3437649"/>
        <a:ext cx="2960099" cy="1732928"/>
      </dsp:txXfrm>
    </dsp:sp>
    <dsp:sp modelId="{E0292EF5-E945-468C-9A64-D7A9902E769A}">
      <dsp:nvSpPr>
        <dsp:cNvPr id="0" name=""/>
        <dsp:cNvSpPr/>
      </dsp:nvSpPr>
      <dsp:spPr>
        <a:xfrm rot="10800000">
          <a:off x="3384984" y="3923690"/>
          <a:ext cx="650400" cy="7608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 rot="10800000">
        <a:off x="3580104" y="4075859"/>
        <a:ext cx="455280" cy="456507"/>
      </dsp:txXfrm>
    </dsp:sp>
    <dsp:sp modelId="{D61BF33D-193E-40E2-BA10-353830ABB56C}">
      <dsp:nvSpPr>
        <dsp:cNvPr id="0" name=""/>
        <dsp:cNvSpPr/>
      </dsp:nvSpPr>
      <dsp:spPr>
        <a:xfrm>
          <a:off x="10264" y="3383735"/>
          <a:ext cx="3067927" cy="1840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wprowadzamy zmiany podnoszące jakość i efektywność kształcenia zawodowego</a:t>
          </a:r>
          <a:r>
            <a:rPr lang="pl-PL" sz="1600" kern="1200" dirty="0" smtClean="0"/>
            <a:t>;</a:t>
          </a:r>
          <a:endParaRPr lang="en-GB" sz="1600" kern="1200" dirty="0"/>
        </a:p>
      </dsp:txBody>
      <dsp:txXfrm>
        <a:off x="64178" y="3437649"/>
        <a:ext cx="2960099" cy="1732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93271-6AA9-4460-A0F5-AC14AB5DD577}">
      <dsp:nvSpPr>
        <dsp:cNvPr id="0" name=""/>
        <dsp:cNvSpPr/>
      </dsp:nvSpPr>
      <dsp:spPr>
        <a:xfrm>
          <a:off x="61492" y="99284"/>
          <a:ext cx="8622067" cy="193867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rgbClr val="C00000"/>
              </a:solidFill>
            </a:rPr>
            <a:t>RYNEK PRACY OCZAMI PRACODAWCY </a:t>
          </a:r>
          <a:br>
            <a:rPr lang="pl-PL" sz="3200" kern="1200" dirty="0" smtClean="0">
              <a:solidFill>
                <a:srgbClr val="C00000"/>
              </a:solidFill>
            </a:rPr>
          </a:br>
          <a:endParaRPr lang="pl-PL" sz="3200" kern="1200" dirty="0" smtClean="0">
            <a:solidFill>
              <a:srgbClr val="C00000"/>
            </a:solidFill>
          </a:endParaRPr>
        </a:p>
      </dsp:txBody>
      <dsp:txXfrm>
        <a:off x="118274" y="156066"/>
        <a:ext cx="8508503" cy="1825111"/>
      </dsp:txXfrm>
    </dsp:sp>
    <dsp:sp modelId="{2B0DC36A-D014-4605-9D8C-D56E0DC06E53}">
      <dsp:nvSpPr>
        <dsp:cNvPr id="0" name=""/>
        <dsp:cNvSpPr/>
      </dsp:nvSpPr>
      <dsp:spPr>
        <a:xfrm rot="5419614">
          <a:off x="4037119" y="2038264"/>
          <a:ext cx="654771" cy="87240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4103345" y="2147081"/>
        <a:ext cx="523441" cy="458340"/>
      </dsp:txXfrm>
    </dsp:sp>
    <dsp:sp modelId="{3AA4F2E2-602B-4E07-A287-BA7E662DA6F7}">
      <dsp:nvSpPr>
        <dsp:cNvPr id="0" name=""/>
        <dsp:cNvSpPr/>
      </dsp:nvSpPr>
      <dsp:spPr>
        <a:xfrm>
          <a:off x="-393551" y="2910973"/>
          <a:ext cx="9500071" cy="19386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Pracodawcy poszukują kandydatów </a:t>
          </a:r>
          <a:br>
            <a:rPr lang="pl-PL" sz="2200" kern="1200" dirty="0" smtClean="0"/>
          </a:br>
          <a:r>
            <a:rPr lang="pl-PL" sz="2200" kern="1200" dirty="0" smtClean="0"/>
            <a:t>z umiejętnościami wyjątkowymi i „niszowymi”, </a:t>
          </a:r>
          <a:br>
            <a:rPr lang="pl-PL" sz="2200" kern="1200" dirty="0" smtClean="0"/>
          </a:br>
          <a:r>
            <a:rPr lang="pl-PL" sz="2200" kern="1200" dirty="0" smtClean="0"/>
            <a:t>cenią mobilność zawodową, szybkość uczenia się, a przede wszystkim kreatywność i zdolność do niekonwencjonalnego rozwiązywania problemów.</a:t>
          </a:r>
          <a:endParaRPr lang="pl-PL" sz="2200" kern="1200" dirty="0"/>
        </a:p>
      </dsp:txBody>
      <dsp:txXfrm>
        <a:off x="-336769" y="2967755"/>
        <a:ext cx="9386507" cy="1825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F9316-06EE-4A42-9BDB-1D59EC8B1537}">
      <dsp:nvSpPr>
        <dsp:cNvPr id="0" name=""/>
        <dsp:cNvSpPr/>
      </dsp:nvSpPr>
      <dsp:spPr>
        <a:xfrm>
          <a:off x="10405" y="308909"/>
          <a:ext cx="3110069" cy="1866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Czy kształcenie zawodowe realizowane w szkole przygotuje uczniów do życia w warunkach współczesnego świata, wykonywania pracy zawodowej </a:t>
          </a:r>
          <a:br>
            <a:rPr lang="pl-PL" sz="1600" b="1" kern="1200" dirty="0" smtClean="0"/>
          </a:br>
          <a:r>
            <a:rPr lang="pl-PL" sz="1600" b="1" kern="1200" dirty="0" smtClean="0"/>
            <a:t>i aktywnego funkcjonowania na zmieniającym się rynku pracy?</a:t>
          </a:r>
          <a:endParaRPr lang="en-GB" sz="1600" kern="1200" dirty="0"/>
        </a:p>
      </dsp:txBody>
      <dsp:txXfrm>
        <a:off x="65059" y="363563"/>
        <a:ext cx="3000761" cy="1756733"/>
      </dsp:txXfrm>
    </dsp:sp>
    <dsp:sp modelId="{057A960B-DB5F-4BE7-BDE3-41229EE7C964}">
      <dsp:nvSpPr>
        <dsp:cNvPr id="0" name=""/>
        <dsp:cNvSpPr/>
      </dsp:nvSpPr>
      <dsp:spPr>
        <a:xfrm>
          <a:off x="3394160" y="856281"/>
          <a:ext cx="659334" cy="7712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394160" y="1010540"/>
        <a:ext cx="461534" cy="462779"/>
      </dsp:txXfrm>
    </dsp:sp>
    <dsp:sp modelId="{FD809AD3-E96B-40AB-911C-FAB6E0D92AEC}">
      <dsp:nvSpPr>
        <dsp:cNvPr id="0" name=""/>
        <dsp:cNvSpPr/>
      </dsp:nvSpPr>
      <dsp:spPr>
        <a:xfrm>
          <a:off x="4364502" y="308909"/>
          <a:ext cx="3110069" cy="1866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bg1"/>
              </a:solidFill>
            </a:rPr>
            <a:t>Czy kształcenie zawodowe realizowane w szkole będzie elastycznie reagowało na potrzeby rynku pracy wyłącznie przez wyodrębnienie kwalifikacji?</a:t>
          </a:r>
          <a:r>
            <a:rPr lang="pl-PL" sz="1600" kern="1200" dirty="0" smtClean="0">
              <a:solidFill>
                <a:schemeClr val="bg1"/>
              </a:solidFill>
            </a:rPr>
            <a:t> 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4419156" y="363563"/>
        <a:ext cx="3000761" cy="1756733"/>
      </dsp:txXfrm>
    </dsp:sp>
    <dsp:sp modelId="{27AD3EB2-1646-4796-9AA9-2530F8BC21B7}">
      <dsp:nvSpPr>
        <dsp:cNvPr id="0" name=""/>
        <dsp:cNvSpPr/>
      </dsp:nvSpPr>
      <dsp:spPr>
        <a:xfrm>
          <a:off x="7748257" y="856281"/>
          <a:ext cx="659334" cy="7712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7748257" y="1010540"/>
        <a:ext cx="461534" cy="462779"/>
      </dsp:txXfrm>
    </dsp:sp>
    <dsp:sp modelId="{05071BBB-90C5-4DB3-94F1-BC094F9A7B52}">
      <dsp:nvSpPr>
        <dsp:cNvPr id="0" name=""/>
        <dsp:cNvSpPr/>
      </dsp:nvSpPr>
      <dsp:spPr>
        <a:xfrm>
          <a:off x="8718599" y="308909"/>
          <a:ext cx="3110069" cy="1866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Jak oceniać </a:t>
          </a:r>
          <a:r>
            <a:rPr lang="pl-PL" sz="1600" b="1" kern="1200" dirty="0" smtClean="0"/>
            <a:t>programy nauczania</a:t>
          </a:r>
          <a:br>
            <a:rPr lang="pl-PL" sz="1600" b="1" kern="1200" dirty="0" smtClean="0"/>
          </a:br>
          <a:r>
            <a:rPr lang="pl-PL" sz="1600" b="1" kern="1200" dirty="0" smtClean="0"/>
            <a:t>z </a:t>
          </a:r>
          <a:r>
            <a:rPr lang="pl-PL" sz="1600" b="1" kern="1200" dirty="0" smtClean="0"/>
            <a:t>punktu widzenia rynku pracy?</a:t>
          </a:r>
          <a:endParaRPr lang="en-GB" sz="1600" kern="1200" dirty="0"/>
        </a:p>
      </dsp:txBody>
      <dsp:txXfrm>
        <a:off x="8773253" y="363563"/>
        <a:ext cx="3000761" cy="1756733"/>
      </dsp:txXfrm>
    </dsp:sp>
    <dsp:sp modelId="{230AB2C2-B05A-4D97-AF3D-A6E2736D6E6B}">
      <dsp:nvSpPr>
        <dsp:cNvPr id="0" name=""/>
        <dsp:cNvSpPr/>
      </dsp:nvSpPr>
      <dsp:spPr>
        <a:xfrm rot="5400000">
          <a:off x="9943966" y="2392655"/>
          <a:ext cx="659334" cy="7712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-5400000">
        <a:off x="10042244" y="2448636"/>
        <a:ext cx="462779" cy="461534"/>
      </dsp:txXfrm>
    </dsp:sp>
    <dsp:sp modelId="{B948FF95-B09A-408A-BFF8-99B12DCFE72F}">
      <dsp:nvSpPr>
        <dsp:cNvPr id="0" name=""/>
        <dsp:cNvSpPr/>
      </dsp:nvSpPr>
      <dsp:spPr>
        <a:xfrm>
          <a:off x="8718599" y="3418978"/>
          <a:ext cx="3110069" cy="1866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Na ile wiedza przekazywana uczniom dezaktualizuje się już </a:t>
          </a:r>
          <a:br>
            <a:rPr lang="pl-PL" sz="1600" b="1" kern="1200" dirty="0" smtClean="0"/>
          </a:br>
          <a:r>
            <a:rPr lang="pl-PL" sz="1600" b="1" kern="1200" dirty="0" smtClean="0"/>
            <a:t>w trakcie procesu nauczania?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8773253" y="3473632"/>
        <a:ext cx="3000761" cy="1756733"/>
      </dsp:txXfrm>
    </dsp:sp>
    <dsp:sp modelId="{AE403FD5-1850-4AF3-9D1B-95B1E239050E}">
      <dsp:nvSpPr>
        <dsp:cNvPr id="0" name=""/>
        <dsp:cNvSpPr/>
      </dsp:nvSpPr>
      <dsp:spPr>
        <a:xfrm rot="10800000">
          <a:off x="7785578" y="3966350"/>
          <a:ext cx="659334" cy="7712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7983378" y="4120609"/>
        <a:ext cx="461534" cy="462779"/>
      </dsp:txXfrm>
    </dsp:sp>
    <dsp:sp modelId="{C69CB48C-4EC2-46A2-A2BF-9BCE7AE5B71D}">
      <dsp:nvSpPr>
        <dsp:cNvPr id="0" name=""/>
        <dsp:cNvSpPr/>
      </dsp:nvSpPr>
      <dsp:spPr>
        <a:xfrm>
          <a:off x="4364502" y="3418978"/>
          <a:ext cx="3110069" cy="1866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bg1"/>
              </a:solidFill>
            </a:rPr>
            <a:t>Jak </a:t>
          </a:r>
          <a:r>
            <a:rPr lang="pl-PL" sz="1600" b="1" kern="1200" dirty="0" smtClean="0">
              <a:solidFill>
                <a:schemeClr val="bg1"/>
              </a:solidFill>
            </a:rPr>
            <a:t>kształcić, aby wiedza</a:t>
          </a:r>
          <a:br>
            <a:rPr lang="pl-PL" sz="1600" b="1" kern="1200" dirty="0" smtClean="0">
              <a:solidFill>
                <a:schemeClr val="bg1"/>
              </a:solidFill>
            </a:rPr>
          </a:br>
          <a:r>
            <a:rPr lang="pl-PL" sz="1600" b="1" kern="1200" dirty="0" smtClean="0">
              <a:solidFill>
                <a:schemeClr val="bg1"/>
              </a:solidFill>
            </a:rPr>
            <a:t> i umiejętności zdobyte w szkole okazały się przydatne </a:t>
          </a:r>
          <a:br>
            <a:rPr lang="pl-PL" sz="1600" b="1" kern="1200" dirty="0" smtClean="0">
              <a:solidFill>
                <a:schemeClr val="bg1"/>
              </a:solidFill>
            </a:rPr>
          </a:br>
          <a:r>
            <a:rPr lang="pl-PL" sz="1600" b="1" kern="1200" dirty="0" smtClean="0">
              <a:solidFill>
                <a:schemeClr val="bg1"/>
              </a:solidFill>
            </a:rPr>
            <a:t>w pracy zawodowej?</a:t>
          </a:r>
          <a:r>
            <a:rPr lang="pl-PL" sz="1600" kern="1200" dirty="0" smtClean="0">
              <a:solidFill>
                <a:schemeClr val="bg1"/>
              </a:solidFill>
            </a:rPr>
            <a:t> 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4419156" y="3473632"/>
        <a:ext cx="3000761" cy="1756733"/>
      </dsp:txXfrm>
    </dsp:sp>
    <dsp:sp modelId="{BEAA27B5-8BB6-4AE0-B511-13887459CF0A}">
      <dsp:nvSpPr>
        <dsp:cNvPr id="0" name=""/>
        <dsp:cNvSpPr/>
      </dsp:nvSpPr>
      <dsp:spPr>
        <a:xfrm rot="10800000">
          <a:off x="3431481" y="3966350"/>
          <a:ext cx="659334" cy="77129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3629281" y="4120609"/>
        <a:ext cx="461534" cy="462779"/>
      </dsp:txXfrm>
    </dsp:sp>
    <dsp:sp modelId="{72AB5168-2139-4865-84C7-EBFE95C141E1}">
      <dsp:nvSpPr>
        <dsp:cNvPr id="0" name=""/>
        <dsp:cNvSpPr/>
      </dsp:nvSpPr>
      <dsp:spPr>
        <a:xfrm>
          <a:off x="10405" y="3418978"/>
          <a:ext cx="3110069" cy="18660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bg1"/>
              </a:solidFill>
            </a:rPr>
            <a:t>W jakim zakresie sami możemy podejmować decyzje </a:t>
          </a:r>
          <a:br>
            <a:rPr lang="pl-PL" sz="1600" b="1" kern="1200" dirty="0" smtClean="0">
              <a:solidFill>
                <a:schemeClr val="bg1"/>
              </a:solidFill>
            </a:rPr>
          </a:br>
          <a:r>
            <a:rPr lang="pl-PL" sz="1600" b="1" kern="1200" dirty="0" smtClean="0">
              <a:solidFill>
                <a:schemeClr val="bg1"/>
              </a:solidFill>
            </a:rPr>
            <a:t>o uzupełnianiu oferty kształcenia zawodowego, aby równoważyć zainteresowania uczniów </a:t>
          </a:r>
          <a:br>
            <a:rPr lang="pl-PL" sz="1600" b="1" kern="1200" dirty="0" smtClean="0">
              <a:solidFill>
                <a:schemeClr val="bg1"/>
              </a:solidFill>
            </a:rPr>
          </a:br>
          <a:r>
            <a:rPr lang="pl-PL" sz="1600" b="1" kern="1200" dirty="0" smtClean="0">
              <a:solidFill>
                <a:schemeClr val="bg1"/>
              </a:solidFill>
            </a:rPr>
            <a:t>z potrzebami rynku pracy?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65059" y="3473632"/>
        <a:ext cx="3000761" cy="1756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6C9FF-68CE-49E7-AED0-4FEBE750A835}">
      <dsp:nvSpPr>
        <dsp:cNvPr id="0" name=""/>
        <dsp:cNvSpPr/>
      </dsp:nvSpPr>
      <dsp:spPr>
        <a:xfrm>
          <a:off x="10306" y="155821"/>
          <a:ext cx="3080569" cy="1848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kern="1200" dirty="0" smtClean="0">
              <a:latin typeface="+mn-lt"/>
            </a:rPr>
            <a:t>Kim jest potencjalny </a:t>
          </a:r>
          <a:r>
            <a:rPr lang="pl-PL" sz="1600" kern="1200" dirty="0" smtClean="0">
              <a:latin typeface="+mn-lt"/>
            </a:rPr>
            <a:t>kandydat do szkoły/uczeń</a:t>
          </a:r>
          <a:r>
            <a:rPr lang="pl-PL" sz="1600" kern="1200" dirty="0" smtClean="0">
              <a:latin typeface="+mn-lt"/>
            </a:rPr>
            <a:t>?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 smtClean="0"/>
            <a:t>POTRZEBY, OCZEKIWANIA</a:t>
          </a:r>
          <a:endParaRPr lang="en-GB" sz="1600" b="1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I MOŻLIWOSCI</a:t>
          </a:r>
        </a:p>
      </dsp:txBody>
      <dsp:txXfrm>
        <a:off x="64442" y="209957"/>
        <a:ext cx="2972297" cy="1740069"/>
      </dsp:txXfrm>
    </dsp:sp>
    <dsp:sp modelId="{B19A8D36-2F82-45AF-88FF-0D4A6CEE88D5}">
      <dsp:nvSpPr>
        <dsp:cNvPr id="0" name=""/>
        <dsp:cNvSpPr/>
      </dsp:nvSpPr>
      <dsp:spPr>
        <a:xfrm>
          <a:off x="3361966" y="698001"/>
          <a:ext cx="653080" cy="7639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3361966" y="850797"/>
        <a:ext cx="457156" cy="458389"/>
      </dsp:txXfrm>
    </dsp:sp>
    <dsp:sp modelId="{26E68D4B-9357-4490-8CDC-551D6A2B478D}">
      <dsp:nvSpPr>
        <dsp:cNvPr id="0" name=""/>
        <dsp:cNvSpPr/>
      </dsp:nvSpPr>
      <dsp:spPr>
        <a:xfrm>
          <a:off x="4323104" y="155821"/>
          <a:ext cx="3080569" cy="18483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+mn-lt"/>
            </a:rPr>
            <a:t>Co oferujemy uczniowi?</a:t>
          </a:r>
          <a:endParaRPr lang="pl-PL" sz="1600" b="1" kern="1200" dirty="0" smtClean="0">
            <a:latin typeface="+mn-lt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JAKOŚC PP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JAKOŚĆ PN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Pamiętamy o dylematach!</a:t>
          </a:r>
        </a:p>
      </dsp:txBody>
      <dsp:txXfrm>
        <a:off x="4377240" y="209957"/>
        <a:ext cx="2972297" cy="1740069"/>
      </dsp:txXfrm>
    </dsp:sp>
    <dsp:sp modelId="{770CBEEA-01A1-45A3-988C-7B95C609EBC3}">
      <dsp:nvSpPr>
        <dsp:cNvPr id="0" name=""/>
        <dsp:cNvSpPr/>
      </dsp:nvSpPr>
      <dsp:spPr>
        <a:xfrm>
          <a:off x="7674764" y="698001"/>
          <a:ext cx="653080" cy="7639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7674764" y="850797"/>
        <a:ext cx="457156" cy="458389"/>
      </dsp:txXfrm>
    </dsp:sp>
    <dsp:sp modelId="{F47B8E27-91B3-4F75-89CF-91E5FE2AD08A}">
      <dsp:nvSpPr>
        <dsp:cNvPr id="0" name=""/>
        <dsp:cNvSpPr/>
      </dsp:nvSpPr>
      <dsp:spPr>
        <a:xfrm>
          <a:off x="8635902" y="155821"/>
          <a:ext cx="3080569" cy="18483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+mn-lt"/>
            </a:rPr>
            <a:t>Co oferujemy uczniowi?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>
            <a:latin typeface="+mn-lt"/>
          </a:endParaRPr>
        </a:p>
        <a:p>
          <a:pPr marL="0" lvl="0" indent="363538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ROZWIĄZANIA W RAMACH PP</a:t>
          </a:r>
        </a:p>
        <a:p>
          <a:pPr marL="0" lvl="0" indent="363538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DODATKOWO W PROG. NAUCZ.</a:t>
          </a:r>
        </a:p>
        <a:p>
          <a:pPr marL="0" lvl="0" indent="363538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POZA PROGRAMEM NAUCZANIA</a:t>
          </a:r>
          <a:endParaRPr lang="en-GB" sz="1400" b="0" kern="1200" dirty="0"/>
        </a:p>
      </dsp:txBody>
      <dsp:txXfrm>
        <a:off x="8690038" y="209957"/>
        <a:ext cx="2972297" cy="1740069"/>
      </dsp:txXfrm>
    </dsp:sp>
    <dsp:sp modelId="{2F931C4E-8E58-489E-BCA8-6EABCA9A741A}">
      <dsp:nvSpPr>
        <dsp:cNvPr id="0" name=""/>
        <dsp:cNvSpPr/>
      </dsp:nvSpPr>
      <dsp:spPr>
        <a:xfrm rot="5400000">
          <a:off x="9849646" y="2219803"/>
          <a:ext cx="653080" cy="7639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 rot="-5400000">
        <a:off x="9946992" y="2275253"/>
        <a:ext cx="458389" cy="457156"/>
      </dsp:txXfrm>
    </dsp:sp>
    <dsp:sp modelId="{63C3B165-2532-4651-B0FA-310BD9E6A499}">
      <dsp:nvSpPr>
        <dsp:cNvPr id="0" name=""/>
        <dsp:cNvSpPr/>
      </dsp:nvSpPr>
      <dsp:spPr>
        <a:xfrm>
          <a:off x="8635902" y="3236391"/>
          <a:ext cx="3080569" cy="18483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latin typeface="+mn-lt"/>
            </a:rPr>
            <a:t>Co oferujemy uczniowi?</a:t>
          </a:r>
          <a:br>
            <a:rPr lang="pl-PL" sz="1600" kern="1200" smtClean="0">
              <a:latin typeface="+mn-lt"/>
            </a:rPr>
          </a:br>
          <a:r>
            <a:rPr lang="pl-PL" sz="1600" b="1" kern="1200" smtClean="0"/>
            <a:t>PRZYGOTOWANIE DO KONKURENCYJNOŚCI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/>
            <a:t> KSZTAŁTOWANIE INDYWIDUALNYCH ŚCIEŻEK EDUKACJI I KARIERY ZAWODOWEJ</a:t>
          </a:r>
          <a:endParaRPr lang="en-GB" sz="1100" b="1" kern="1200" dirty="0"/>
        </a:p>
      </dsp:txBody>
      <dsp:txXfrm>
        <a:off x="8690038" y="3290527"/>
        <a:ext cx="2972297" cy="1740069"/>
      </dsp:txXfrm>
    </dsp:sp>
    <dsp:sp modelId="{D71F3C52-D2A1-4204-A975-BD095B320216}">
      <dsp:nvSpPr>
        <dsp:cNvPr id="0" name=""/>
        <dsp:cNvSpPr/>
      </dsp:nvSpPr>
      <dsp:spPr>
        <a:xfrm rot="10800000">
          <a:off x="7711731" y="3778571"/>
          <a:ext cx="653080" cy="7639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 rot="10800000">
        <a:off x="7907655" y="3931367"/>
        <a:ext cx="457156" cy="458389"/>
      </dsp:txXfrm>
    </dsp:sp>
    <dsp:sp modelId="{D7D102B8-190C-4278-AB51-D27E8FABC64C}">
      <dsp:nvSpPr>
        <dsp:cNvPr id="0" name=""/>
        <dsp:cNvSpPr/>
      </dsp:nvSpPr>
      <dsp:spPr>
        <a:xfrm>
          <a:off x="4323104" y="3236391"/>
          <a:ext cx="3080569" cy="1848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smtClean="0"/>
            <a:t>Jakie osiągnięcia?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smtClean="0"/>
            <a:t>ŚWIADECTWA, DYPLOMY, CERTYFIKATY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smtClean="0"/>
            <a:t>LAUREACI I FINALIŚCI KONKURSÓW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smtClean="0"/>
            <a:t>STYPENDIA</a:t>
          </a:r>
          <a:endParaRPr lang="en-GB" sz="1600" b="0" kern="1200" dirty="0"/>
        </a:p>
      </dsp:txBody>
      <dsp:txXfrm>
        <a:off x="4377240" y="3290527"/>
        <a:ext cx="2972297" cy="1740069"/>
      </dsp:txXfrm>
    </dsp:sp>
    <dsp:sp modelId="{AA0F6F75-711D-472E-A1C2-4EBD65D6D811}">
      <dsp:nvSpPr>
        <dsp:cNvPr id="0" name=""/>
        <dsp:cNvSpPr/>
      </dsp:nvSpPr>
      <dsp:spPr>
        <a:xfrm rot="10800000">
          <a:off x="3398933" y="3778571"/>
          <a:ext cx="653080" cy="76398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 rot="10800000">
        <a:off x="3594857" y="3931367"/>
        <a:ext cx="457156" cy="458389"/>
      </dsp:txXfrm>
    </dsp:sp>
    <dsp:sp modelId="{5B9E355D-760E-4C3A-BACE-A75D68607A02}">
      <dsp:nvSpPr>
        <dsp:cNvPr id="0" name=""/>
        <dsp:cNvSpPr/>
      </dsp:nvSpPr>
      <dsp:spPr>
        <a:xfrm>
          <a:off x="10306" y="3236391"/>
          <a:ext cx="3080569" cy="1848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latin typeface="+mn-lt"/>
            </a:rPr>
            <a:t>Czy mamy wpływ na to jakiego dostajemy kandydata?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smtClean="0">
              <a:latin typeface="+mn-lt"/>
            </a:rPr>
            <a:t>TAK</a:t>
          </a:r>
          <a:endParaRPr lang="en-GB" sz="1600" b="0" kern="1200" dirty="0"/>
        </a:p>
      </dsp:txBody>
      <dsp:txXfrm>
        <a:off x="64442" y="3290527"/>
        <a:ext cx="2972297" cy="1740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0A249-B9CC-4014-AD2E-89FE90EBFB70}">
      <dsp:nvSpPr>
        <dsp:cNvPr id="0" name=""/>
        <dsp:cNvSpPr/>
      </dsp:nvSpPr>
      <dsp:spPr>
        <a:xfrm rot="5400000">
          <a:off x="435447" y="2031673"/>
          <a:ext cx="1298625" cy="216088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38448-3737-43E6-8D6B-E7A2EFD2BAD8}">
      <dsp:nvSpPr>
        <dsp:cNvPr id="0" name=""/>
        <dsp:cNvSpPr/>
      </dsp:nvSpPr>
      <dsp:spPr>
        <a:xfrm>
          <a:off x="218674" y="2677312"/>
          <a:ext cx="1950858" cy="171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 smtClean="0"/>
            <a:t>WYNAGRODZENIE </a:t>
          </a:r>
          <a:r>
            <a:rPr lang="pl-PL" sz="1600" b="1" kern="1200" dirty="0" smtClean="0">
              <a:sym typeface="Wingdings" panose="05000000000000000000" pitchFamily="2" charset="2"/>
            </a:rPr>
            <a:t>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 smtClean="0">
              <a:sym typeface="Wingdings" panose="05000000000000000000" pitchFamily="2" charset="2"/>
            </a:rPr>
            <a:t>INNE MOZLIWOSCI NA RYNKU PRACY</a:t>
          </a:r>
          <a:endParaRPr lang="en-GB" sz="1600" b="1" kern="1200" dirty="0"/>
        </a:p>
      </dsp:txBody>
      <dsp:txXfrm>
        <a:off x="218674" y="2677312"/>
        <a:ext cx="1950858" cy="1710041"/>
      </dsp:txXfrm>
    </dsp:sp>
    <dsp:sp modelId="{446D512D-86AC-4F60-836B-C421A89E2B6B}">
      <dsp:nvSpPr>
        <dsp:cNvPr id="0" name=""/>
        <dsp:cNvSpPr/>
      </dsp:nvSpPr>
      <dsp:spPr>
        <a:xfrm>
          <a:off x="1801446" y="1872586"/>
          <a:ext cx="368086" cy="368086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F777F-1A2E-4332-BE89-4B399EEF0238}">
      <dsp:nvSpPr>
        <dsp:cNvPr id="0" name=""/>
        <dsp:cNvSpPr/>
      </dsp:nvSpPr>
      <dsp:spPr>
        <a:xfrm rot="5400000">
          <a:off x="2823679" y="1440702"/>
          <a:ext cx="1298625" cy="216088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7301E-95AF-4479-8114-121139750748}">
      <dsp:nvSpPr>
        <dsp:cNvPr id="0" name=""/>
        <dsp:cNvSpPr/>
      </dsp:nvSpPr>
      <dsp:spPr>
        <a:xfrm>
          <a:off x="2606906" y="2086341"/>
          <a:ext cx="1950858" cy="171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smtClean="0"/>
            <a:t>POSIADANE KWALIFIKACJE </a:t>
          </a:r>
          <a:br>
            <a:rPr lang="pl-PL" sz="1600" b="1" kern="1200" smtClean="0"/>
          </a:br>
          <a:r>
            <a:rPr lang="pl-PL" sz="1600" b="1" kern="1200" smtClean="0"/>
            <a:t>I KOMPETENCJE KLUCZOWE </a:t>
          </a:r>
          <a:br>
            <a:rPr lang="pl-PL" sz="1600" b="1" kern="1200" smtClean="0"/>
          </a:br>
          <a:r>
            <a:rPr lang="pl-PL" sz="1600" b="1" kern="1200" smtClean="0"/>
            <a:t>I SPOŁECZNE</a:t>
          </a:r>
          <a:endParaRPr lang="en-GB" sz="1600" b="1" kern="1200" dirty="0"/>
        </a:p>
      </dsp:txBody>
      <dsp:txXfrm>
        <a:off x="2606906" y="2086341"/>
        <a:ext cx="1950858" cy="1710041"/>
      </dsp:txXfrm>
    </dsp:sp>
    <dsp:sp modelId="{BD9B6D34-134E-4443-BFFB-31617E7643D1}">
      <dsp:nvSpPr>
        <dsp:cNvPr id="0" name=""/>
        <dsp:cNvSpPr/>
      </dsp:nvSpPr>
      <dsp:spPr>
        <a:xfrm>
          <a:off x="4189678" y="1281616"/>
          <a:ext cx="368086" cy="368086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C5982-94D1-4390-B5B3-053542176ECA}">
      <dsp:nvSpPr>
        <dsp:cNvPr id="0" name=""/>
        <dsp:cNvSpPr/>
      </dsp:nvSpPr>
      <dsp:spPr>
        <a:xfrm rot="5400000">
          <a:off x="5211911" y="849732"/>
          <a:ext cx="1298625" cy="216088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B2132-815A-48DC-9E48-81F8932E095D}">
      <dsp:nvSpPr>
        <dsp:cNvPr id="0" name=""/>
        <dsp:cNvSpPr/>
      </dsp:nvSpPr>
      <dsp:spPr>
        <a:xfrm>
          <a:off x="4995138" y="1495371"/>
          <a:ext cx="1950858" cy="171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POTRZEBY DOSKONALENIA SZKOŁY/</a:t>
          </a:r>
          <a:br>
            <a:rPr lang="pl-PL" sz="1600" b="1" kern="1200" dirty="0" smtClean="0"/>
          </a:br>
          <a:r>
            <a:rPr lang="pl-PL" sz="1600" b="1" kern="1200" dirty="0" smtClean="0"/>
            <a:t>NAUCZYCIELI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po</a:t>
          </a:r>
          <a:r>
            <a:rPr lang="pl-PL" sz="1600" kern="1200" dirty="0" smtClean="0"/>
            <a:t>znają najnowsze technologie związane z kształceniem zawodowym</a:t>
          </a:r>
          <a:br>
            <a:rPr lang="pl-PL" sz="1600" kern="1200" dirty="0" smtClean="0"/>
          </a:br>
          <a:r>
            <a:rPr lang="pl-PL" sz="1600" kern="1200" dirty="0" smtClean="0"/>
            <a:t>i </a:t>
          </a:r>
          <a:r>
            <a:rPr lang="pl-PL" sz="1600" b="0" kern="1200" dirty="0" smtClean="0"/>
            <a:t>potrzebami uczniów</a:t>
          </a:r>
          <a:endParaRPr lang="en-GB" sz="1600" b="0" kern="1200" dirty="0"/>
        </a:p>
      </dsp:txBody>
      <dsp:txXfrm>
        <a:off x="4995138" y="1495371"/>
        <a:ext cx="1950858" cy="1710041"/>
      </dsp:txXfrm>
    </dsp:sp>
    <dsp:sp modelId="{B65E1D43-8406-4545-A5ED-E242CBB6FA12}">
      <dsp:nvSpPr>
        <dsp:cNvPr id="0" name=""/>
        <dsp:cNvSpPr/>
      </dsp:nvSpPr>
      <dsp:spPr>
        <a:xfrm>
          <a:off x="6577910" y="690645"/>
          <a:ext cx="368086" cy="368086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C988D-0CD5-44C3-9759-32763561AB39}">
      <dsp:nvSpPr>
        <dsp:cNvPr id="0" name=""/>
        <dsp:cNvSpPr/>
      </dsp:nvSpPr>
      <dsp:spPr>
        <a:xfrm rot="5400000">
          <a:off x="7600143" y="258762"/>
          <a:ext cx="1298625" cy="216088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D86B1-447F-4D24-B114-D71F5CB08D63}">
      <dsp:nvSpPr>
        <dsp:cNvPr id="0" name=""/>
        <dsp:cNvSpPr/>
      </dsp:nvSpPr>
      <dsp:spPr>
        <a:xfrm>
          <a:off x="7383370" y="904401"/>
          <a:ext cx="1950858" cy="171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CZY PRZYGOTOWANIE NAUCZYCIELI ZAPEWNI WYSOKĄ JAKOŚĆ DODATKOWEJ/UZUPEŁNIAJĄCEJ  OFERTY KSZTAŁCENIA ZAWODOWEGO?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83370" y="904401"/>
        <a:ext cx="1950858" cy="1710041"/>
      </dsp:txXfrm>
    </dsp:sp>
    <dsp:sp modelId="{84733AA8-1B9F-40B5-AC7E-7CA49816C988}">
      <dsp:nvSpPr>
        <dsp:cNvPr id="0" name=""/>
        <dsp:cNvSpPr/>
      </dsp:nvSpPr>
      <dsp:spPr>
        <a:xfrm>
          <a:off x="8966142" y="99675"/>
          <a:ext cx="368086" cy="368086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375C4-2181-4F43-B46C-93B056E9C804}">
      <dsp:nvSpPr>
        <dsp:cNvPr id="0" name=""/>
        <dsp:cNvSpPr/>
      </dsp:nvSpPr>
      <dsp:spPr>
        <a:xfrm rot="5400000">
          <a:off x="9988375" y="-332208"/>
          <a:ext cx="1298625" cy="216088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6CD0E-EA4E-464F-B836-00355AAF5144}">
      <dsp:nvSpPr>
        <dsp:cNvPr id="0" name=""/>
        <dsp:cNvSpPr/>
      </dsp:nvSpPr>
      <dsp:spPr>
        <a:xfrm>
          <a:off x="9771602" y="313430"/>
          <a:ext cx="1950858" cy="171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POSIADANA OBUDOWA DYDAKTYCZNA DO REALIZACJI </a:t>
          </a:r>
          <a:r>
            <a:rPr lang="pl-PL" sz="1600" b="1" kern="1200" dirty="0" smtClean="0"/>
            <a:t>KSZTAŁCENIA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POZIOM MERYTORYCZNY MATERIAŁÓW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9771602" y="313430"/>
        <a:ext cx="1950858" cy="1710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619C7-44F9-4006-A80C-5D050FED26B9}">
      <dsp:nvSpPr>
        <dsp:cNvPr id="0" name=""/>
        <dsp:cNvSpPr/>
      </dsp:nvSpPr>
      <dsp:spPr>
        <a:xfrm>
          <a:off x="4694" y="1576997"/>
          <a:ext cx="4104996" cy="164199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rgbClr val="FFFF00"/>
              </a:solidFill>
            </a:rPr>
            <a:t>pokrywa</a:t>
          </a:r>
          <a:r>
            <a:rPr lang="pl-PL" sz="2000" kern="1200" dirty="0" smtClean="0">
              <a:solidFill>
                <a:srgbClr val="FFFF00"/>
              </a:solidFill>
            </a:rPr>
            <a:t>ją</a:t>
          </a:r>
          <a:r>
            <a:rPr lang="en-GB" sz="2000" kern="1200" dirty="0" smtClean="0">
              <a:solidFill>
                <a:srgbClr val="FFFF00"/>
              </a:solidFill>
            </a:rPr>
            <a:t> </a:t>
          </a:r>
          <a:r>
            <a:rPr lang="en-GB" sz="2000" kern="1200" dirty="0" err="1" smtClean="0">
              <a:solidFill>
                <a:srgbClr val="FFFF00"/>
              </a:solidFill>
            </a:rPr>
            <a:t>się</a:t>
          </a:r>
          <a:r>
            <a:rPr lang="en-GB" sz="2000" kern="1200" dirty="0" smtClean="0">
              <a:solidFill>
                <a:srgbClr val="FFFF00"/>
              </a:solidFill>
            </a:rPr>
            <a:t> w </a:t>
          </a:r>
          <a:r>
            <a:rPr lang="en-GB" sz="2000" kern="1200" dirty="0" err="1" smtClean="0">
              <a:solidFill>
                <a:srgbClr val="FFFF00"/>
              </a:solidFill>
            </a:rPr>
            <a:t>całości</a:t>
          </a:r>
          <a:endParaRPr lang="en-GB" sz="2000" kern="1200" dirty="0">
            <a:solidFill>
              <a:srgbClr val="FFFF00"/>
            </a:solidFill>
          </a:endParaRPr>
        </a:p>
      </dsp:txBody>
      <dsp:txXfrm>
        <a:off x="4694" y="1576997"/>
        <a:ext cx="3694497" cy="1641998"/>
      </dsp:txXfrm>
    </dsp:sp>
    <dsp:sp modelId="{25C1C10B-AA0F-45B2-9EE5-4DED6748C4A3}">
      <dsp:nvSpPr>
        <dsp:cNvPr id="0" name=""/>
        <dsp:cNvSpPr/>
      </dsp:nvSpPr>
      <dsp:spPr>
        <a:xfrm>
          <a:off x="3288691" y="1576997"/>
          <a:ext cx="4104996" cy="16419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FFFF00"/>
              </a:solidFill>
            </a:rPr>
            <a:t>pokrywają się częściowo</a:t>
          </a:r>
          <a:endParaRPr lang="en-GB" sz="2000" kern="1200" dirty="0">
            <a:solidFill>
              <a:srgbClr val="FFFF00"/>
            </a:solidFill>
          </a:endParaRPr>
        </a:p>
      </dsp:txBody>
      <dsp:txXfrm>
        <a:off x="4109690" y="1576997"/>
        <a:ext cx="2462998" cy="1641998"/>
      </dsp:txXfrm>
    </dsp:sp>
    <dsp:sp modelId="{8758EF51-965A-4DF9-9657-95290F1A12FD}">
      <dsp:nvSpPr>
        <dsp:cNvPr id="0" name=""/>
        <dsp:cNvSpPr/>
      </dsp:nvSpPr>
      <dsp:spPr>
        <a:xfrm>
          <a:off x="6572688" y="1576997"/>
          <a:ext cx="4104996" cy="164199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FFFF00"/>
              </a:solidFill>
            </a:rPr>
            <a:t>nie pokrywają się </a:t>
          </a:r>
          <a:br>
            <a:rPr lang="pl-PL" sz="2000" kern="1200" dirty="0" smtClean="0">
              <a:solidFill>
                <a:srgbClr val="FFFF00"/>
              </a:solidFill>
            </a:rPr>
          </a:br>
          <a:r>
            <a:rPr lang="pl-PL" sz="2000" kern="1200" dirty="0" smtClean="0">
              <a:solidFill>
                <a:srgbClr val="FFFF00"/>
              </a:solidFill>
            </a:rPr>
            <a:t>- są poza systemem</a:t>
          </a:r>
          <a:endParaRPr lang="en-GB" sz="2000" kern="1200" dirty="0">
            <a:solidFill>
              <a:srgbClr val="FFFF00"/>
            </a:solidFill>
          </a:endParaRPr>
        </a:p>
      </dsp:txBody>
      <dsp:txXfrm>
        <a:off x="7393687" y="1576997"/>
        <a:ext cx="2462998" cy="1641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B3BD4-ABA3-47CC-85B5-C08A4229D8A1}">
      <dsp:nvSpPr>
        <dsp:cNvPr id="0" name=""/>
        <dsp:cNvSpPr/>
      </dsp:nvSpPr>
      <dsp:spPr>
        <a:xfrm>
          <a:off x="4516" y="387758"/>
          <a:ext cx="4268391" cy="3710757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34" tIns="50800" rIns="654536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FFFF00"/>
              </a:solidFill>
            </a:rPr>
            <a:t>wymagania pokrywają się </a:t>
          </a:r>
          <a:br>
            <a:rPr lang="pl-PL" sz="2000" kern="1200" dirty="0" smtClean="0">
              <a:solidFill>
                <a:srgbClr val="FFFF00"/>
              </a:solidFill>
            </a:rPr>
          </a:br>
          <a:r>
            <a:rPr lang="pl-PL" sz="2000" kern="1200" dirty="0" smtClean="0">
              <a:solidFill>
                <a:srgbClr val="FFFF00"/>
              </a:solidFill>
            </a:rPr>
            <a:t>w całości z </a:t>
          </a:r>
          <a:r>
            <a:rPr lang="pl-PL" sz="2000" kern="1200" dirty="0" err="1" smtClean="0">
              <a:solidFill>
                <a:srgbClr val="FFFF00"/>
              </a:solidFill>
            </a:rPr>
            <a:t>ppkz</a:t>
          </a:r>
          <a:endParaRPr lang="pl-PL" sz="2000" kern="1200" dirty="0" smtClean="0">
            <a:solidFill>
              <a:srgbClr val="FFFF00"/>
            </a:solidFill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CISCO CCNA -Cisco Certified Network Associate - </a:t>
          </a:r>
          <a:r>
            <a:rPr lang="en-GB" sz="1800" kern="1200" dirty="0" err="1" smtClean="0"/>
            <a:t>sem</a:t>
          </a:r>
          <a:r>
            <a:rPr lang="en-GB" sz="1800" kern="1200" dirty="0" smtClean="0"/>
            <a:t> I </a:t>
          </a:r>
          <a:r>
            <a:rPr lang="en-GB" sz="1800" kern="1200" dirty="0" err="1" smtClean="0"/>
            <a:t>i</a:t>
          </a:r>
          <a:r>
            <a:rPr lang="en-GB" sz="1800" kern="1200" dirty="0" smtClean="0"/>
            <a:t> II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SCA - </a:t>
          </a:r>
          <a:r>
            <a:rPr lang="en-GB" sz="1800" kern="1200" dirty="0" err="1" smtClean="0"/>
            <a:t>Suse</a:t>
          </a:r>
          <a:r>
            <a:rPr lang="en-GB" sz="1800" kern="1200" dirty="0" smtClean="0"/>
            <a:t> Certified Administrator</a:t>
          </a:r>
          <a:r>
            <a:rPr lang="pl-PL" sz="1800" kern="1200" dirty="0" smtClean="0"/>
            <a:t> PL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FCE- First </a:t>
          </a:r>
          <a:r>
            <a:rPr lang="pl-PL" sz="1800" kern="1200" dirty="0" err="1" smtClean="0"/>
            <a:t>Certificate</a:t>
          </a:r>
          <a:r>
            <a:rPr lang="pl-PL" sz="1800" kern="1200" dirty="0" smtClean="0"/>
            <a:t> in English</a:t>
          </a:r>
          <a:endParaRPr lang="en-GB" sz="1800" kern="1200" dirty="0"/>
        </a:p>
      </dsp:txBody>
      <dsp:txXfrm>
        <a:off x="4516" y="387758"/>
        <a:ext cx="3804546" cy="3710757"/>
      </dsp:txXfrm>
    </dsp:sp>
    <dsp:sp modelId="{27E32B87-5A23-4A27-9F93-C6EE5C01A685}">
      <dsp:nvSpPr>
        <dsp:cNvPr id="0" name=""/>
        <dsp:cNvSpPr/>
      </dsp:nvSpPr>
      <dsp:spPr>
        <a:xfrm>
          <a:off x="3301098" y="358332"/>
          <a:ext cx="4638447" cy="3710757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34" tIns="50800" rIns="163634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rgbClr val="FFFF00"/>
              </a:solidFill>
            </a:rPr>
            <a:t>wymagania </a:t>
          </a:r>
          <a:r>
            <a:rPr lang="en-GB" sz="2000" b="0" kern="1200" dirty="0" err="1" smtClean="0">
              <a:solidFill>
                <a:srgbClr val="FFFF00"/>
              </a:solidFill>
            </a:rPr>
            <a:t>pokrywa</a:t>
          </a:r>
          <a:r>
            <a:rPr lang="pl-PL" sz="2000" b="0" kern="1200" dirty="0" smtClean="0">
              <a:solidFill>
                <a:srgbClr val="FFFF00"/>
              </a:solidFill>
            </a:rPr>
            <a:t>ją</a:t>
          </a:r>
          <a:r>
            <a:rPr lang="en-GB" sz="2000" b="0" kern="1200" dirty="0" smtClean="0">
              <a:solidFill>
                <a:srgbClr val="FFFF00"/>
              </a:solidFill>
            </a:rPr>
            <a:t> </a:t>
          </a:r>
          <a:r>
            <a:rPr lang="en-GB" sz="2000" b="0" kern="1200" dirty="0" err="1" smtClean="0">
              <a:solidFill>
                <a:srgbClr val="FFFF00"/>
              </a:solidFill>
            </a:rPr>
            <a:t>się</a:t>
          </a:r>
          <a:r>
            <a:rPr lang="pl-PL" sz="2000" b="0" kern="1200" dirty="0" smtClean="0">
              <a:solidFill>
                <a:srgbClr val="FFFF00"/>
              </a:solidFill>
            </a:rPr>
            <a:t> </a:t>
          </a:r>
          <a:r>
            <a:rPr lang="en-GB" sz="2000" b="0" kern="1200" dirty="0" err="1" smtClean="0">
              <a:solidFill>
                <a:srgbClr val="FFFF00"/>
              </a:solidFill>
            </a:rPr>
            <a:t>częściowo</a:t>
          </a:r>
          <a:r>
            <a:rPr lang="pl-PL" sz="2000" b="0" kern="1200" dirty="0" smtClean="0">
              <a:solidFill>
                <a:srgbClr val="FFFF00"/>
              </a:solidFill>
            </a:rPr>
            <a:t> z </a:t>
          </a:r>
          <a:r>
            <a:rPr lang="pl-PL" sz="2000" b="0" kern="1200" dirty="0" err="1" smtClean="0">
              <a:solidFill>
                <a:srgbClr val="FFFF00"/>
              </a:solidFill>
            </a:rPr>
            <a:t>ppkz</a:t>
          </a:r>
          <a:r>
            <a:rPr lang="en-GB" sz="1800" kern="1200" dirty="0" smtClean="0"/>
            <a:t>	</a:t>
          </a:r>
          <a:endParaRPr lang="pl-PL" sz="18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CISCO IT ESSENTIALS 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SCE - </a:t>
          </a:r>
          <a:r>
            <a:rPr lang="pl-PL" sz="1800" kern="1200" dirty="0" err="1" smtClean="0"/>
            <a:t>Suse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Certified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Engineer</a:t>
          </a:r>
          <a:r>
            <a:rPr lang="pl-PL" sz="1800" kern="1200" dirty="0" smtClean="0"/>
            <a:t> 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ECDL S8 - CAD 2D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SEP do 1kV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CAE - </a:t>
          </a:r>
          <a:r>
            <a:rPr lang="pl-PL" sz="1800" kern="1200" dirty="0" err="1" smtClean="0"/>
            <a:t>Certificate</a:t>
          </a:r>
          <a:r>
            <a:rPr lang="pl-PL" sz="1800" kern="1200" dirty="0" smtClean="0"/>
            <a:t> in Advanced English </a:t>
          </a:r>
          <a:r>
            <a:rPr lang="pl-PL" sz="1600" kern="1200" dirty="0" smtClean="0"/>
            <a:t> </a:t>
          </a:r>
          <a:endParaRPr lang="en-GB" sz="1600" kern="1200" dirty="0"/>
        </a:p>
      </dsp:txBody>
      <dsp:txXfrm>
        <a:off x="4228787" y="358332"/>
        <a:ext cx="2783069" cy="3710757"/>
      </dsp:txXfrm>
    </dsp:sp>
    <dsp:sp modelId="{F2E2AD4F-299E-4855-9174-06C7F74BBF30}">
      <dsp:nvSpPr>
        <dsp:cNvPr id="0" name=""/>
        <dsp:cNvSpPr/>
      </dsp:nvSpPr>
      <dsp:spPr>
        <a:xfrm>
          <a:off x="7055977" y="387758"/>
          <a:ext cx="4638447" cy="3710757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34" tIns="50800" rIns="163634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FFFF00"/>
              </a:solidFill>
            </a:rPr>
            <a:t>wymagania poza systemem</a:t>
          </a:r>
          <a:r>
            <a:rPr lang="pl-PL" sz="1800" kern="1200" dirty="0" smtClean="0"/>
            <a:t>	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CISCO CCNA Switching &amp; Routing - </a:t>
          </a:r>
          <a:r>
            <a:rPr lang="en-GB" sz="1800" kern="1200" dirty="0" err="1" smtClean="0"/>
            <a:t>sem</a:t>
          </a:r>
          <a:r>
            <a:rPr lang="en-GB" sz="1800" kern="1200" dirty="0" smtClean="0"/>
            <a:t> III </a:t>
          </a:r>
          <a:r>
            <a:rPr lang="en-GB" sz="1800" kern="1200" dirty="0" err="1" smtClean="0"/>
            <a:t>i</a:t>
          </a:r>
          <a:r>
            <a:rPr lang="en-GB" sz="1800" kern="1200" dirty="0" smtClean="0"/>
            <a:t> IV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ECDL Base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ECDL ADVANCED 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programowanie sterowników PLC (Siemens, </a:t>
          </a:r>
          <a:r>
            <a:rPr lang="pl-PL" sz="1800" kern="1200" dirty="0" err="1" smtClean="0"/>
            <a:t>Fanuc</a:t>
          </a:r>
          <a:r>
            <a:rPr lang="pl-PL" sz="1800" kern="1200" dirty="0" smtClean="0"/>
            <a:t>, </a:t>
          </a:r>
          <a:r>
            <a:rPr lang="pl-PL" sz="1800" kern="1200" dirty="0" err="1" smtClean="0"/>
            <a:t>Astraada</a:t>
          </a:r>
          <a:r>
            <a:rPr lang="pl-PL" sz="1800" kern="1200" dirty="0" smtClean="0"/>
            <a:t>)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err="1" smtClean="0"/>
            <a:t>Europass</a:t>
          </a:r>
          <a:r>
            <a:rPr lang="pl-PL" sz="1800" kern="1200" dirty="0" smtClean="0"/>
            <a:t> Mobilność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IWO </a:t>
          </a:r>
          <a:r>
            <a:rPr lang="pl-PL" sz="1600" kern="1200" dirty="0" smtClean="0"/>
            <a:t>(Indywidualny Wykaz Osiągnięć) w ramach ECVET</a:t>
          </a:r>
          <a:endParaRPr lang="en-GB" sz="1600" kern="1200" dirty="0"/>
        </a:p>
      </dsp:txBody>
      <dsp:txXfrm>
        <a:off x="7983666" y="387758"/>
        <a:ext cx="2783069" cy="37107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D984A-1605-47B4-BB5C-5F893D18DCBD}">
      <dsp:nvSpPr>
        <dsp:cNvPr id="0" name=""/>
        <dsp:cNvSpPr/>
      </dsp:nvSpPr>
      <dsp:spPr>
        <a:xfrm rot="5400000">
          <a:off x="387510" y="1985930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5C30-C67C-47A9-9D42-3FC9A41501CF}">
      <dsp:nvSpPr>
        <dsp:cNvPr id="0" name=""/>
        <dsp:cNvSpPr/>
      </dsp:nvSpPr>
      <dsp:spPr>
        <a:xfrm>
          <a:off x="193008" y="2565237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nieakredytowane</a:t>
          </a:r>
          <a:endParaRPr lang="en-GB" sz="1800" kern="1200" dirty="0"/>
        </a:p>
      </dsp:txBody>
      <dsp:txXfrm>
        <a:off x="193008" y="2565237"/>
        <a:ext cx="1750432" cy="1534356"/>
      </dsp:txXfrm>
    </dsp:sp>
    <dsp:sp modelId="{CD97F706-22EA-47FB-98D3-20662F8E6595}">
      <dsp:nvSpPr>
        <dsp:cNvPr id="0" name=""/>
        <dsp:cNvSpPr/>
      </dsp:nvSpPr>
      <dsp:spPr>
        <a:xfrm>
          <a:off x="1613170" y="1843187"/>
          <a:ext cx="330270" cy="330270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68F7E-B6A1-4E16-BE90-F1304F4257BE}">
      <dsp:nvSpPr>
        <dsp:cNvPr id="0" name=""/>
        <dsp:cNvSpPr/>
      </dsp:nvSpPr>
      <dsp:spPr>
        <a:xfrm rot="5400000">
          <a:off x="2530381" y="1455674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75BD1-B15F-4AD1-AD7F-613436475830}">
      <dsp:nvSpPr>
        <dsp:cNvPr id="0" name=""/>
        <dsp:cNvSpPr/>
      </dsp:nvSpPr>
      <dsp:spPr>
        <a:xfrm>
          <a:off x="2335879" y="2034982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akredytowane</a:t>
          </a:r>
          <a:r>
            <a:rPr lang="pl-PL" sz="1800" kern="1200" dirty="0" smtClean="0"/>
            <a:t> </a:t>
          </a:r>
          <a:endParaRPr lang="en-GB" sz="1800" kern="1200" dirty="0"/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„certyfikaty akredytowane” - mogą być postrzegane na rynku jako bardziej wiarygodne</a:t>
          </a:r>
          <a:endParaRPr lang="en-GB" sz="1400" kern="1200" dirty="0"/>
        </a:p>
      </dsp:txBody>
      <dsp:txXfrm>
        <a:off x="2335879" y="2034982"/>
        <a:ext cx="1750432" cy="1534356"/>
      </dsp:txXfrm>
    </dsp:sp>
    <dsp:sp modelId="{F957B7D0-0787-4794-B82F-9E1D2CE12A32}">
      <dsp:nvSpPr>
        <dsp:cNvPr id="0" name=""/>
        <dsp:cNvSpPr/>
      </dsp:nvSpPr>
      <dsp:spPr>
        <a:xfrm>
          <a:off x="3756041" y="1312931"/>
          <a:ext cx="330270" cy="330270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462BF-8F88-47AF-9CC1-4E126A3EEFF3}">
      <dsp:nvSpPr>
        <dsp:cNvPr id="0" name=""/>
        <dsp:cNvSpPr/>
      </dsp:nvSpPr>
      <dsp:spPr>
        <a:xfrm rot="5400000">
          <a:off x="4673253" y="925418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6A9C1-FC3D-412E-AEFF-B259348C73EF}">
      <dsp:nvSpPr>
        <dsp:cNvPr id="0" name=""/>
        <dsp:cNvSpPr/>
      </dsp:nvSpPr>
      <dsp:spPr>
        <a:xfrm>
          <a:off x="4478750" y="1504726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międzynarodowe </a:t>
          </a:r>
          <a:r>
            <a:rPr lang="pl-PL" sz="1800" kern="1200" dirty="0" smtClean="0"/>
            <a:t>krajowe</a:t>
          </a:r>
          <a:endParaRPr lang="en-GB" sz="1800" kern="1200" dirty="0"/>
        </a:p>
      </dsp:txBody>
      <dsp:txXfrm>
        <a:off x="4478750" y="1504726"/>
        <a:ext cx="1750432" cy="1534356"/>
      </dsp:txXfrm>
    </dsp:sp>
    <dsp:sp modelId="{E57A7EC7-8E3E-4399-9E39-9BD1E34B32E9}">
      <dsp:nvSpPr>
        <dsp:cNvPr id="0" name=""/>
        <dsp:cNvSpPr/>
      </dsp:nvSpPr>
      <dsp:spPr>
        <a:xfrm>
          <a:off x="5898912" y="782676"/>
          <a:ext cx="330270" cy="330270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37CC4-2295-43EE-BD61-AE7384F61E9C}">
      <dsp:nvSpPr>
        <dsp:cNvPr id="0" name=""/>
        <dsp:cNvSpPr/>
      </dsp:nvSpPr>
      <dsp:spPr>
        <a:xfrm rot="5400000">
          <a:off x="6816124" y="395163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A011A-158B-4717-A7CE-841E85104876}">
      <dsp:nvSpPr>
        <dsp:cNvPr id="0" name=""/>
        <dsp:cNvSpPr/>
      </dsp:nvSpPr>
      <dsp:spPr>
        <a:xfrm>
          <a:off x="6621621" y="974470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płatne</a:t>
          </a:r>
          <a:br>
            <a:rPr lang="pl-PL" sz="1800" kern="1200" dirty="0" smtClean="0"/>
          </a:br>
          <a:r>
            <a:rPr lang="pl-PL" sz="1800" kern="1200" dirty="0" smtClean="0"/>
            <a:t>bezpłatne</a:t>
          </a:r>
          <a:endParaRPr lang="en-GB" sz="1800" kern="1200" dirty="0"/>
        </a:p>
      </dsp:txBody>
      <dsp:txXfrm>
        <a:off x="6621621" y="974470"/>
        <a:ext cx="1750432" cy="1534356"/>
      </dsp:txXfrm>
    </dsp:sp>
    <dsp:sp modelId="{9C4C272D-6EC5-4243-B7C7-749A4BE8FB15}">
      <dsp:nvSpPr>
        <dsp:cNvPr id="0" name=""/>
        <dsp:cNvSpPr/>
      </dsp:nvSpPr>
      <dsp:spPr>
        <a:xfrm>
          <a:off x="8041783" y="252420"/>
          <a:ext cx="330270" cy="330270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6D9B9-059F-48E2-B293-4191A05686F9}">
      <dsp:nvSpPr>
        <dsp:cNvPr id="0" name=""/>
        <dsp:cNvSpPr/>
      </dsp:nvSpPr>
      <dsp:spPr>
        <a:xfrm rot="5400000">
          <a:off x="8958995" y="-135092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DC75C-52D1-459F-9420-C38B33FF89DB}">
      <dsp:nvSpPr>
        <dsp:cNvPr id="0" name=""/>
        <dsp:cNvSpPr/>
      </dsp:nvSpPr>
      <dsp:spPr>
        <a:xfrm>
          <a:off x="8764492" y="444215"/>
          <a:ext cx="1750432" cy="153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obowiązkowe </a:t>
          </a: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sz="1800" kern="1200" dirty="0" smtClean="0"/>
            <a:t>nieobowiązkowe</a:t>
          </a:r>
          <a:endParaRPr lang="en-GB" sz="1800" kern="1200" dirty="0"/>
        </a:p>
      </dsp:txBody>
      <dsp:txXfrm>
        <a:off x="8764492" y="444215"/>
        <a:ext cx="1750432" cy="1534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B9F4A-BBF0-4C8A-93C7-433B550CB589}">
      <dsp:nvSpPr>
        <dsp:cNvPr id="0" name=""/>
        <dsp:cNvSpPr/>
      </dsp:nvSpPr>
      <dsp:spPr>
        <a:xfrm>
          <a:off x="513" y="1123084"/>
          <a:ext cx="4067098" cy="3253678"/>
        </a:xfrm>
        <a:prstGeom prst="homePlate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78" tIns="50800" rIns="573913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FFFF00"/>
              </a:solidFill>
            </a:rPr>
            <a:t>wymagania pokrywają się </a:t>
          </a:r>
          <a:br>
            <a:rPr lang="pl-PL" sz="2000" kern="1200" dirty="0" smtClean="0">
              <a:solidFill>
                <a:srgbClr val="FFFF00"/>
              </a:solidFill>
            </a:rPr>
          </a:br>
          <a:r>
            <a:rPr lang="pl-PL" sz="2000" kern="1200" dirty="0" smtClean="0">
              <a:solidFill>
                <a:srgbClr val="FFFF00"/>
              </a:solidFill>
            </a:rPr>
            <a:t>w całości z </a:t>
          </a:r>
          <a:r>
            <a:rPr lang="pl-PL" sz="2000" kern="1200" dirty="0" err="1" smtClean="0">
              <a:solidFill>
                <a:srgbClr val="FFFF00"/>
              </a:solidFill>
            </a:rPr>
            <a:t>ppkz</a:t>
          </a:r>
          <a:endParaRPr lang="pl-PL" sz="2000" kern="1200" dirty="0" smtClean="0">
            <a:solidFill>
              <a:srgbClr val="FFFF00"/>
            </a:solidFill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nauczyciel + uprawnienia trenerskie, instruktorskie</a:t>
          </a:r>
          <a:endParaRPr lang="en-GB" sz="2000" kern="1200" dirty="0"/>
        </a:p>
      </dsp:txBody>
      <dsp:txXfrm>
        <a:off x="513" y="1123084"/>
        <a:ext cx="3660388" cy="3253678"/>
      </dsp:txXfrm>
    </dsp:sp>
    <dsp:sp modelId="{463DA82F-50D3-47EC-B6B9-104BAE5F710B}">
      <dsp:nvSpPr>
        <dsp:cNvPr id="0" name=""/>
        <dsp:cNvSpPr/>
      </dsp:nvSpPr>
      <dsp:spPr>
        <a:xfrm>
          <a:off x="3254192" y="1123084"/>
          <a:ext cx="4612333" cy="3253678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78" tIns="50800" rIns="143478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rgbClr val="FFFF00"/>
              </a:solidFill>
            </a:rPr>
            <a:t>wymagania </a:t>
          </a:r>
          <a:r>
            <a:rPr lang="en-GB" sz="2000" b="0" kern="1200" dirty="0" smtClean="0">
              <a:solidFill>
                <a:srgbClr val="FFFF00"/>
              </a:solidFill>
            </a:rPr>
            <a:t>pokrywa</a:t>
          </a:r>
          <a:r>
            <a:rPr lang="pl-PL" sz="2000" b="0" kern="1200" dirty="0" smtClean="0">
              <a:solidFill>
                <a:srgbClr val="FFFF00"/>
              </a:solidFill>
            </a:rPr>
            <a:t>ją</a:t>
          </a:r>
          <a:r>
            <a:rPr lang="en-GB" sz="2000" b="0" kern="1200" dirty="0" smtClean="0">
              <a:solidFill>
                <a:srgbClr val="FFFF00"/>
              </a:solidFill>
            </a:rPr>
            <a:t> </a:t>
          </a:r>
          <a:r>
            <a:rPr lang="en-GB" sz="2000" b="0" kern="1200" dirty="0" err="1" smtClean="0">
              <a:solidFill>
                <a:srgbClr val="FFFF00"/>
              </a:solidFill>
            </a:rPr>
            <a:t>się</a:t>
          </a:r>
          <a:r>
            <a:rPr lang="pl-PL" sz="2000" b="0" kern="1200" dirty="0" smtClean="0">
              <a:solidFill>
                <a:srgbClr val="FFFF00"/>
              </a:solidFill>
            </a:rPr>
            <a:t> </a:t>
          </a:r>
          <a:r>
            <a:rPr lang="en-GB" sz="2000" b="0" kern="1200" dirty="0" err="1" smtClean="0">
              <a:solidFill>
                <a:srgbClr val="FFFF00"/>
              </a:solidFill>
            </a:rPr>
            <a:t>częściowo</a:t>
          </a:r>
          <a:r>
            <a:rPr lang="pl-PL" sz="2000" b="0" kern="1200" dirty="0" smtClean="0">
              <a:solidFill>
                <a:srgbClr val="FFFF00"/>
              </a:solidFill>
            </a:rPr>
            <a:t> z </a:t>
          </a:r>
          <a:r>
            <a:rPr lang="pl-PL" sz="2000" b="0" kern="1200" dirty="0" err="1" smtClean="0">
              <a:solidFill>
                <a:srgbClr val="FFFF00"/>
              </a:solidFill>
            </a:rPr>
            <a:t>ppkz</a:t>
          </a:r>
          <a:endParaRPr lang="pl-PL" sz="2000" b="0" kern="1200" dirty="0" smtClean="0">
            <a:solidFill>
              <a:srgbClr val="FFFF00"/>
            </a:solidFill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nauczyciel + uprawnienia trenerskie, instruktorskie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egzaminatorzy</a:t>
          </a:r>
          <a:endParaRPr lang="en-GB" sz="2000" kern="1200" dirty="0"/>
        </a:p>
      </dsp:txBody>
      <dsp:txXfrm>
        <a:off x="4067612" y="1123084"/>
        <a:ext cx="2985494" cy="3253678"/>
      </dsp:txXfrm>
    </dsp:sp>
    <dsp:sp modelId="{E37CD970-25F7-445E-A799-7589E4B88D48}">
      <dsp:nvSpPr>
        <dsp:cNvPr id="0" name=""/>
        <dsp:cNvSpPr/>
      </dsp:nvSpPr>
      <dsp:spPr>
        <a:xfrm>
          <a:off x="7053106" y="1123084"/>
          <a:ext cx="4067098" cy="3253678"/>
        </a:xfrm>
        <a:prstGeom prst="chevron">
          <a:avLst>
            <a:gd name="adj" fmla="val 2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78" tIns="50800" rIns="143478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FFFF00"/>
              </a:solidFill>
            </a:rPr>
            <a:t>wymagania poza systemem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nauczyciel + uprawnienia trenerskie, instruktorskie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prowadzący 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kern="1200" dirty="0" smtClean="0"/>
            <a:t>z </a:t>
          </a:r>
          <a:r>
            <a:rPr lang="pl-PL" sz="2000" kern="1200" dirty="0" smtClean="0"/>
            <a:t>zewnątrz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egzaminatorzy</a:t>
          </a:r>
          <a:endParaRPr lang="en-GB" sz="2000" kern="1200" dirty="0"/>
        </a:p>
      </dsp:txBody>
      <dsp:txXfrm>
        <a:off x="7866526" y="1123084"/>
        <a:ext cx="2440259" cy="325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886C4-7255-4452-B8CA-751A215F4119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2840-0F68-4F30-B41E-909DDAD11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5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42840-0F68-4F30-B41E-909DDAD11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7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B760-7BA2-4A96-B0DE-50B5A4C60F9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275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B760-7BA2-4A96-B0DE-50B5A4C60F9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35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42840-0F68-4F30-B41E-909DDAD11F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3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42840-0F68-4F30-B41E-909DDAD11F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3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42840-0F68-4F30-B41E-909DDAD11F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8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42840-0F68-4F30-B41E-909DDAD11F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2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9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5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9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7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8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2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0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8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2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21BD-EA94-498B-8404-7D744D674C08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2088-CB95-40A2-B17B-06321DD5F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4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drowie.dziennik.pl/aktualnosci/zdjecia/galeria/521507,1,najbardziej-skuteczna-w-leczeniu-nadcisnienia-polipigulka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41611" y="34569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„DZIAŁANIA SZKOŁY ZAWODOWEJ PODEJMOWANE </a:t>
            </a:r>
            <a:br>
              <a:rPr lang="pl-PL" sz="3600" b="1" dirty="0" smtClean="0">
                <a:solidFill>
                  <a:srgbClr val="C00000"/>
                </a:solidFill>
              </a:rPr>
            </a:br>
            <a:r>
              <a:rPr lang="pl-PL" sz="3600" b="1" dirty="0" smtClean="0">
                <a:solidFill>
                  <a:srgbClr val="C00000"/>
                </a:solidFill>
              </a:rPr>
              <a:t>W CELU UZYSKIWANIA PRZEZ UCZNIÓW DODATKOWYCH UPRAWNIEŃ I CERTYFIKATÓW </a:t>
            </a:r>
            <a:br>
              <a:rPr lang="pl-PL" sz="3600" b="1" dirty="0" smtClean="0">
                <a:solidFill>
                  <a:srgbClr val="C00000"/>
                </a:solidFill>
              </a:rPr>
            </a:br>
            <a:r>
              <a:rPr lang="pl-PL" sz="3600" b="1" dirty="0" smtClean="0">
                <a:solidFill>
                  <a:srgbClr val="C00000"/>
                </a:solidFill>
              </a:rPr>
              <a:t>– DOBRA PRAKTYKA”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pSp>
        <p:nvGrpSpPr>
          <p:cNvPr id="4" name="Grupa 3"/>
          <p:cNvGrpSpPr/>
          <p:nvPr/>
        </p:nvGrpSpPr>
        <p:grpSpPr>
          <a:xfrm>
            <a:off x="7156302" y="0"/>
            <a:ext cx="5035698" cy="819227"/>
            <a:chOff x="3578151" y="47586"/>
            <a:chExt cx="5035698" cy="819227"/>
          </a:xfrm>
        </p:grpSpPr>
        <p:pic>
          <p:nvPicPr>
            <p:cNvPr id="5" name="Obraz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SŁAWOMIR KASPRZAK</a:t>
            </a:r>
            <a:endParaRPr lang="en-GB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2088-CB95-40A2-B17B-06321DD5F4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785" y="-3843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ECDL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6" y="828675"/>
            <a:ext cx="5400675" cy="613147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5" y="933286"/>
            <a:ext cx="5548874" cy="5924714"/>
          </a:xfrm>
          <a:prstGeom prst="rect">
            <a:avLst/>
          </a:prstGeom>
        </p:spPr>
      </p:pic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9" y="763193"/>
            <a:ext cx="9588198" cy="60948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14" y="1193002"/>
            <a:ext cx="9644200" cy="5522754"/>
          </a:xfrm>
          <a:prstGeom prst="rect">
            <a:avLst/>
          </a:prstGeom>
        </p:spPr>
      </p:pic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74" y="1132325"/>
            <a:ext cx="9022698" cy="5699699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7044007" y="213391"/>
            <a:ext cx="5035698" cy="837367"/>
            <a:chOff x="3578151" y="29446"/>
            <a:chExt cx="5035698" cy="837367"/>
          </a:xfrm>
        </p:grpSpPr>
        <p:pic>
          <p:nvPicPr>
            <p:cNvPr id="11" name="Obraz 10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Obraz 11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4715042" y="29446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0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SEP 1KV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1371599"/>
            <a:ext cx="8967536" cy="5357813"/>
          </a:xfrm>
        </p:spPr>
      </p:pic>
      <p:grpSp>
        <p:nvGrpSpPr>
          <p:cNvPr id="5" name="Grupa 4"/>
          <p:cNvGrpSpPr/>
          <p:nvPr/>
        </p:nvGrpSpPr>
        <p:grpSpPr>
          <a:xfrm>
            <a:off x="7044007" y="231531"/>
            <a:ext cx="5035698" cy="819227"/>
            <a:chOff x="3578151" y="47586"/>
            <a:chExt cx="5035698" cy="819227"/>
          </a:xfrm>
        </p:grpSpPr>
        <p:pic>
          <p:nvPicPr>
            <p:cNvPr id="6" name="Obraz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3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095" y="129756"/>
            <a:ext cx="2813031" cy="1326068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C00000"/>
                </a:solidFill>
                <a:latin typeface="+mn-lt"/>
              </a:rPr>
              <a:t>SUSE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en-GB" dirty="0"/>
          </a:p>
        </p:txBody>
      </p:sp>
      <p:pic>
        <p:nvPicPr>
          <p:cNvPr id="20" name="Symbol zastępczy zawartości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62" y="1455824"/>
            <a:ext cx="7374906" cy="5188754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7044007" y="231531"/>
            <a:ext cx="5035698" cy="819227"/>
            <a:chOff x="3578151" y="47586"/>
            <a:chExt cx="5035698" cy="819227"/>
          </a:xfrm>
        </p:grpSpPr>
        <p:pic>
          <p:nvPicPr>
            <p:cNvPr id="5" name="Obraz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821" y="1455824"/>
            <a:ext cx="7445895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5466" y="104068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FCE 						CAE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66" y="1175792"/>
            <a:ext cx="4892842" cy="564302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6" y="1175792"/>
            <a:ext cx="4323208" cy="5558847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7080705" y="104068"/>
            <a:ext cx="5035698" cy="819227"/>
            <a:chOff x="3578151" y="47586"/>
            <a:chExt cx="5035698" cy="819227"/>
          </a:xfrm>
        </p:grpSpPr>
        <p:pic>
          <p:nvPicPr>
            <p:cNvPr id="7" name="Obraz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az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3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  <a:latin typeface="+mn-lt"/>
              </a:rPr>
              <a:t>CERTYFIKATY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4672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6995881" y="230188"/>
            <a:ext cx="5035698" cy="819227"/>
            <a:chOff x="3578151" y="47586"/>
            <a:chExt cx="5035698" cy="819227"/>
          </a:xfrm>
        </p:grpSpPr>
        <p:pic>
          <p:nvPicPr>
            <p:cNvPr id="6" name="Obraz 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3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4620" y="658907"/>
            <a:ext cx="7059706" cy="1008529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 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pl-PL" sz="2700" dirty="0" smtClean="0">
                <a:solidFill>
                  <a:srgbClr val="C00000"/>
                </a:solidFill>
                <a:latin typeface="+mn-lt"/>
              </a:rPr>
              <a:t>ZAKRES WYMAGAŃ DO UZYSKANIA CERTYFIKATU </a:t>
            </a:r>
            <a:br>
              <a:rPr lang="pl-PL" sz="2700" dirty="0" smtClean="0">
                <a:solidFill>
                  <a:srgbClr val="C00000"/>
                </a:solidFill>
                <a:latin typeface="+mn-lt"/>
              </a:rPr>
            </a:br>
            <a:r>
              <a:rPr lang="pl-PL" sz="2700" dirty="0" smtClean="0">
                <a:solidFill>
                  <a:srgbClr val="C00000"/>
                </a:solidFill>
                <a:latin typeface="+mn-lt"/>
              </a:rPr>
              <a:t>A KOMPETENCJE NAUCZYCIELI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543776"/>
              </p:ext>
            </p:extLst>
          </p:nvPr>
        </p:nvGraphicFramePr>
        <p:xfrm>
          <a:off x="463698" y="1687605"/>
          <a:ext cx="11120718" cy="549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7059707" y="41544"/>
            <a:ext cx="5035698" cy="819227"/>
            <a:chOff x="3578151" y="47586"/>
            <a:chExt cx="5035698" cy="819227"/>
          </a:xfrm>
        </p:grpSpPr>
        <p:pic>
          <p:nvPicPr>
            <p:cNvPr id="6" name="Obraz 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1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635" y="1615534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+mn-lt"/>
              </a:rPr>
            </a:br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SZKOŁA JAKO PARTNER INSTYTUCJI CERTYFIKUJĄCYCH</a:t>
            </a:r>
            <a:br>
              <a:rPr lang="pl-PL" sz="3200" dirty="0" smtClean="0">
                <a:solidFill>
                  <a:srgbClr val="C00000"/>
                </a:solidFill>
                <a:latin typeface="+mn-lt"/>
              </a:rPr>
            </a:br>
            <a:r>
              <a:rPr lang="pl-PL" sz="1800" dirty="0" smtClean="0">
                <a:solidFill>
                  <a:srgbClr val="C00000"/>
                </a:solidFill>
                <a:latin typeface="+mn-lt"/>
              </a:rPr>
              <a:t>PRZYKŁADY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645476"/>
              </p:ext>
            </p:extLst>
          </p:nvPr>
        </p:nvGraphicFramePr>
        <p:xfrm>
          <a:off x="769644" y="2645263"/>
          <a:ext cx="10515600" cy="380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7044007" y="231531"/>
            <a:ext cx="5035698" cy="819227"/>
            <a:chOff x="3578151" y="47586"/>
            <a:chExt cx="5035698" cy="819227"/>
          </a:xfrm>
        </p:grpSpPr>
        <p:pic>
          <p:nvPicPr>
            <p:cNvPr id="6" name="Obraz 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8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3423" y="1286162"/>
            <a:ext cx="3155577" cy="90571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PARTNERZY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79872"/>
              </p:ext>
            </p:extLst>
          </p:nvPr>
        </p:nvGraphicFramePr>
        <p:xfrm>
          <a:off x="273423" y="2191872"/>
          <a:ext cx="11681011" cy="425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7044007" y="231531"/>
            <a:ext cx="5035698" cy="819227"/>
            <a:chOff x="3578151" y="47586"/>
            <a:chExt cx="5035698" cy="819227"/>
          </a:xfrm>
        </p:grpSpPr>
        <p:pic>
          <p:nvPicPr>
            <p:cNvPr id="6" name="Obraz 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8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2128" y="1014996"/>
            <a:ext cx="10515600" cy="1325563"/>
          </a:xfrm>
        </p:spPr>
        <p:txBody>
          <a:bodyPr>
            <a:noAutofit/>
          </a:bodyPr>
          <a:lstStyle/>
          <a:p>
            <a:pPr defTabSz="719138"/>
            <a:r>
              <a:rPr lang="pl-PL" sz="3600" dirty="0">
                <a:solidFill>
                  <a:srgbClr val="C00000"/>
                </a:solidFill>
              </a:rPr>
              <a:t>ECVET- </a:t>
            </a:r>
            <a:r>
              <a:rPr lang="pl-PL" sz="2000" dirty="0">
                <a:solidFill>
                  <a:srgbClr val="C00000"/>
                </a:solidFill>
              </a:rPr>
              <a:t>Europejski system akumulowania i przenoszenia osiągnięć </a:t>
            </a:r>
            <a:r>
              <a:rPr lang="pl-PL" sz="2000" dirty="0" smtClean="0">
                <a:solidFill>
                  <a:srgbClr val="C00000"/>
                </a:solidFill>
              </a:rPr>
              <a:t/>
            </a:r>
            <a:br>
              <a:rPr lang="pl-PL" sz="2000" dirty="0" smtClean="0">
                <a:solidFill>
                  <a:srgbClr val="C00000"/>
                </a:solidFill>
              </a:rPr>
            </a:br>
            <a:r>
              <a:rPr lang="pl-PL" sz="2000" dirty="0" smtClean="0">
                <a:solidFill>
                  <a:srgbClr val="C00000"/>
                </a:solidFill>
              </a:rPr>
              <a:t>		w </a:t>
            </a:r>
            <a:r>
              <a:rPr lang="pl-PL" sz="2000" dirty="0">
                <a:solidFill>
                  <a:srgbClr val="C00000"/>
                </a:solidFill>
              </a:rPr>
              <a:t>kształceniu </a:t>
            </a:r>
            <a:r>
              <a:rPr lang="pl-PL" sz="2000" dirty="0" smtClean="0">
                <a:solidFill>
                  <a:srgbClr val="C00000"/>
                </a:solidFill>
              </a:rPr>
              <a:t>i </a:t>
            </a:r>
            <a:r>
              <a:rPr lang="pl-PL" sz="2000" dirty="0">
                <a:solidFill>
                  <a:srgbClr val="C00000"/>
                </a:solidFill>
              </a:rPr>
              <a:t>szkoleniu zawodowym</a:t>
            </a:r>
            <a:endParaRPr lang="en-GB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46440"/>
              </p:ext>
            </p:extLst>
          </p:nvPr>
        </p:nvGraphicFramePr>
        <p:xfrm>
          <a:off x="838200" y="2506662"/>
          <a:ext cx="10515600" cy="3800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7044007" y="231531"/>
            <a:ext cx="5035698" cy="819227"/>
            <a:chOff x="3578151" y="47586"/>
            <a:chExt cx="5035698" cy="819227"/>
          </a:xfrm>
        </p:grpSpPr>
        <p:pic>
          <p:nvPicPr>
            <p:cNvPr id="6" name="Obraz 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7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97305" y="0"/>
            <a:ext cx="12577010" cy="1642561"/>
          </a:xfrm>
        </p:spPr>
        <p:txBody>
          <a:bodyPr>
            <a:normAutofit fontScale="90000"/>
          </a:bodyPr>
          <a:lstStyle/>
          <a:p>
            <a:pPr marL="914400" lvl="2"/>
            <a:r>
              <a:rPr lang="pl-PL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+mn-lt"/>
              </a:rPr>
            </a:br>
            <a:r>
              <a:rPr lang="pl-PL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pl-PL" sz="3200" dirty="0" smtClean="0">
                <a:solidFill>
                  <a:srgbClr val="C00000"/>
                </a:solidFill>
                <a:latin typeface="+mn-lt"/>
              </a:rPr>
            </a:br>
            <a:r>
              <a:rPr lang="pl-PL" altLang="pl-PL" sz="3200" dirty="0" smtClean="0">
                <a:solidFill>
                  <a:srgbClr val="C00000"/>
                </a:solidFill>
                <a:latin typeface="+mn-lt"/>
              </a:rPr>
              <a:t>ELEMENTY</a:t>
            </a:r>
            <a:r>
              <a:rPr lang="pl-PL" altLang="pl-P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sz="3200" dirty="0">
                <a:solidFill>
                  <a:srgbClr val="C00000"/>
                </a:solidFill>
                <a:latin typeface="+mn-lt"/>
              </a:rPr>
              <a:t>ECVET</a:t>
            </a:r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pl-PL" sz="2000" dirty="0" smtClean="0">
                <a:solidFill>
                  <a:srgbClr val="C00000"/>
                </a:solidFill>
                <a:latin typeface="+mn-lt"/>
              </a:rPr>
            </a:b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937" y="1953962"/>
            <a:ext cx="11337758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C00000"/>
                </a:solidFill>
              </a:rPr>
              <a:t>Etap </a:t>
            </a:r>
            <a:r>
              <a:rPr lang="pl-PL" sz="2000" b="1" dirty="0" smtClean="0">
                <a:solidFill>
                  <a:srgbClr val="C00000"/>
                </a:solidFill>
              </a:rPr>
              <a:t>1.</a:t>
            </a:r>
            <a:r>
              <a:rPr lang="pl-PL" sz="2000" b="1" dirty="0">
                <a:solidFill>
                  <a:srgbClr val="FFFF00"/>
                </a:solidFill>
              </a:rPr>
              <a:t> </a:t>
            </a:r>
            <a:r>
              <a:rPr lang="pl-PL" sz="2000" dirty="0" smtClean="0"/>
              <a:t>Nawiązanie </a:t>
            </a:r>
            <a:r>
              <a:rPr lang="pl-PL" sz="2000" dirty="0"/>
              <a:t>współpracy.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C00000"/>
                </a:solidFill>
              </a:rPr>
              <a:t>Etap </a:t>
            </a:r>
            <a:r>
              <a:rPr lang="pl-PL" sz="2000" b="1" dirty="0" smtClean="0">
                <a:solidFill>
                  <a:srgbClr val="C00000"/>
                </a:solidFill>
              </a:rPr>
              <a:t>2.</a:t>
            </a:r>
            <a:r>
              <a:rPr lang="pl-PL" sz="2000" b="1" dirty="0">
                <a:solidFill>
                  <a:srgbClr val="FFFF00"/>
                </a:solidFill>
              </a:rPr>
              <a:t> </a:t>
            </a:r>
            <a:r>
              <a:rPr lang="pl-PL" sz="2000" dirty="0" smtClean="0"/>
              <a:t>Ustanowienie </a:t>
            </a:r>
            <a:r>
              <a:rPr lang="pl-PL" sz="2000" dirty="0"/>
              <a:t>partnerstwa: </a:t>
            </a:r>
            <a:r>
              <a:rPr lang="pl-PL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Memorandum of </a:t>
            </a:r>
            <a:r>
              <a:rPr lang="pl-PL" sz="1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Understanding</a:t>
            </a:r>
            <a:r>
              <a:rPr lang="pl-PL" sz="2000" dirty="0"/>
              <a:t>.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C00000"/>
                </a:solidFill>
              </a:rPr>
              <a:t>Etap </a:t>
            </a:r>
            <a:r>
              <a:rPr lang="pl-PL" sz="2000" b="1" dirty="0" smtClean="0">
                <a:solidFill>
                  <a:srgbClr val="C00000"/>
                </a:solidFill>
              </a:rPr>
              <a:t>3.</a:t>
            </a:r>
            <a:r>
              <a:rPr lang="pl-PL" sz="2000" b="1" dirty="0">
                <a:solidFill>
                  <a:srgbClr val="FFFF00"/>
                </a:solidFill>
              </a:rPr>
              <a:t> </a:t>
            </a:r>
            <a:r>
              <a:rPr lang="pl-PL" sz="2000" dirty="0" smtClean="0"/>
              <a:t>Określenie </a:t>
            </a:r>
            <a:r>
              <a:rPr lang="pl-PL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Jednostek efektów uczenia się </a:t>
            </a:r>
            <a:r>
              <a:rPr lang="pl-PL" sz="2000" dirty="0"/>
              <a:t>do celów mobilności.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C00000"/>
                </a:solidFill>
              </a:rPr>
              <a:t>Etap 4. </a:t>
            </a:r>
            <a:r>
              <a:rPr lang="pl-PL" sz="2000" dirty="0"/>
              <a:t>Podpisanie Porozumienia o Programie Zajęć: </a:t>
            </a:r>
            <a:r>
              <a:rPr lang="pl-PL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Learning Agreement.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C00000"/>
                </a:solidFill>
              </a:rPr>
              <a:t>Etap </a:t>
            </a:r>
            <a:r>
              <a:rPr lang="pl-PL" sz="2000" b="1" dirty="0" smtClean="0">
                <a:solidFill>
                  <a:srgbClr val="C00000"/>
                </a:solidFill>
              </a:rPr>
              <a:t>5.</a:t>
            </a:r>
            <a:r>
              <a:rPr lang="pl-PL" sz="2000" b="1" dirty="0">
                <a:solidFill>
                  <a:srgbClr val="FFFF00"/>
                </a:solidFill>
              </a:rPr>
              <a:t> </a:t>
            </a:r>
            <a:r>
              <a:rPr lang="pl-PL" sz="2000" dirty="0" smtClean="0"/>
              <a:t>Ocena/weryfikacja </a:t>
            </a:r>
            <a:r>
              <a:rPr lang="pl-PL" sz="2000" dirty="0"/>
              <a:t>osiągniętych efektów uczenia się – </a:t>
            </a:r>
            <a:r>
              <a:rPr lang="pl-PL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Karta </a:t>
            </a:r>
            <a:r>
              <a:rPr lang="pl-PL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Oceny/</a:t>
            </a:r>
            <a:r>
              <a:rPr lang="pl-PL" sz="1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Assesment</a:t>
            </a:r>
            <a:r>
              <a:rPr lang="pl-PL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Card</a:t>
            </a:r>
            <a:r>
              <a:rPr lang="pl-PL" sz="1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2600" b="1" dirty="0" smtClean="0">
                <a:solidFill>
                  <a:srgbClr val="C00000"/>
                </a:solidFill>
              </a:rPr>
              <a:t>Etap </a:t>
            </a:r>
            <a:r>
              <a:rPr lang="pl-PL" sz="2600" b="1" dirty="0">
                <a:solidFill>
                  <a:srgbClr val="C00000"/>
                </a:solidFill>
              </a:rPr>
              <a:t>6.</a:t>
            </a:r>
            <a:r>
              <a:rPr lang="pl-PL" sz="2600" b="1" dirty="0">
                <a:solidFill>
                  <a:srgbClr val="FFFF00"/>
                </a:solidFill>
              </a:rPr>
              <a:t>. </a:t>
            </a:r>
            <a:r>
              <a:rPr lang="pl-PL" sz="2600" dirty="0"/>
              <a:t>Udokumentowanie osiągniętych efektów – </a:t>
            </a:r>
            <a:r>
              <a:rPr lang="pl-PL" sz="2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Indywidualny Wykaz </a:t>
            </a:r>
            <a:r>
              <a:rPr lang="pl-PL" sz="2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Osiągnięć.</a:t>
            </a:r>
          </a:p>
          <a:p>
            <a:pPr>
              <a:lnSpc>
                <a:spcPct val="100000"/>
              </a:lnSpc>
            </a:pPr>
            <a:r>
              <a:rPr lang="pl-PL" sz="2600" b="1" dirty="0" smtClean="0">
                <a:solidFill>
                  <a:srgbClr val="C00000"/>
                </a:solidFill>
              </a:rPr>
              <a:t>Etap </a:t>
            </a:r>
            <a:r>
              <a:rPr lang="pl-PL" sz="2600" b="1" dirty="0">
                <a:solidFill>
                  <a:srgbClr val="C00000"/>
                </a:solidFill>
              </a:rPr>
              <a:t>7. </a:t>
            </a:r>
            <a:r>
              <a:rPr lang="pl-PL" sz="2600" dirty="0"/>
              <a:t>Walidacja i uznanie </a:t>
            </a:r>
            <a:r>
              <a:rPr lang="pl-PL" sz="2600" dirty="0" smtClean="0"/>
              <a:t>osiągnięć - </a:t>
            </a:r>
            <a:r>
              <a:rPr lang="pl-PL" sz="2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Europass</a:t>
            </a:r>
            <a:r>
              <a:rPr lang="pl-PL" sz="2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sz="2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Mobilność.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>
                <a:solidFill>
                  <a:srgbClr val="C00000"/>
                </a:solidFill>
              </a:rPr>
              <a:t>Etap </a:t>
            </a:r>
            <a:r>
              <a:rPr lang="pl-PL" sz="2000" b="1" dirty="0">
                <a:solidFill>
                  <a:srgbClr val="C00000"/>
                </a:solidFill>
              </a:rPr>
              <a:t>8. </a:t>
            </a:r>
            <a:r>
              <a:rPr lang="pl-PL" sz="2000" dirty="0"/>
              <a:t>Monitoring.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C00000"/>
                </a:solidFill>
              </a:rPr>
              <a:t>Etap 9. </a:t>
            </a:r>
            <a:r>
              <a:rPr lang="pl-PL" sz="2000" dirty="0"/>
              <a:t>Upowszechnianie rezultatów.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C00000"/>
                </a:solidFill>
              </a:rPr>
              <a:t>Etap 10. </a:t>
            </a:r>
            <a:r>
              <a:rPr lang="pl-PL" sz="2000" dirty="0" smtClean="0"/>
              <a:t>Ewaluacja.</a:t>
            </a:r>
            <a:endParaRPr lang="en-GB" sz="2000" dirty="0"/>
          </a:p>
        </p:txBody>
      </p:sp>
      <p:grpSp>
        <p:nvGrpSpPr>
          <p:cNvPr id="4" name="Grupa 3"/>
          <p:cNvGrpSpPr/>
          <p:nvPr/>
        </p:nvGrpSpPr>
        <p:grpSpPr>
          <a:xfrm>
            <a:off x="7044007" y="231531"/>
            <a:ext cx="5035698" cy="819227"/>
            <a:chOff x="3578151" y="47586"/>
            <a:chExt cx="5035698" cy="819227"/>
          </a:xfrm>
        </p:grpSpPr>
        <p:pic>
          <p:nvPicPr>
            <p:cNvPr id="5" name="Obraz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0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8982417"/>
              </p:ext>
            </p:extLst>
          </p:nvPr>
        </p:nvGraphicFramePr>
        <p:xfrm>
          <a:off x="961183" y="1849859"/>
          <a:ext cx="10208840" cy="485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169894" y="2077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9" name="Grupa 8"/>
          <p:cNvGrpSpPr/>
          <p:nvPr/>
        </p:nvGrpSpPr>
        <p:grpSpPr>
          <a:xfrm>
            <a:off x="7156302" y="255334"/>
            <a:ext cx="5035698" cy="819227"/>
            <a:chOff x="3578151" y="47586"/>
            <a:chExt cx="5035698" cy="819227"/>
          </a:xfrm>
        </p:grpSpPr>
        <p:pic>
          <p:nvPicPr>
            <p:cNvPr id="4" name="Obraz 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Obraz 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Prostokąt 6"/>
          <p:cNvSpPr/>
          <p:nvPr/>
        </p:nvSpPr>
        <p:spPr>
          <a:xfrm>
            <a:off x="-401117" y="151601"/>
            <a:ext cx="7735480" cy="102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rgbClr val="C00000"/>
                </a:solidFill>
              </a:rPr>
              <a:t>PAMIĘTAMY         </a:t>
            </a:r>
            <a:br>
              <a:rPr lang="pl-PL" sz="2800" dirty="0" smtClean="0">
                <a:solidFill>
                  <a:srgbClr val="C00000"/>
                </a:solidFill>
              </a:rPr>
            </a:br>
            <a:r>
              <a:rPr lang="pl-PL" sz="2800" dirty="0" smtClean="0">
                <a:solidFill>
                  <a:srgbClr val="C00000"/>
                </a:solidFill>
              </a:rPr>
              <a:t>O WYMAGANIACH ZEWNĘTRZNYCH!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715" y="272383"/>
            <a:ext cx="11267824" cy="800099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EUROPASS  				IWO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864168"/>
              </p:ext>
            </p:extLst>
          </p:nvPr>
        </p:nvGraphicFramePr>
        <p:xfrm>
          <a:off x="4570746" y="1173414"/>
          <a:ext cx="5678905" cy="5354053"/>
        </p:xfrm>
        <a:graphic>
          <a:graphicData uri="http://schemas.openxmlformats.org/drawingml/2006/table">
            <a:tbl>
              <a:tblPr firstRow="1" firstCol="1" bandRow="1"/>
              <a:tblGrid>
                <a:gridCol w="541484"/>
                <a:gridCol w="4058906"/>
                <a:gridCol w="1078515"/>
              </a:tblGrid>
              <a:tr h="977504">
                <a:tc>
                  <a:txBody>
                    <a:bodyPr/>
                    <a:lstStyle/>
                    <a:p>
                      <a:pPr marL="457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O.N.</a:t>
                      </a:r>
                      <a:endParaRPr lang="en-GB" sz="11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i="1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UNITS OF LEARNING OUTCOMES :</a:t>
                      </a:r>
                      <a:endParaRPr lang="en-GB" sz="11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i="1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RESULTS:</a:t>
                      </a:r>
                      <a:endParaRPr lang="en-GB" sz="110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6998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US" sz="1100" b="1" i="1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 Narrow" panose="020B0606020202030204" pitchFamily="34" charset="0"/>
                          <a:ea typeface="MS Mincho"/>
                          <a:cs typeface="Times New Roman" panose="02020603050405020304" pitchFamily="18" charset="0"/>
                        </a:rPr>
                        <a:t>Preparation of the computer to work. </a:t>
                      </a:r>
                      <a:endParaRPr lang="en-GB" sz="110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  <a:ea typeface="MS Mincho"/>
                          <a:cs typeface="Times New Roman" panose="02020603050405020304" pitchFamily="18" charset="0"/>
                        </a:rPr>
                        <a:t>(organizes the workplace in accordance with the applicable requirements of ergonomics, regulations, health and safety, fire protection and environmental protection; applies individual and collective safety rules when doing their work; observes the principles of health and safety at work and applies the rules of law relating to fire protection and environmental protection; selects the computer components to a fixed parameter specifications PC; assembles the components of a personal computer; installs the operating system on the workstation; performs division of a hard drive to the partitions; configures the BIOS; installs utilities and tools software; installs and configures the device drivers; performs a backup of hard drive; performs a copy of a physical machine to a virtual machine; protects computer, installs and configure antivirus software; communicates in English in an international team during work; uses vocational English vocabulary in the field of occupational tasks performer; uses technical documentation in a foreign language (English), uses of foreign sources of information; cooperates in an international team.)</a:t>
                      </a:r>
                      <a:endParaRPr lang="en-GB" sz="110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i="1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599551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en-US" sz="1100" b="1" i="1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 Narrow" panose="020B0606020202030204" pitchFamily="34" charset="0"/>
                          <a:ea typeface="MS Mincho"/>
                          <a:cs typeface="Times New Roman" panose="02020603050405020304" pitchFamily="18" charset="0"/>
                        </a:rPr>
                        <a:t>Exploitation, preservation and repair of computer and peripheral devices. </a:t>
                      </a:r>
                      <a:endParaRPr lang="en-GB" sz="110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  <a:latin typeface="Arial Narrow" panose="020B0606020202030204" pitchFamily="34" charset="0"/>
                          <a:ea typeface="MS Mincho"/>
                          <a:cs typeface="Times New Roman" panose="02020603050405020304" pitchFamily="18" charset="0"/>
                        </a:rPr>
                        <a:t>(tests and optimizes computer; locates and removes the errors of the operating system and applications; maintains computers, diagnoses and repairs computer hardware errors; diagnoses and repairs hard drives; diagnoses, maintains and repairs peripheral devices: laser and inkjet printers, multifunction devices; communicates in English while travelling in an international environment.)</a:t>
                      </a:r>
                      <a:endParaRPr lang="en-GB" sz="110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i="1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4570746" cy="5945691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7156302" y="152323"/>
            <a:ext cx="5035698" cy="819227"/>
            <a:chOff x="3578151" y="47586"/>
            <a:chExt cx="5035698" cy="819227"/>
          </a:xfrm>
        </p:grpSpPr>
        <p:pic>
          <p:nvPicPr>
            <p:cNvPr id="7" name="Obraz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az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0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390" y="95173"/>
            <a:ext cx="6321027" cy="819227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WNIOSKI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618226"/>
              </p:ext>
            </p:extLst>
          </p:nvPr>
        </p:nvGraphicFramePr>
        <p:xfrm>
          <a:off x="288758" y="1116264"/>
          <a:ext cx="11678653" cy="55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7263878" y="95173"/>
            <a:ext cx="5035698" cy="819227"/>
            <a:chOff x="3578151" y="47586"/>
            <a:chExt cx="5035698" cy="819227"/>
          </a:xfrm>
        </p:grpSpPr>
        <p:pic>
          <p:nvPicPr>
            <p:cNvPr id="5" name="Obraz 4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8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390" y="95173"/>
            <a:ext cx="6321027" cy="819227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WNIOSKI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774459"/>
              </p:ext>
            </p:extLst>
          </p:nvPr>
        </p:nvGraphicFramePr>
        <p:xfrm>
          <a:off x="288758" y="1116264"/>
          <a:ext cx="11678653" cy="55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7263878" y="95173"/>
            <a:ext cx="5035698" cy="819227"/>
            <a:chOff x="3578151" y="47586"/>
            <a:chExt cx="5035698" cy="819227"/>
          </a:xfrm>
        </p:grpSpPr>
        <p:pic>
          <p:nvPicPr>
            <p:cNvPr id="5" name="Obraz 4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0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C00000"/>
                </a:solidFill>
                <a:latin typeface="+mn-lt"/>
              </a:rPr>
              <a:t>DODATKOWE UPRAWNIENIA </a:t>
            </a:r>
            <a:r>
              <a:rPr lang="pl-PL" sz="2800" dirty="0">
                <a:solidFill>
                  <a:srgbClr val="C00000"/>
                </a:solidFill>
                <a:latin typeface="+mn-lt"/>
              </a:rPr>
              <a:t>I </a:t>
            </a:r>
            <a:r>
              <a:rPr lang="pl-PL" sz="2800" dirty="0" smtClean="0">
                <a:solidFill>
                  <a:srgbClr val="C00000"/>
                </a:solidFill>
                <a:latin typeface="+mn-lt"/>
              </a:rPr>
              <a:t>CERTYFIKATY…</a:t>
            </a:r>
            <a:endParaRPr lang="pl-PL" sz="2800" dirty="0">
              <a:latin typeface="+mn-lt"/>
            </a:endParaRPr>
          </a:p>
        </p:txBody>
      </p:sp>
      <p:pic>
        <p:nvPicPr>
          <p:cNvPr id="1026" name="Picture 2" descr="Lekarstw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0181"/>
            <a:ext cx="58625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712506" y="5961519"/>
            <a:ext cx="1314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rgbClr val="FFFFFF"/>
                </a:solidFill>
                <a:latin typeface="nimbussandeeregular"/>
                <a:hlinkClick r:id="rId3" tooltip="Lekarstwo"/>
              </a:rPr>
              <a:t>Lekarstwo</a:t>
            </a:r>
            <a:r>
              <a:rPr lang="pl-PL" sz="800" dirty="0">
                <a:solidFill>
                  <a:srgbClr val="A4A4A4"/>
                </a:solidFill>
                <a:latin typeface="nimbussandeeregular"/>
                <a:hlinkClick r:id="rId3" tooltip="Lekarstwo"/>
              </a:rPr>
              <a:t> / </a:t>
            </a:r>
            <a:r>
              <a:rPr lang="pl-PL" sz="800" dirty="0" err="1">
                <a:solidFill>
                  <a:srgbClr val="A4A4A4"/>
                </a:solidFill>
                <a:latin typeface="nimbussandeeregular"/>
                <a:hlinkClick r:id="rId3" tooltip="Lekarstwo"/>
              </a:rPr>
              <a:t>Shutterstock</a:t>
            </a:r>
            <a:endParaRPr lang="pl-PL" sz="800" dirty="0"/>
          </a:p>
        </p:txBody>
      </p:sp>
      <p:sp>
        <p:nvSpPr>
          <p:cNvPr id="5" name="Prostokąt 4"/>
          <p:cNvSpPr/>
          <p:nvPr/>
        </p:nvSpPr>
        <p:spPr>
          <a:xfrm rot="11638898" flipV="1">
            <a:off x="8594822" y="2310063"/>
            <a:ext cx="2758978" cy="10266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DZIĘKUJĘ ZA UWAGĘ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2602733"/>
              </p:ext>
            </p:extLst>
          </p:nvPr>
        </p:nvGraphicFramePr>
        <p:xfrm>
          <a:off x="1533183" y="1129554"/>
          <a:ext cx="8712968" cy="485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169894" y="2077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9" name="Grupa 8"/>
          <p:cNvGrpSpPr/>
          <p:nvPr/>
        </p:nvGrpSpPr>
        <p:grpSpPr>
          <a:xfrm>
            <a:off x="6793231" y="108462"/>
            <a:ext cx="5035698" cy="819227"/>
            <a:chOff x="3578151" y="47586"/>
            <a:chExt cx="5035698" cy="819227"/>
          </a:xfrm>
        </p:grpSpPr>
        <p:pic>
          <p:nvPicPr>
            <p:cNvPr id="4" name="Obraz 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Obraz 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8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960" y="1628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PYTANIA I DYLEMATY…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838864"/>
              </p:ext>
            </p:extLst>
          </p:nvPr>
        </p:nvGraphicFramePr>
        <p:xfrm>
          <a:off x="176463" y="1068138"/>
          <a:ext cx="11839074" cy="559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6979839" y="47047"/>
            <a:ext cx="5035698" cy="819227"/>
            <a:chOff x="3578151" y="47586"/>
            <a:chExt cx="5035698" cy="819227"/>
          </a:xfrm>
        </p:grpSpPr>
        <p:pic>
          <p:nvPicPr>
            <p:cNvPr id="5" name="Obraz 4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4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74812" y="503394"/>
            <a:ext cx="7100048" cy="791322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+mn-lt"/>
              </a:rPr>
              <a:t>			RYNEK KANDYDATA I UCZNIA   </a:t>
            </a:r>
            <a:br>
              <a:rPr lang="pl-PL" sz="2800" b="1" dirty="0" smtClean="0">
                <a:solidFill>
                  <a:srgbClr val="C00000"/>
                </a:solidFill>
                <a:latin typeface="+mn-lt"/>
              </a:rPr>
            </a:br>
            <a:endParaRPr lang="en-GB" sz="2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351261"/>
              </p:ext>
            </p:extLst>
          </p:nvPr>
        </p:nvGraphicFramePr>
        <p:xfrm>
          <a:off x="240631" y="1294716"/>
          <a:ext cx="11726779" cy="524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7156302" y="114046"/>
            <a:ext cx="5035698" cy="819227"/>
            <a:chOff x="3578151" y="47586"/>
            <a:chExt cx="5035698" cy="819227"/>
          </a:xfrm>
        </p:grpSpPr>
        <p:pic>
          <p:nvPicPr>
            <p:cNvPr id="5" name="Obraz 4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5752206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+mn-lt"/>
              </a:rPr>
              <a:t>RYNEK NAUCZYCIELA –  </a:t>
            </a:r>
            <a:r>
              <a:rPr lang="pl-PL" sz="2400" b="1" dirty="0" smtClean="0">
                <a:solidFill>
                  <a:srgbClr val="C00000"/>
                </a:solidFill>
              </a:rPr>
              <a:t>wyzwanie</a:t>
            </a:r>
            <a:r>
              <a:rPr lang="pl-PL" sz="2000" b="1" dirty="0" smtClean="0">
                <a:solidFill>
                  <a:srgbClr val="C00000"/>
                </a:solidFill>
                <a:latin typeface="+mn-lt"/>
              </a:rPr>
              <a:t>?</a:t>
            </a:r>
            <a:endParaRPr lang="en-GB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599769"/>
              </p:ext>
            </p:extLst>
          </p:nvPr>
        </p:nvGraphicFramePr>
        <p:xfrm>
          <a:off x="240631" y="1690688"/>
          <a:ext cx="11726779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7156302" y="208679"/>
            <a:ext cx="5035698" cy="819227"/>
            <a:chOff x="3578151" y="47586"/>
            <a:chExt cx="5035698" cy="819227"/>
          </a:xfrm>
        </p:grpSpPr>
        <p:pic>
          <p:nvPicPr>
            <p:cNvPr id="5" name="Obraz 4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az 5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676" y="1080186"/>
            <a:ext cx="7059706" cy="1008529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 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pl-PL" sz="2700" dirty="0" smtClean="0">
                <a:solidFill>
                  <a:srgbClr val="C00000"/>
                </a:solidFill>
                <a:latin typeface="+mn-lt"/>
              </a:rPr>
              <a:t>ZAKRES WYMAGAŃ DO UZYSKANIA CERTYFIKATU </a:t>
            </a:r>
            <a:br>
              <a:rPr lang="pl-PL" sz="2700" dirty="0" smtClean="0">
                <a:solidFill>
                  <a:srgbClr val="C00000"/>
                </a:solidFill>
                <a:latin typeface="+mn-lt"/>
              </a:rPr>
            </a:br>
            <a:r>
              <a:rPr lang="pl-PL" sz="2700" dirty="0" smtClean="0">
                <a:solidFill>
                  <a:srgbClr val="C00000"/>
                </a:solidFill>
                <a:latin typeface="+mn-lt"/>
              </a:rPr>
              <a:t>A EFEKTY KSZTAŁCENIA Z PODSTAWY PROGRAMOWEJ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834248"/>
              </p:ext>
            </p:extLst>
          </p:nvPr>
        </p:nvGraphicFramePr>
        <p:xfrm>
          <a:off x="391049" y="1779433"/>
          <a:ext cx="10682379" cy="479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7059707" y="41544"/>
            <a:ext cx="5035698" cy="819227"/>
            <a:chOff x="3578151" y="47586"/>
            <a:chExt cx="5035698" cy="819227"/>
          </a:xfrm>
        </p:grpSpPr>
        <p:pic>
          <p:nvPicPr>
            <p:cNvPr id="6" name="Obraz 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98177" y="780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CERTYFIKATY I ŚWIADECTWA</a:t>
            </a:r>
            <a:endParaRPr lang="en-GB" sz="2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68803"/>
              </p:ext>
            </p:extLst>
          </p:nvPr>
        </p:nvGraphicFramePr>
        <p:xfrm>
          <a:off x="242047" y="1690688"/>
          <a:ext cx="1169894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7059707" y="41544"/>
            <a:ext cx="5035698" cy="819227"/>
            <a:chOff x="3578151" y="47586"/>
            <a:chExt cx="5035698" cy="819227"/>
          </a:xfrm>
        </p:grpSpPr>
        <p:pic>
          <p:nvPicPr>
            <p:cNvPr id="6" name="Obraz 5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az 6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0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898" y="-21638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+mn-lt"/>
              </a:rPr>
              <a:t>CISCO</a:t>
            </a:r>
            <a:endParaRPr lang="en-GB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1" y="809231"/>
            <a:ext cx="8319341" cy="6048769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07" y="1119029"/>
            <a:ext cx="8145880" cy="5952463"/>
          </a:xfrm>
        </p:spPr>
      </p:pic>
      <p:grpSp>
        <p:nvGrpSpPr>
          <p:cNvPr id="6" name="Grupa 5"/>
          <p:cNvGrpSpPr/>
          <p:nvPr/>
        </p:nvGrpSpPr>
        <p:grpSpPr>
          <a:xfrm>
            <a:off x="7044007" y="231531"/>
            <a:ext cx="5035698" cy="819227"/>
            <a:chOff x="3578151" y="47586"/>
            <a:chExt cx="5035698" cy="819227"/>
          </a:xfrm>
        </p:grpSpPr>
        <p:pic>
          <p:nvPicPr>
            <p:cNvPr id="7" name="Obraz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72" y="47586"/>
              <a:ext cx="1021977" cy="81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az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151" y="47587"/>
              <a:ext cx="898487" cy="81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372612" y="249451"/>
              <a:ext cx="3446776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9975" algn="ctr"/>
                  <a:tab pos="405130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339975" algn="ctr"/>
                  <a:tab pos="4051300" algn="ctr"/>
                </a:tabLst>
              </a:pP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Zespó</a:t>
              </a: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ł Szkół Licealnych i Technicznych nr 1</a:t>
              </a:r>
              <a:b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pl-PL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02-520 Warszawa, ul. Wiśniowa 56</a:t>
              </a:r>
              <a:endParaRPr kumimoji="0" lang="pl-PL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9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1148</Words>
  <Application>Microsoft Office PowerPoint</Application>
  <PresentationFormat>Panoramiczny</PresentationFormat>
  <Paragraphs>184</Paragraphs>
  <Slides>23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Arial Narrow</vt:lpstr>
      <vt:lpstr>ArialMT</vt:lpstr>
      <vt:lpstr>Calibri</vt:lpstr>
      <vt:lpstr>Calibri Light</vt:lpstr>
      <vt:lpstr>MS Mincho</vt:lpstr>
      <vt:lpstr>nimbussandeeregular</vt:lpstr>
      <vt:lpstr>Times New Roman</vt:lpstr>
      <vt:lpstr>Wingdings</vt:lpstr>
      <vt:lpstr>Motyw pakietu Office</vt:lpstr>
      <vt:lpstr>„DZIAŁANIA SZKOŁY ZAWODOWEJ PODEJMOWANE  W CELU UZYSKIWANIA PRZEZ UCZNIÓW DODATKOWYCH UPRAWNIEŃ I CERTYFIKATÓW  – DOBRA PRAKTYKA” </vt:lpstr>
      <vt:lpstr>Prezentacja programu PowerPoint</vt:lpstr>
      <vt:lpstr>Prezentacja programu PowerPoint</vt:lpstr>
      <vt:lpstr>PYTANIA I DYLEMATY…</vt:lpstr>
      <vt:lpstr>   RYNEK KANDYDATA I UCZNIA    </vt:lpstr>
      <vt:lpstr>RYNEK NAUCZYCIELA –  wyzwanie?</vt:lpstr>
      <vt:lpstr>  ZAKRES WYMAGAŃ DO UZYSKANIA CERTYFIKATU  A EFEKTY KSZTAŁCENIA Z PODSTAWY PROGRAMOWEJ </vt:lpstr>
      <vt:lpstr>CERTYFIKATY I ŚWIADECTWA</vt:lpstr>
      <vt:lpstr>CISCO</vt:lpstr>
      <vt:lpstr>ECDL</vt:lpstr>
      <vt:lpstr>SEP 1KV</vt:lpstr>
      <vt:lpstr>SUSE  </vt:lpstr>
      <vt:lpstr>FCE       CAE</vt:lpstr>
      <vt:lpstr>CERTYFIKATY  </vt:lpstr>
      <vt:lpstr>  ZAKRES WYMAGAŃ DO UZYSKANIA CERTYFIKATU  A KOMPETENCJE NAUCZYCIELI </vt:lpstr>
      <vt:lpstr> SZKOŁA JAKO PARTNER INSTYTUCJI CERTYFIKUJĄCYCH PRZYKŁADY</vt:lpstr>
      <vt:lpstr>PARTNERZY</vt:lpstr>
      <vt:lpstr>ECVET- Europejski system akumulowania i przenoszenia osiągnięć    w kształceniu i szkoleniu zawodowym</vt:lpstr>
      <vt:lpstr>  ELEMENTY ECVET  </vt:lpstr>
      <vt:lpstr>EUROPASS      IWO</vt:lpstr>
      <vt:lpstr>WNIOSKI</vt:lpstr>
      <vt:lpstr>WNIOSKI</vt:lpstr>
      <vt:lpstr>DODATKOWE UPRAWNIENIA I CERTYFIKATY…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Slawomir Kasprzak</dc:creator>
  <cp:lastModifiedBy>Slawomir Kasprzak</cp:lastModifiedBy>
  <cp:revision>139</cp:revision>
  <dcterms:created xsi:type="dcterms:W3CDTF">2017-10-07T12:26:01Z</dcterms:created>
  <dcterms:modified xsi:type="dcterms:W3CDTF">2017-10-18T21:06:54Z</dcterms:modified>
</cp:coreProperties>
</file>