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handoutMasterIdLst>
    <p:handoutMasterId r:id="rId19"/>
  </p:handoutMasterIdLst>
  <p:sldIdLst>
    <p:sldId id="285" r:id="rId2"/>
    <p:sldId id="276" r:id="rId3"/>
    <p:sldId id="278" r:id="rId4"/>
    <p:sldId id="257" r:id="rId5"/>
    <p:sldId id="279" r:id="rId6"/>
    <p:sldId id="280" r:id="rId7"/>
    <p:sldId id="263" r:id="rId8"/>
    <p:sldId id="262" r:id="rId9"/>
    <p:sldId id="268" r:id="rId10"/>
    <p:sldId id="270" r:id="rId11"/>
    <p:sldId id="271" r:id="rId12"/>
    <p:sldId id="275" r:id="rId13"/>
    <p:sldId id="272" r:id="rId14"/>
    <p:sldId id="283" r:id="rId15"/>
    <p:sldId id="274" r:id="rId16"/>
    <p:sldId id="282" r:id="rId17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558" autoAdjust="0"/>
  </p:normalViewPr>
  <p:slideViewPr>
    <p:cSldViewPr>
      <p:cViewPr varScale="1">
        <p:scale>
          <a:sx n="87" d="100"/>
          <a:sy n="87" d="100"/>
        </p:scale>
        <p:origin x="14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36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D03C6-895E-4F9F-BFBE-9336F93EBC48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EEAC4-EB13-430A-B037-6E6AB217C1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23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19944-EB7E-4CE4-92F4-5E53789706A5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19156-6FE4-4E17-A858-1BE83BD99C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25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9156-6FE4-4E17-A858-1BE83BD99C9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863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000" baseline="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9156-6FE4-4E17-A858-1BE83BD99C9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769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9156-6FE4-4E17-A858-1BE83BD99C9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154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9156-6FE4-4E17-A858-1BE83BD99C9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9064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9156-6FE4-4E17-A858-1BE83BD99C9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150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9156-6FE4-4E17-A858-1BE83BD99C9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959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8050" y="581025"/>
            <a:ext cx="4972050" cy="3730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92696" y="4469581"/>
            <a:ext cx="5688632" cy="4896544"/>
          </a:xfrm>
        </p:spPr>
        <p:txBody>
          <a:bodyPr/>
          <a:lstStyle/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9156-6FE4-4E17-A858-1BE83BD99C90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0543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9156-6FE4-4E17-A858-1BE83BD99C9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52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20688" y="4613597"/>
            <a:ext cx="5486400" cy="482453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9156-6FE4-4E17-A858-1BE83BD99C9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06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42988" y="746125"/>
            <a:ext cx="4772025" cy="3579813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92696" y="4541589"/>
            <a:ext cx="5486400" cy="504056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9156-6FE4-4E17-A858-1BE83BD99C9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28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9156-6FE4-4E17-A858-1BE83BD99C9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23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724955"/>
            <a:ext cx="5486400" cy="4713177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904294" y="9430535"/>
            <a:ext cx="2971800" cy="497364"/>
          </a:xfrm>
        </p:spPr>
        <p:txBody>
          <a:bodyPr/>
          <a:lstStyle/>
          <a:p>
            <a:fld id="{97419156-6FE4-4E17-A858-1BE83BD99C90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454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613597"/>
            <a:ext cx="5486400" cy="4968552"/>
          </a:xfrm>
        </p:spPr>
        <p:txBody>
          <a:bodyPr/>
          <a:lstStyle/>
          <a:p>
            <a:endParaRPr lang="pl-PL" sz="24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86200" y="9449911"/>
            <a:ext cx="2971800" cy="497364"/>
          </a:xfrm>
        </p:spPr>
        <p:txBody>
          <a:bodyPr/>
          <a:lstStyle/>
          <a:p>
            <a:fld id="{97419156-6FE4-4E17-A858-1BE83BD99C9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35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9156-6FE4-4E17-A858-1BE83BD99C9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913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724956"/>
            <a:ext cx="5695528" cy="4476274"/>
          </a:xfrm>
        </p:spPr>
        <p:txBody>
          <a:bodyPr/>
          <a:lstStyle/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9156-6FE4-4E17-A858-1BE83BD99C9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743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9156-6FE4-4E17-A858-1BE83BD99C9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82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9D3C-0817-4EFC-97BA-9E7E0D74E524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A76-C76F-4B07-BA0B-D35C02930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34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9D3C-0817-4EFC-97BA-9E7E0D74E524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A76-C76F-4B07-BA0B-D35C02930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32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9D3C-0817-4EFC-97BA-9E7E0D74E524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A76-C76F-4B07-BA0B-D35C02930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81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9D3C-0817-4EFC-97BA-9E7E0D74E524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A76-C76F-4B07-BA0B-D35C02930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94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9D3C-0817-4EFC-97BA-9E7E0D74E524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A76-C76F-4B07-BA0B-D35C02930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66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9D3C-0817-4EFC-97BA-9E7E0D74E524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A76-C76F-4B07-BA0B-D35C02930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6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9D3C-0817-4EFC-97BA-9E7E0D74E524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A76-C76F-4B07-BA0B-D35C02930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86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9D3C-0817-4EFC-97BA-9E7E0D74E524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A76-C76F-4B07-BA0B-D35C02930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86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9D3C-0817-4EFC-97BA-9E7E0D74E524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A76-C76F-4B07-BA0B-D35C02930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2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9D3C-0817-4EFC-97BA-9E7E0D74E524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A76-C76F-4B07-BA0B-D35C02930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36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9D3C-0817-4EFC-97BA-9E7E0D74E524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EA76-C76F-4B07-BA0B-D35C02930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22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09D3C-0817-4EFC-97BA-9E7E0D74E524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EA76-C76F-4B07-BA0B-D35C02930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91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77" y="332656"/>
            <a:ext cx="5112568" cy="287582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755576" y="30689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Wprowadzenie do Scratch’a </a:t>
            </a:r>
            <a:endParaRPr lang="pl-PL" b="1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683569" y="4377498"/>
            <a:ext cx="7883406" cy="1944216"/>
          </a:xfrm>
        </p:spPr>
        <p:txBody>
          <a:bodyPr>
            <a:normAutofit fontScale="62500" lnSpcReduction="20000"/>
          </a:bodyPr>
          <a:lstStyle/>
          <a:p>
            <a:r>
              <a:rPr lang="pl-PL" sz="3500" dirty="0">
                <a:solidFill>
                  <a:schemeClr val="tx1"/>
                </a:solidFill>
              </a:rPr>
              <a:t>Scenariusz zajęć komputerowych </a:t>
            </a:r>
            <a:br>
              <a:rPr lang="pl-PL" sz="3500" dirty="0">
                <a:solidFill>
                  <a:schemeClr val="tx1"/>
                </a:solidFill>
              </a:rPr>
            </a:br>
            <a:r>
              <a:rPr lang="pl-PL" sz="3500" dirty="0">
                <a:solidFill>
                  <a:schemeClr val="tx1"/>
                </a:solidFill>
              </a:rPr>
              <a:t>w klasie II </a:t>
            </a:r>
            <a:endParaRPr lang="pl-PL" sz="3500" dirty="0" smtClean="0">
              <a:solidFill>
                <a:schemeClr val="tx1"/>
              </a:solidFill>
            </a:endParaRPr>
          </a:p>
          <a:p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3000" dirty="0" smtClean="0">
                <a:solidFill>
                  <a:schemeClr val="tx1"/>
                </a:solidFill>
              </a:rPr>
              <a:t>Małgorzata Tkacz-Rutkowska</a:t>
            </a:r>
          </a:p>
          <a:p>
            <a:r>
              <a:rPr lang="pl-PL" sz="3000" dirty="0" smtClean="0">
                <a:solidFill>
                  <a:schemeClr val="tx1"/>
                </a:solidFill>
              </a:rPr>
              <a:t>Szkoła Podstawowa nr 212</a:t>
            </a:r>
            <a:br>
              <a:rPr lang="pl-PL" sz="3000" dirty="0" smtClean="0">
                <a:solidFill>
                  <a:schemeClr val="tx1"/>
                </a:solidFill>
              </a:rPr>
            </a:br>
            <a:r>
              <a:rPr lang="pl-PL" sz="3000" dirty="0" smtClean="0">
                <a:solidFill>
                  <a:schemeClr val="tx1"/>
                </a:solidFill>
              </a:rPr>
              <a:t>im. Krystyny Krahelskiej w Warszawie</a:t>
            </a:r>
          </a:p>
          <a:p>
            <a:endParaRPr lang="pl-PL" sz="4000" dirty="0"/>
          </a:p>
        </p:txBody>
      </p:sp>
      <p:pic>
        <p:nvPicPr>
          <p:cNvPr id="1027" name="Picture 3" descr="F:\Z dysku D\strona o K Krahelskiej\212log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21" y="5157192"/>
            <a:ext cx="1008112" cy="11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Zabawy z bloczkami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Bloczki </a:t>
            </a:r>
            <a:r>
              <a:rPr lang="pl-PL" dirty="0"/>
              <a:t>WYGLĄDU</a:t>
            </a:r>
            <a:br>
              <a:rPr lang="pl-PL" dirty="0"/>
            </a:br>
            <a:r>
              <a:rPr lang="pl-PL" dirty="0"/>
              <a:t>Dodanie bloczka POWIEDZ 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40188" cy="1944216"/>
          </a:xfrm>
        </p:spPr>
      </p:pic>
      <p:pic>
        <p:nvPicPr>
          <p:cNvPr id="10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4039985" cy="2273531"/>
          </a:xfrm>
        </p:spPr>
      </p:pic>
      <p:pic>
        <p:nvPicPr>
          <p:cNvPr id="11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4039985" cy="3029989"/>
          </a:xfrm>
        </p:spPr>
      </p:pic>
      <p:pic>
        <p:nvPicPr>
          <p:cNvPr id="6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92339"/>
            <a:ext cx="933166" cy="9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Zabawy z bloczkami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Burza mózgów </a:t>
            </a:r>
            <a:r>
              <a:rPr lang="pl-PL" dirty="0" smtClean="0"/>
              <a:t>„Co zrobić, żeby kot mówił, co kilka kroków?”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2252987" cy="3951288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67" y="2760934"/>
            <a:ext cx="5055733" cy="3476378"/>
          </a:xfrm>
        </p:spPr>
      </p:pic>
      <p:pic>
        <p:nvPicPr>
          <p:cNvPr id="10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92339"/>
            <a:ext cx="933166" cy="9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Zabawy z bloczkami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Dodawanie kolejnych wypowiedzi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53" y="2868414"/>
            <a:ext cx="4451148" cy="2823925"/>
          </a:xfrm>
        </p:spPr>
      </p:pic>
      <p:pic>
        <p:nvPicPr>
          <p:cNvPr id="9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92339"/>
            <a:ext cx="933166" cy="9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471969" cy="3669853"/>
          </a:xfrm>
        </p:spPr>
      </p:pic>
    </p:spTree>
    <p:extLst>
      <p:ext uri="{BB962C8B-B14F-4D97-AF65-F5344CB8AC3E}">
        <p14:creationId xmlns:p14="http://schemas.microsoft.com/office/powerpoint/2010/main" val="18474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Zmiana wyglądu sceny i duszka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Dodanie </a:t>
            </a:r>
            <a:r>
              <a:rPr lang="pl-PL" dirty="0" smtClean="0"/>
              <a:t>tła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1656184" cy="2000326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Zmiana wielkości duszka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3177954"/>
            <a:ext cx="6419056" cy="3089210"/>
          </a:xfrm>
        </p:spPr>
      </p:pic>
      <p:pic>
        <p:nvPicPr>
          <p:cNvPr id="8" name="Symbol zastępczy zawartości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041775" cy="557801"/>
          </a:xfrm>
          <a:prstGeom prst="rect">
            <a:avLst/>
          </a:prstGeom>
        </p:spPr>
      </p:pic>
      <p:pic>
        <p:nvPicPr>
          <p:cNvPr id="11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92339"/>
            <a:ext cx="933166" cy="9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wyglądu sceny i duszka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4039985" cy="2335347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62350"/>
            <a:ext cx="4039985" cy="3029989"/>
          </a:xfrm>
        </p:spPr>
      </p:pic>
      <p:pic>
        <p:nvPicPr>
          <p:cNvPr id="11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92339"/>
            <a:ext cx="933166" cy="9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Podsumowanie </a:t>
            </a:r>
            <a:r>
              <a:rPr lang="pl-PL" dirty="0" smtClean="0"/>
              <a:t>lekcji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00050"/>
            <a:r>
              <a:rPr lang="pl-PL" dirty="0" smtClean="0"/>
              <a:t>Jak </a:t>
            </a:r>
            <a:r>
              <a:rPr lang="pl-PL" dirty="0"/>
              <a:t>uruchomić program </a:t>
            </a:r>
            <a:r>
              <a:rPr lang="pl-PL" dirty="0" err="1"/>
              <a:t>Scratch</a:t>
            </a:r>
            <a:r>
              <a:rPr lang="pl-PL" dirty="0"/>
              <a:t>?</a:t>
            </a:r>
            <a:endParaRPr lang="pl-PL" sz="1600" dirty="0"/>
          </a:p>
          <a:p>
            <a:pPr marL="400050"/>
            <a:r>
              <a:rPr lang="pl-PL" dirty="0"/>
              <a:t>Jak w programie nazywamy kotka?</a:t>
            </a:r>
            <a:endParaRPr lang="pl-PL" sz="1600" dirty="0"/>
          </a:p>
          <a:p>
            <a:pPr marL="400050"/>
            <a:r>
              <a:rPr lang="pl-PL" dirty="0" smtClean="0"/>
              <a:t>Gdzie </a:t>
            </a:r>
            <a:r>
              <a:rPr lang="pl-PL" dirty="0"/>
              <a:t>porusza się kotek?</a:t>
            </a:r>
            <a:endParaRPr lang="pl-PL" sz="1600" dirty="0"/>
          </a:p>
          <a:p>
            <a:pPr marL="400050"/>
            <a:r>
              <a:rPr lang="pl-PL" dirty="0" smtClean="0"/>
              <a:t>Jakie </a:t>
            </a:r>
            <a:r>
              <a:rPr lang="pl-PL" dirty="0"/>
              <a:t>bloczki poznaliśmy i jak działają?</a:t>
            </a:r>
            <a:endParaRPr lang="pl-PL" sz="1600" dirty="0"/>
          </a:p>
          <a:p>
            <a:pPr marL="400050"/>
            <a:r>
              <a:rPr lang="pl-PL" dirty="0"/>
              <a:t>Jak tworzymy </a:t>
            </a:r>
            <a:r>
              <a:rPr lang="pl-PL" dirty="0" smtClean="0"/>
              <a:t>skrypt kota, który chodzi i mówi?</a:t>
            </a:r>
            <a:endParaRPr lang="pl-PL" sz="1600" dirty="0"/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041775" cy="2720290"/>
          </a:xfrm>
        </p:spPr>
      </p:pic>
      <p:pic>
        <p:nvPicPr>
          <p:cNvPr id="8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92339"/>
            <a:ext cx="933166" cy="9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Grupa zaawansowana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Dodawanie dźwięku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Dodawanie drugiego duszka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  <p:pic>
        <p:nvPicPr>
          <p:cNvPr id="9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92339"/>
            <a:ext cx="933166" cy="9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Cele lekcji: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37106"/>
            <a:ext cx="8229600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sz="2000" b="1" i="1" dirty="0"/>
              <a:t>Uczniowie po zajęciach znają:</a:t>
            </a:r>
          </a:p>
          <a:p>
            <a:r>
              <a:rPr lang="pl-PL" sz="2000" dirty="0"/>
              <a:t>ikonę programu </a:t>
            </a:r>
            <a:r>
              <a:rPr lang="pl-PL" sz="2000" dirty="0" err="1"/>
              <a:t>Scratch</a:t>
            </a:r>
            <a:r>
              <a:rPr lang="pl-PL" sz="2000" dirty="0"/>
              <a:t>;</a:t>
            </a:r>
          </a:p>
          <a:p>
            <a:r>
              <a:rPr lang="pl-PL" sz="2000" dirty="0"/>
              <a:t>główne elementy programu: scenę, duszka;</a:t>
            </a:r>
          </a:p>
          <a:p>
            <a:pPr>
              <a:lnSpc>
                <a:spcPct val="120000"/>
              </a:lnSpc>
            </a:pPr>
            <a:r>
              <a:rPr lang="pl-PL" sz="2000" dirty="0"/>
              <a:t>podstawowe bloczki sterujące duszkiem.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2000" b="1" i="1" dirty="0"/>
              <a:t>Uczniowie po zajęciach potrafią: </a:t>
            </a:r>
            <a:endParaRPr lang="pl-PL" sz="2000" dirty="0"/>
          </a:p>
          <a:p>
            <a:r>
              <a:rPr lang="pl-PL" sz="2000" dirty="0"/>
              <a:t>uruchomić program;</a:t>
            </a:r>
          </a:p>
          <a:p>
            <a:r>
              <a:rPr lang="pl-PL" sz="2000" dirty="0"/>
              <a:t>uruchomić skrypty duszka;</a:t>
            </a:r>
          </a:p>
          <a:p>
            <a:r>
              <a:rPr lang="pl-PL" sz="2000" dirty="0"/>
              <a:t>wyszukać właściwy bloczek;</a:t>
            </a:r>
          </a:p>
          <a:p>
            <a:r>
              <a:rPr lang="pl-PL" sz="2000" dirty="0"/>
              <a:t>przyspieszyć/zwolnić ruch duszka;</a:t>
            </a:r>
          </a:p>
          <a:p>
            <a:r>
              <a:rPr lang="pl-PL" sz="2000" dirty="0"/>
              <a:t>ustalić ruch duszka „prawo-lewo”;</a:t>
            </a:r>
          </a:p>
          <a:p>
            <a:r>
              <a:rPr lang="pl-PL" sz="2000" dirty="0"/>
              <a:t>napisać prostą procedurę sterującą duszkiem;</a:t>
            </a:r>
          </a:p>
          <a:p>
            <a:r>
              <a:rPr lang="pl-PL" sz="2000" dirty="0"/>
              <a:t>zmodyfikować wcześniej stworzoną procedurę, zmienić tło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5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92339"/>
            <a:ext cx="933166" cy="9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ymbol zastępczy zawartości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82186"/>
            <a:ext cx="2674640" cy="20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68007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Tok zajęć dydaktycznych: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55109" y="3649365"/>
            <a:ext cx="4040188" cy="63976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l-PL" dirty="0"/>
              <a:t>Zabawa ruchowa „Jesteśmy robotami”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55109" y="4289127"/>
            <a:ext cx="4040188" cy="2092201"/>
          </a:xfrm>
        </p:spPr>
        <p:txBody>
          <a:bodyPr/>
          <a:lstStyle/>
          <a:p>
            <a:pPr marL="400050"/>
            <a:r>
              <a:rPr lang="pl-PL" dirty="0" smtClean="0"/>
              <a:t>Wykonywanie </a:t>
            </a:r>
            <a:r>
              <a:rPr lang="pl-PL" dirty="0"/>
              <a:t>poleceń nauczyciela;</a:t>
            </a:r>
          </a:p>
          <a:p>
            <a:pPr marL="400050"/>
            <a:r>
              <a:rPr lang="pl-PL" dirty="0"/>
              <a:t>Zabawa w parach – jedno dziecko jest robotem, drugie jest programistą</a:t>
            </a:r>
          </a:p>
          <a:p>
            <a:endParaRPr lang="pl-PL" dirty="0"/>
          </a:p>
        </p:txBody>
      </p:sp>
      <p:pic>
        <p:nvPicPr>
          <p:cNvPr id="9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01" y="7806591"/>
            <a:ext cx="933166" cy="9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Metody: </a:t>
            </a:r>
            <a:endParaRPr lang="pl-PL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67544" y="105273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0" dirty="0" smtClean="0"/>
              <a:t>Pogadanka połączona z burzą mózgów, ćwiczenia sterujące </a:t>
            </a:r>
            <a:br>
              <a:rPr lang="pl-PL" b="0" dirty="0" smtClean="0"/>
            </a:br>
            <a:r>
              <a:rPr lang="pl-PL" b="0" dirty="0" smtClean="0"/>
              <a:t>w parach, samodzielna praca przy komputerze </a:t>
            </a:r>
            <a:endParaRPr lang="pl-PL" sz="2000" b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63" y="3789363"/>
            <a:ext cx="3570723" cy="2519362"/>
          </a:xfrm>
        </p:spPr>
      </p:pic>
      <p:pic>
        <p:nvPicPr>
          <p:cNvPr id="11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92339"/>
            <a:ext cx="933166" cy="9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/>
              <a:t>Przedstawienie uczniom nowego programu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8109775" cy="639762"/>
          </a:xfrm>
        </p:spPr>
        <p:txBody>
          <a:bodyPr anchor="ctr">
            <a:normAutofit/>
          </a:bodyPr>
          <a:lstStyle/>
          <a:p>
            <a:pPr marL="0" lvl="1" algn="ctr"/>
            <a:r>
              <a:rPr lang="pl-PL" dirty="0"/>
              <a:t>Poznanie Kota </a:t>
            </a:r>
            <a:r>
              <a:rPr lang="pl-PL" dirty="0" err="1"/>
              <a:t>Scratch’a</a:t>
            </a:r>
            <a:r>
              <a:rPr lang="pl-PL" dirty="0"/>
              <a:t> i ikony </a:t>
            </a:r>
            <a:r>
              <a:rPr lang="pl-PL" dirty="0" smtClean="0"/>
              <a:t>programu   Omówienie przycisków.</a:t>
            </a:r>
            <a:endParaRPr lang="pl-PL" dirty="0"/>
          </a:p>
        </p:txBody>
      </p:sp>
      <p:sp>
        <p:nvSpPr>
          <p:cNvPr id="10" name="Symbol zastępczy zawartości 7"/>
          <p:cNvSpPr txBox="1">
            <a:spLocks/>
          </p:cNvSpPr>
          <p:nvPr/>
        </p:nvSpPr>
        <p:spPr>
          <a:xfrm>
            <a:off x="323528" y="4077072"/>
            <a:ext cx="4041775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/>
              <a:t>Uruchomienie programu;</a:t>
            </a:r>
          </a:p>
          <a:p>
            <a:r>
              <a:rPr lang="pl-PL" sz="2000" dirty="0" smtClean="0"/>
              <a:t>Poznanie elementów ekranu;</a:t>
            </a:r>
          </a:p>
          <a:p>
            <a:r>
              <a:rPr lang="pl-PL" sz="2000" dirty="0" smtClean="0"/>
              <a:t>Uruchomienie </a:t>
            </a:r>
            <a:r>
              <a:rPr lang="pl-PL" sz="2000" dirty="0"/>
              <a:t>i Zatrzymanie </a:t>
            </a:r>
            <a:r>
              <a:rPr lang="pl-PL" sz="2000" dirty="0" smtClean="0"/>
              <a:t>skryptów;</a:t>
            </a:r>
          </a:p>
          <a:p>
            <a:r>
              <a:rPr lang="pl-PL" sz="2000" dirty="0" smtClean="0"/>
              <a:t>Maksymalizacja sceny;</a:t>
            </a:r>
            <a:endParaRPr lang="pl-PL" sz="2000" dirty="0"/>
          </a:p>
          <a:p>
            <a:endParaRPr lang="pl-PL" sz="1600" dirty="0" smtClean="0"/>
          </a:p>
          <a:p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6344"/>
            <a:ext cx="3219450" cy="2028825"/>
          </a:xfrm>
        </p:spPr>
      </p:pic>
      <p:pic>
        <p:nvPicPr>
          <p:cNvPr id="13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80" y="2101428"/>
            <a:ext cx="4279900" cy="4279900"/>
          </a:xfrm>
        </p:spPr>
      </p:pic>
      <p:pic>
        <p:nvPicPr>
          <p:cNvPr id="11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92339"/>
            <a:ext cx="933166" cy="9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/>
              <a:t>Burza mózgów „Jak poruszyć kota</a:t>
            </a:r>
            <a:r>
              <a:rPr lang="pl-PL" dirty="0" smtClean="0"/>
              <a:t>?”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4040188" cy="3951288"/>
          </a:xfrm>
        </p:spPr>
        <p:txBody>
          <a:bodyPr>
            <a:normAutofit/>
          </a:bodyPr>
          <a:lstStyle/>
          <a:p>
            <a:r>
              <a:rPr lang="pl-PL" dirty="0" smtClean="0"/>
              <a:t>Swobodne wypowiedzi uczniów;</a:t>
            </a:r>
            <a:endParaRPr lang="pl-PL" sz="1600" dirty="0" smtClean="0"/>
          </a:p>
          <a:p>
            <a:r>
              <a:rPr lang="pl-PL" dirty="0" smtClean="0"/>
              <a:t>Odszukanie właściwego </a:t>
            </a:r>
            <a:r>
              <a:rPr lang="pl-PL" dirty="0"/>
              <a:t>bloczka</a:t>
            </a:r>
            <a:r>
              <a:rPr lang="pl-PL" dirty="0" smtClean="0"/>
              <a:t>;</a:t>
            </a:r>
          </a:p>
          <a:p>
            <a:r>
              <a:rPr lang="pl-PL" dirty="0" smtClean="0"/>
              <a:t>Przesuniecie  bloku z zasobnika i sprawdzenie działania;</a:t>
            </a:r>
          </a:p>
          <a:p>
            <a:r>
              <a:rPr lang="pl-PL" dirty="0" smtClean="0"/>
              <a:t>Zabawa ze zmianą </a:t>
            </a:r>
            <a:r>
              <a:rPr lang="pl-PL" dirty="0"/>
              <a:t>liczby </a:t>
            </a:r>
            <a:r>
              <a:rPr lang="pl-PL" dirty="0" smtClean="0"/>
              <a:t>kroków;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104456" cy="5121800"/>
          </a:xfrm>
        </p:spPr>
      </p:pic>
      <p:pic>
        <p:nvPicPr>
          <p:cNvPr id="10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92339"/>
            <a:ext cx="933166" cy="9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2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/>
              <a:t>Burza mózgów „Jak poruszyć kota</a:t>
            </a:r>
            <a:r>
              <a:rPr lang="pl-PL" dirty="0" smtClean="0"/>
              <a:t>?”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Dodanie kolejnych bloczków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 sz="1600" dirty="0"/>
          </a:p>
          <a:p>
            <a:endParaRPr lang="pl-PL" dirty="0"/>
          </a:p>
        </p:txBody>
      </p:sp>
      <p:pic>
        <p:nvPicPr>
          <p:cNvPr id="10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92339"/>
            <a:ext cx="933166" cy="9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marL="0" lvl="1"/>
            <a:r>
              <a:rPr lang="pl-PL" dirty="0"/>
              <a:t>Wprowadzenie bloku </a:t>
            </a:r>
            <a:br>
              <a:rPr lang="pl-PL" dirty="0"/>
            </a:br>
            <a:r>
              <a:rPr lang="pl-PL" dirty="0"/>
              <a:t>„jeżeli na brzegu, odbij się</a:t>
            </a:r>
            <a:r>
              <a:rPr lang="pl-PL" dirty="0" smtClean="0"/>
              <a:t>”</a:t>
            </a:r>
            <a:endParaRPr lang="pl-PL" dirty="0"/>
          </a:p>
        </p:txBody>
      </p:sp>
      <p:pic>
        <p:nvPicPr>
          <p:cNvPr id="12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3598"/>
            <a:ext cx="7560840" cy="4522641"/>
          </a:xfrm>
        </p:spPr>
      </p:pic>
    </p:spTree>
    <p:extLst>
      <p:ext uri="{BB962C8B-B14F-4D97-AF65-F5344CB8AC3E}">
        <p14:creationId xmlns:p14="http://schemas.microsoft.com/office/powerpoint/2010/main" val="20737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Burza mózgów „Jak poruszyć kota?”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Co się dzieje? </a:t>
            </a:r>
            <a:br>
              <a:rPr lang="pl-PL" dirty="0"/>
            </a:br>
            <a:r>
              <a:rPr lang="pl-PL" dirty="0"/>
              <a:t>Kot chodzi na głowie!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pPr marL="0" lvl="1"/>
            <a:r>
              <a:rPr lang="pl-PL" sz="1800" dirty="0" smtClean="0"/>
              <a:t>Ustalenie </a:t>
            </a:r>
            <a:r>
              <a:rPr lang="pl-PL" sz="1800" dirty="0"/>
              <a:t>stylu </a:t>
            </a:r>
            <a:r>
              <a:rPr lang="pl-PL" sz="1800" dirty="0" smtClean="0"/>
              <a:t>obrotu</a:t>
            </a:r>
            <a:endParaRPr lang="pl-PL" sz="1800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1" y="2192288"/>
            <a:ext cx="8195404" cy="3969425"/>
          </a:xfrm>
        </p:spPr>
      </p:pic>
      <p:pic>
        <p:nvPicPr>
          <p:cNvPr id="9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92339"/>
            <a:ext cx="933166" cy="9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Uruchomienie procedury </a:t>
            </a:r>
            <a:r>
              <a:rPr lang="pl-PL" dirty="0" smtClean="0"/>
              <a:t>sterującej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08331" y="1412776"/>
            <a:ext cx="4040188" cy="639762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Burza mózgów „Jak uruchomić program duszka na pełnej scenie</a:t>
            </a:r>
            <a:r>
              <a:rPr lang="pl-PL" dirty="0" smtClean="0"/>
              <a:t>?”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639762"/>
          </a:xfrm>
        </p:spPr>
        <p:txBody>
          <a:bodyPr>
            <a:noAutofit/>
          </a:bodyPr>
          <a:lstStyle/>
          <a:p>
            <a:r>
              <a:rPr lang="pl-PL" sz="2000" dirty="0"/>
              <a:t>Odszukanie i dodanie bloczka rozpoczęcia </a:t>
            </a:r>
            <a:r>
              <a:rPr lang="pl-PL" sz="2000" dirty="0" smtClean="0"/>
              <a:t>procedury</a:t>
            </a:r>
            <a:endParaRPr lang="pl-PL" sz="2000" dirty="0"/>
          </a:p>
        </p:txBody>
      </p:sp>
      <p:sp>
        <p:nvSpPr>
          <p:cNvPr id="12" name="Symbol zastępczy zawartości 6"/>
          <p:cNvSpPr txBox="1">
            <a:spLocks/>
          </p:cNvSpPr>
          <p:nvPr/>
        </p:nvSpPr>
        <p:spPr>
          <a:xfrm>
            <a:off x="395536" y="5445225"/>
            <a:ext cx="40401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8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92339"/>
            <a:ext cx="933166" cy="9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ymbol zastępczy zawartości 1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3" y="3135817"/>
            <a:ext cx="4040188" cy="3029488"/>
          </a:xfrm>
        </p:spPr>
      </p:pic>
      <p:pic>
        <p:nvPicPr>
          <p:cNvPr id="16" name="Symbol zastępczy zawartości 15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19" y="2174875"/>
            <a:ext cx="3846386" cy="3951288"/>
          </a:xfrm>
        </p:spPr>
      </p:pic>
    </p:spTree>
    <p:extLst>
      <p:ext uri="{BB962C8B-B14F-4D97-AF65-F5344CB8AC3E}">
        <p14:creationId xmlns:p14="http://schemas.microsoft.com/office/powerpoint/2010/main" val="29392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Zabawy z bloczkami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pl-PL" dirty="0"/>
              <a:t>Bloczki </a:t>
            </a:r>
            <a:r>
              <a:rPr lang="pl-PL" dirty="0" smtClean="0"/>
              <a:t>KONTROLI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t"/>
          <a:lstStyle/>
          <a:p>
            <a:r>
              <a:rPr lang="pl-PL" dirty="0" smtClean="0"/>
              <a:t>Dodanie bloczka ZAWSZE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086677" cy="4286912"/>
          </a:xfrm>
        </p:spPr>
      </p:pic>
      <p:pic>
        <p:nvPicPr>
          <p:cNvPr id="9" name="Picture 2" descr="F:\komputery 2014_15\programowanie konferencja 8 06 2016\kot Scrat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868" y="5517232"/>
            <a:ext cx="1102690" cy="11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320</Words>
  <Application>Microsoft Office PowerPoint</Application>
  <PresentationFormat>Pokaz na ekranie (4:3)</PresentationFormat>
  <Paragraphs>81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Motyw pakietu Office</vt:lpstr>
      <vt:lpstr>Prezentacja programu PowerPoint</vt:lpstr>
      <vt:lpstr>Cele lekcji: </vt:lpstr>
      <vt:lpstr>Tok zajęć dydaktycznych: </vt:lpstr>
      <vt:lpstr>Przedstawienie uczniom nowego programu:</vt:lpstr>
      <vt:lpstr>Burza mózgów „Jak poruszyć kota?”</vt:lpstr>
      <vt:lpstr>Burza mózgów „Jak poruszyć kota?”</vt:lpstr>
      <vt:lpstr>Burza mózgów „Jak poruszyć kota?”</vt:lpstr>
      <vt:lpstr>Uruchomienie procedury sterującej</vt:lpstr>
      <vt:lpstr>Zabawy z bloczkami</vt:lpstr>
      <vt:lpstr>Zabawy z bloczkami</vt:lpstr>
      <vt:lpstr>Zabawy z bloczkami</vt:lpstr>
      <vt:lpstr>Zabawy z bloczkami</vt:lpstr>
      <vt:lpstr>Zmiana wyglądu sceny i duszka</vt:lpstr>
      <vt:lpstr>Zmiana wyglądu sceny i duszka</vt:lpstr>
      <vt:lpstr>Podsumowanie lekcji</vt:lpstr>
      <vt:lpstr>Grupa zaawansowana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Romek</dc:creator>
  <cp:lastModifiedBy>Kornelia Szczepaniak</cp:lastModifiedBy>
  <cp:revision>71</cp:revision>
  <cp:lastPrinted>2016-06-02T19:55:52Z</cp:lastPrinted>
  <dcterms:created xsi:type="dcterms:W3CDTF">2016-05-29T09:51:52Z</dcterms:created>
  <dcterms:modified xsi:type="dcterms:W3CDTF">2016-06-16T10:25:09Z</dcterms:modified>
</cp:coreProperties>
</file>