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12" r:id="rId2"/>
    <p:sldId id="413" r:id="rId3"/>
    <p:sldId id="420" r:id="rId4"/>
    <p:sldId id="438" r:id="rId5"/>
    <p:sldId id="437" r:id="rId6"/>
    <p:sldId id="436" r:id="rId7"/>
  </p:sldIdLst>
  <p:sldSz cx="9144000" cy="6858000" type="screen4x3"/>
  <p:notesSz cx="6794500" cy="9931400"/>
  <p:defaultTextStyle>
    <a:defPPr>
      <a:defRPr lang="pl-PL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  <a:srgbClr val="E17000"/>
    <a:srgbClr val="CCFFFF"/>
    <a:srgbClr val="CCFF99"/>
    <a:srgbClr val="CCFFCC"/>
    <a:srgbClr val="FF0000"/>
    <a:srgbClr val="FFFF00"/>
    <a:srgbClr val="616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563" autoAdjust="0"/>
  </p:normalViewPr>
  <p:slideViewPr>
    <p:cSldViewPr>
      <p:cViewPr varScale="1">
        <p:scale>
          <a:sx n="70" d="100"/>
          <a:sy n="70" d="100"/>
        </p:scale>
        <p:origin x="10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0EC0C-C41F-4F14-BDFE-D436C56BE5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467E38-E2DB-4439-8F6F-938335B8D4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6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1 . Rozpoczęliśmy</a:t>
            </a:r>
            <a:r>
              <a:rPr lang="pl-PL" baseline="0" dirty="0" smtClean="0"/>
              <a:t>  w maju </a:t>
            </a:r>
            <a:r>
              <a:rPr lang="pl-PL" baseline="0" dirty="0" err="1" smtClean="0"/>
              <a:t>br</a:t>
            </a:r>
            <a:r>
              <a:rPr lang="pl-PL" baseline="0" dirty="0" smtClean="0"/>
              <a:t>, 8 czerwca odbyła się  wojewódzka konferencja poświęcona projektowi nowej podstawy programowej oraz wdrożeniu projektu MEN Programowanie w szkole . Rejestrację szkół do pilotażu zakończono w15 września 2016 r.</a:t>
            </a:r>
          </a:p>
          <a:p>
            <a:pPr marL="0" indent="0">
              <a:buFont typeface="+mj-lt"/>
              <a:buNone/>
            </a:pP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1290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Ad 2  zapraszam do napisania innowacji,</a:t>
            </a:r>
            <a:r>
              <a:rPr lang="pl-PL" baseline="0" dirty="0" smtClean="0"/>
              <a:t> która już nie wpisuje się w pilotaż ale ma też swoje zalety .</a:t>
            </a:r>
          </a:p>
          <a:p>
            <a:r>
              <a:rPr lang="pl-PL" baseline="0" dirty="0" smtClean="0"/>
              <a:t>Zajęcia pozalekcyjne,</a:t>
            </a:r>
          </a:p>
          <a:p>
            <a:r>
              <a:rPr lang="pl-PL" baseline="0" dirty="0" smtClean="0"/>
              <a:t>Krótszy czas realizacji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467E38-E2DB-4439-8F6F-938335B8D4C4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37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6AAA1-FB93-453B-854C-58EA4D88D41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0BA92-B8F2-4D16-A3B8-9590C85BD20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019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019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E1A9D-6883-4CA6-80DE-618DD65E15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66342-CC69-45C2-BAFB-2EE889177A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7438-B060-424B-97EA-9DB2B59EC0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D7007-36C6-4389-B4B1-7248F759C8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7749-70C6-4C79-A215-1FF1724856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6C4F-D3AE-4A1C-98B2-8FBA209B42B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B778D-1870-4997-A9C8-EBED3648B3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129C-F094-446F-B9AC-579700C1A5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1707-00F5-4BD1-9A6D-6B6CA4911A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REZENTACJA_SLAJDY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</a:t>
            </a:r>
            <a:br>
              <a:rPr lang="pl-PL" smtClean="0"/>
            </a:br>
            <a:r>
              <a:rPr lang="pl-PL" smtClean="0"/>
              <a:t>styl wzorca tytułu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86C8D3-AB36-40A3-8FFB-CB764977AD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2" name="Picture 10" descr="KIW_MEN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486025" y="6205538"/>
            <a:ext cx="419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616365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3200">
          <a:solidFill>
            <a:srgbClr val="61636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16365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16365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16365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16365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gramowanie.men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iizk.waw.pl/" TargetMode="External"/><Relationship Id="rId2" Type="http://schemas.openxmlformats.org/officeDocument/2006/relationships/hyperlink" Target="http://www.kuratorium.waw.pl/pl/edukacja-i-ksztalcenie/edukacja-informatyczna/programowanie-w-szkol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rbara.slomczynska@kuratorium.waw.p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8424936" cy="3744416"/>
          </a:xfrm>
        </p:spPr>
        <p:txBody>
          <a:bodyPr/>
          <a:lstStyle/>
          <a:p>
            <a:pPr>
              <a:defRPr/>
            </a:pPr>
            <a:r>
              <a:rPr lang="pl-PL" sz="2600" b="1" dirty="0">
                <a:solidFill>
                  <a:schemeClr val="tx1"/>
                </a:solidFill>
              </a:rPr>
              <a:t>Pilotażowe wdrożenie programowania w edukacji formalnej w oparciu o innowacje pedagogiczne </a:t>
            </a:r>
            <a:r>
              <a:rPr lang="pl-PL" sz="2600" b="1" dirty="0" smtClean="0">
                <a:solidFill>
                  <a:schemeClr val="tx1"/>
                </a:solidFill>
              </a:rPr>
              <a:t/>
            </a:r>
            <a:br>
              <a:rPr lang="pl-PL" sz="2600" b="1" dirty="0" smtClean="0">
                <a:solidFill>
                  <a:schemeClr val="tx1"/>
                </a:solidFill>
              </a:rPr>
            </a:br>
            <a:r>
              <a:rPr lang="pl-PL" sz="2600" b="1" dirty="0" smtClean="0">
                <a:solidFill>
                  <a:schemeClr val="tx1"/>
                </a:solidFill>
              </a:rPr>
              <a:t>w </a:t>
            </a:r>
            <a:r>
              <a:rPr lang="pl-PL" sz="2600" b="1" dirty="0">
                <a:solidFill>
                  <a:schemeClr val="tx1"/>
                </a:solidFill>
              </a:rPr>
              <a:t>szkołach - szkolenia realizowane w ramach projektu MEN</a:t>
            </a:r>
            <a:br>
              <a:rPr lang="pl-PL" sz="2600" b="1" dirty="0">
                <a:solidFill>
                  <a:schemeClr val="tx1"/>
                </a:solidFill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października 2016 roku</a:t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Ostrołęka</a:t>
            </a:r>
            <a:endParaRPr lang="pl-PL" sz="2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tekstu 9"/>
          <p:cNvSpPr>
            <a:spLocks noGrp="1"/>
          </p:cNvSpPr>
          <p:nvPr>
            <p:ph type="body" idx="1"/>
          </p:nvPr>
        </p:nvSpPr>
        <p:spPr>
          <a:xfrm>
            <a:off x="4067944" y="1988840"/>
            <a:ext cx="4964088" cy="1512168"/>
          </a:xfrm>
        </p:spPr>
        <p:txBody>
          <a:bodyPr/>
          <a:lstStyle/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  <a:p>
            <a:pPr algn="l"/>
            <a:endParaRPr lang="pl-PL" sz="1600" dirty="0" smtClean="0">
              <a:solidFill>
                <a:schemeClr val="tx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1520" y="2204864"/>
            <a:ext cx="835292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województwie mazowieckim – jak przebiegała rekrutacja i rejestracja,</a:t>
            </a:r>
          </a:p>
          <a:p>
            <a:pPr marL="457200" indent="-457200" algn="l">
              <a:spcAft>
                <a:spcPts val="600"/>
              </a:spcAft>
              <a:buFont typeface="+mj-lt"/>
              <a:buAutoNum type="arabicPeriod"/>
            </a:pPr>
            <a:r>
              <a:rPr lang="pl-PL" sz="2000" b="1" dirty="0" smtClean="0">
                <a:latin typeface="+mj-lt"/>
              </a:rPr>
              <a:t>Pilotaż w liczbach na dzień 23 września 2016 r.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 smtClean="0">
                <a:latin typeface="+mn-lt"/>
              </a:rPr>
              <a:t>Dane dotyczące innowacji oraz szkół biorących udział w pilotażu z terenu Delegatury Ostrołęka  </a:t>
            </a:r>
            <a:r>
              <a:rPr lang="pl-PL" b="1" dirty="0" smtClean="0">
                <a:latin typeface="+mj-lt"/>
              </a:rPr>
              <a:t>	</a:t>
            </a:r>
          </a:p>
          <a:p>
            <a:pPr algn="l"/>
            <a:endParaRPr lang="pl-PL" sz="2000" b="1" dirty="0" smtClean="0">
              <a:latin typeface="+mj-lt"/>
            </a:endParaRPr>
          </a:p>
          <a:p>
            <a:pPr algn="l"/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 smtClean="0">
              <a:latin typeface="+mj-lt"/>
            </a:endParaRPr>
          </a:p>
          <a:p>
            <a:pPr marL="457200" indent="-457200" algn="l">
              <a:buFont typeface="+mj-lt"/>
              <a:buAutoNum type="arabicPeriod"/>
            </a:pPr>
            <a:endParaRPr lang="pl-PL" sz="2000" b="1" dirty="0">
              <a:latin typeface="+mj-lt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832378" y="4653136"/>
            <a:ext cx="762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l-PL" b="1" dirty="0">
              <a:latin typeface="+mj-lt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36997"/>
              </p:ext>
            </p:extLst>
          </p:nvPr>
        </p:nvGraphicFramePr>
        <p:xfrm>
          <a:off x="438566" y="4351173"/>
          <a:ext cx="8415678" cy="2232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9050">
                  <a:extLst>
                    <a:ext uri="{9D8B030D-6E8A-4147-A177-3AD203B41FA5}">
                      <a16:colId xmlns:a16="http://schemas.microsoft.com/office/drawing/2014/main" val="1723281287"/>
                    </a:ext>
                  </a:extLst>
                </a:gridCol>
                <a:gridCol w="4236628">
                  <a:extLst>
                    <a:ext uri="{9D8B030D-6E8A-4147-A177-3AD203B41FA5}">
                      <a16:colId xmlns:a16="http://schemas.microsoft.com/office/drawing/2014/main" val="773164972"/>
                    </a:ext>
                  </a:extLst>
                </a:gridCol>
              </a:tblGrid>
              <a:tr h="5690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Delegatura w Ostrołęce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859281"/>
                  </a:ext>
                </a:extLst>
              </a:tr>
              <a:tr h="277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Liczba szkół ogółem: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pl-PL" sz="14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07675"/>
                  </a:ext>
                </a:extLst>
              </a:tr>
              <a:tr h="277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szkoły podstawowe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pl-PL" sz="14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048863"/>
                  </a:ext>
                </a:extLst>
              </a:tr>
              <a:tr h="277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gimnazja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l-PL" sz="14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173139"/>
                  </a:ext>
                </a:extLst>
              </a:tr>
              <a:tr h="277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licea ogólnokształcące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4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0890"/>
                  </a:ext>
                </a:extLst>
              </a:tr>
              <a:tr h="277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technika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4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71805"/>
                  </a:ext>
                </a:extLst>
              </a:tr>
              <a:tr h="277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szkoły zawodowe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l-PL" sz="1400" b="1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93222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12968" cy="4248472"/>
          </a:xfrm>
        </p:spPr>
        <p:txBody>
          <a:bodyPr/>
          <a:lstStyle/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algn="l"/>
            <a:endParaRPr lang="pl-PL" sz="1800" dirty="0">
              <a:solidFill>
                <a:schemeClr val="tx1"/>
              </a:solidFill>
            </a:endParaRPr>
          </a:p>
          <a:p>
            <a:pPr algn="l"/>
            <a:endParaRPr lang="pl-PL" sz="18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sz="1600" b="1" dirty="0" smtClean="0">
                <a:solidFill>
                  <a:schemeClr val="tx1"/>
                </a:solidFill>
              </a:rPr>
              <a:t>Dane </a:t>
            </a:r>
            <a:r>
              <a:rPr lang="pl-PL" sz="1600" b="1" dirty="0">
                <a:solidFill>
                  <a:schemeClr val="tx1"/>
                </a:solidFill>
              </a:rPr>
              <a:t>dotyczące </a:t>
            </a:r>
            <a:r>
              <a:rPr lang="pl-PL" sz="1600" b="1" dirty="0" smtClean="0">
                <a:solidFill>
                  <a:schemeClr val="tx1"/>
                </a:solidFill>
              </a:rPr>
              <a:t>innowacji z </a:t>
            </a:r>
            <a:r>
              <a:rPr lang="pl-PL" sz="1600" b="1" dirty="0">
                <a:solidFill>
                  <a:schemeClr val="tx1"/>
                </a:solidFill>
              </a:rPr>
              <a:t>województwa mazowieckiego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pl-PL" sz="1400" b="1" dirty="0" smtClean="0"/>
              <a:t> </a:t>
            </a:r>
          </a:p>
        </p:txBody>
      </p:sp>
      <p:sp>
        <p:nvSpPr>
          <p:cNvPr id="6" name="Prostokąt 5"/>
          <p:cNvSpPr/>
          <p:nvPr/>
        </p:nvSpPr>
        <p:spPr>
          <a:xfrm>
            <a:off x="179512" y="184482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Dane dotyczące </a:t>
            </a:r>
            <a:r>
              <a:rPr lang="pl-PL" b="1" dirty="0" smtClean="0">
                <a:latin typeface="+mn-lt"/>
              </a:rPr>
              <a:t>szkół </a:t>
            </a:r>
            <a:r>
              <a:rPr lang="pl-PL" b="1" dirty="0">
                <a:latin typeface="+mn-lt"/>
              </a:rPr>
              <a:t>biorących udział w pilotażu z </a:t>
            </a:r>
            <a:r>
              <a:rPr lang="pl-PL" b="1" dirty="0" smtClean="0">
                <a:latin typeface="+mn-lt"/>
              </a:rPr>
              <a:t>województwa mazowieckiego</a:t>
            </a:r>
            <a:endParaRPr lang="pl-PL" b="1" dirty="0">
              <a:latin typeface="+mn-lt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68280"/>
              </p:ext>
            </p:extLst>
          </p:nvPr>
        </p:nvGraphicFramePr>
        <p:xfrm>
          <a:off x="359532" y="4869160"/>
          <a:ext cx="8352928" cy="1873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890">
                  <a:extLst>
                    <a:ext uri="{9D8B030D-6E8A-4147-A177-3AD203B41FA5}">
                      <a16:colId xmlns:a16="http://schemas.microsoft.com/office/drawing/2014/main" val="1224413468"/>
                    </a:ext>
                  </a:extLst>
                </a:gridCol>
                <a:gridCol w="4205038">
                  <a:extLst>
                    <a:ext uri="{9D8B030D-6E8A-4147-A177-3AD203B41FA5}">
                      <a16:colId xmlns:a16="http://schemas.microsoft.com/office/drawing/2014/main" val="2257501682"/>
                    </a:ext>
                  </a:extLst>
                </a:gridCol>
              </a:tblGrid>
              <a:tr h="47772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73484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innowacji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</a:rPr>
                        <a:t>236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855214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153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610358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9626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49692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433443"/>
                  </a:ext>
                </a:extLst>
              </a:tr>
              <a:tr h="232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69595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002292"/>
              </p:ext>
            </p:extLst>
          </p:nvPr>
        </p:nvGraphicFramePr>
        <p:xfrm>
          <a:off x="359532" y="2564905"/>
          <a:ext cx="8316924" cy="1842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011">
                  <a:extLst>
                    <a:ext uri="{9D8B030D-6E8A-4147-A177-3AD203B41FA5}">
                      <a16:colId xmlns:a16="http://schemas.microsoft.com/office/drawing/2014/main" val="3891593461"/>
                    </a:ext>
                  </a:extLst>
                </a:gridCol>
                <a:gridCol w="4186913">
                  <a:extLst>
                    <a:ext uri="{9D8B030D-6E8A-4147-A177-3AD203B41FA5}">
                      <a16:colId xmlns:a16="http://schemas.microsoft.com/office/drawing/2014/main" val="2331484000"/>
                    </a:ext>
                  </a:extLst>
                </a:gridCol>
              </a:tblGrid>
              <a:tr h="4648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Województwo mazowieckie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091160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Liczba szkół ogółem: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198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99039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szkoły podstawowe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117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32226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gimnazja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50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247213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licea ogólnokształcące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19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08622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</a:rPr>
                        <a:t>technika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14137"/>
                  </a:ext>
                </a:extLst>
              </a:tr>
              <a:tr h="226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szkoły zawodowe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18885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916832"/>
            <a:ext cx="7772400" cy="838200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Co dalej?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755032"/>
            <a:ext cx="8712968" cy="2114128"/>
          </a:xfrm>
        </p:spPr>
        <p:txBody>
          <a:bodyPr/>
          <a:lstStyle/>
          <a:p>
            <a:pPr algn="l">
              <a:buAutoNum type="arabicPeriod"/>
            </a:pPr>
            <a:r>
              <a:rPr lang="pl-PL" sz="1800" dirty="0" smtClean="0"/>
              <a:t>Szkoły biorące udział w pilotażu,</a:t>
            </a:r>
          </a:p>
          <a:p>
            <a:pPr algn="l">
              <a:buAutoNum type="arabicPeriod"/>
            </a:pPr>
            <a:r>
              <a:rPr lang="pl-PL" sz="1800" dirty="0" smtClean="0"/>
              <a:t>Szkoły, które się nie zgłosiły do udziału w pilotażu.</a:t>
            </a:r>
          </a:p>
          <a:p>
            <a:pPr marL="0" indent="0" algn="l"/>
            <a:endParaRPr lang="pl-PL" sz="1800" dirty="0"/>
          </a:p>
          <a:p>
            <a:pPr marL="0" indent="0"/>
            <a:r>
              <a:rPr lang="pl-PL" sz="2400" dirty="0"/>
              <a:t>Co warto wiedzieć i gdzie szukać informacji </a:t>
            </a:r>
            <a:endParaRPr lang="pl-PL" sz="2400" dirty="0" smtClean="0"/>
          </a:p>
          <a:p>
            <a:pPr marL="0" indent="0" algn="l"/>
            <a:endParaRPr lang="pl-PL" sz="1800" dirty="0"/>
          </a:p>
          <a:p>
            <a:pPr algn="l">
              <a:buFont typeface="+mj-lt"/>
              <a:buAutoNum type="arabicPeriod"/>
            </a:pPr>
            <a:r>
              <a:rPr lang="pl-PL" sz="1800" dirty="0"/>
              <a:t>Centrum Projektów Polska Cyfrowa ogłosiła konkurs w ramach Działania 3.2 „Innowacyjne rozwiązania na rzecz aktywizacji cyfrowej”. Dotyczy on szkoleń dla nauczycieli klas I – III z terenów wiejskich i miejsko </a:t>
            </a:r>
            <a:r>
              <a:rPr lang="pl-PL" sz="1800" dirty="0" smtClean="0"/>
              <a:t>wiejskich, </a:t>
            </a:r>
            <a:endParaRPr lang="pl-PL" sz="1800" dirty="0"/>
          </a:p>
          <a:p>
            <a:pPr algn="l">
              <a:buFont typeface="+mj-lt"/>
              <a:buAutoNum type="arabicPeriod"/>
            </a:pPr>
            <a:endParaRPr lang="pl-PL" sz="1800" dirty="0" smtClean="0"/>
          </a:p>
          <a:p>
            <a:pPr algn="l">
              <a:buFont typeface="+mj-lt"/>
              <a:buAutoNum type="arabicPeriod"/>
            </a:pPr>
            <a:r>
              <a:rPr lang="pl-PL" sz="1800" dirty="0" smtClean="0"/>
              <a:t> </a:t>
            </a:r>
            <a:r>
              <a:rPr lang="pl-PL" sz="1800" dirty="0">
                <a:hlinkClick r:id="rId3"/>
              </a:rPr>
              <a:t>http://programowanie.men.gov.pl</a:t>
            </a:r>
            <a:r>
              <a:rPr lang="pl-PL" sz="1800" dirty="0" smtClean="0">
                <a:hlinkClick r:id="rId3"/>
              </a:rPr>
              <a:t>/</a:t>
            </a:r>
            <a:r>
              <a:rPr lang="pl-PL" sz="1800" dirty="0" smtClean="0"/>
              <a:t> portal dla nauczycieli uruchomiony przez Ministerstwo Edukacji Narodowej,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66342-CC69-45C2-BAFB-2EE889177AA7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1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6832"/>
            <a:ext cx="7772400" cy="4560168"/>
          </a:xfrm>
        </p:spPr>
        <p:txBody>
          <a:bodyPr/>
          <a:lstStyle/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rgbClr val="0070C0"/>
              </a:solidFill>
              <a:hlinkClick r:id="rId2"/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pl-PL" sz="1800" dirty="0">
                <a:solidFill>
                  <a:schemeClr val="tx1"/>
                </a:solidFill>
                <a:hlinkClick r:id="rId2"/>
              </a:rPr>
              <a:t>://www.kuratorium.waw.pl/pl/edukacja-i-ksztalcenie/edukacja-informatyczna/programowanie-w-szkole</a:t>
            </a:r>
            <a:r>
              <a:rPr lang="pl-PL" sz="1800" dirty="0">
                <a:solidFill>
                  <a:schemeClr val="tx1"/>
                </a:solidFill>
              </a:rPr>
              <a:t> - strona przygotowana dla mazowieckich nauczycieli przez Kuratorium Oświaty w </a:t>
            </a:r>
            <a:r>
              <a:rPr lang="pl-PL" sz="1800" dirty="0" smtClean="0">
                <a:solidFill>
                  <a:schemeClr val="tx1"/>
                </a:solidFill>
              </a:rPr>
              <a:t> </a:t>
            </a:r>
            <a:r>
              <a:rPr lang="pl-PL" sz="1800" dirty="0">
                <a:solidFill>
                  <a:schemeClr val="tx1"/>
                </a:solidFill>
              </a:rPr>
              <a:t>Warszawie</a:t>
            </a:r>
            <a:r>
              <a:rPr lang="pl-PL" sz="1800" dirty="0" smtClean="0">
                <a:solidFill>
                  <a:schemeClr val="tx1"/>
                </a:solidFill>
              </a:rPr>
              <a:t>,</a:t>
            </a:r>
            <a:endParaRPr lang="pl-PL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endParaRPr lang="pl-PL" sz="1800" dirty="0" smtClean="0">
              <a:hlinkClick r:id="rId3"/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dirty="0" smtClean="0">
                <a:hlinkClick r:id="rId3"/>
              </a:rPr>
              <a:t>http</a:t>
            </a:r>
            <a:r>
              <a:rPr lang="pl-PL" sz="1800" dirty="0">
                <a:hlinkClick r:id="rId3"/>
              </a:rPr>
              <a:t>://www.oeiizk.waw.pl</a:t>
            </a:r>
            <a:r>
              <a:rPr lang="pl-PL" sz="1800" dirty="0" smtClean="0">
                <a:hlinkClick r:id="rId3"/>
              </a:rPr>
              <a:t>/</a:t>
            </a:r>
            <a:r>
              <a:rPr lang="pl-PL" sz="1800" dirty="0" smtClean="0"/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strona Ośrodka Edukacji </a:t>
            </a:r>
            <a:r>
              <a:rPr lang="pl-PL" sz="1800" smtClean="0">
                <a:solidFill>
                  <a:schemeClr val="tx1"/>
                </a:solidFill>
              </a:rPr>
              <a:t>Informatycznej </a:t>
            </a:r>
            <a:br>
              <a:rPr lang="pl-PL" sz="1800" smtClean="0">
                <a:solidFill>
                  <a:schemeClr val="tx1"/>
                </a:solidFill>
              </a:rPr>
            </a:br>
            <a:r>
              <a:rPr lang="pl-PL" sz="1800" smtClean="0">
                <a:solidFill>
                  <a:schemeClr val="tx1"/>
                </a:solidFill>
              </a:rPr>
              <a:t>i </a:t>
            </a:r>
            <a:r>
              <a:rPr lang="pl-PL" sz="1800" dirty="0" smtClean="0">
                <a:solidFill>
                  <a:schemeClr val="tx1"/>
                </a:solidFill>
              </a:rPr>
              <a:t>Zastosowań Komputerów w Warszawie, </a:t>
            </a:r>
          </a:p>
          <a:p>
            <a:pPr algn="l">
              <a:buFont typeface="+mj-lt"/>
              <a:buAutoNum type="arabicPeriod" startAt="3"/>
            </a:pPr>
            <a:endParaRPr lang="pl-PL" sz="1800" dirty="0" smtClean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r>
              <a:rPr lang="pl-PL" sz="1800" dirty="0" smtClean="0">
                <a:solidFill>
                  <a:schemeClr val="tx1"/>
                </a:solidFill>
              </a:rPr>
              <a:t>Dane kontaktowe do wojewódzkiego koordynatora innowacji w edukacji Barbara Słomczyńska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>
                <a:hlinkClick r:id="rId4"/>
              </a:rPr>
              <a:t>barbara.slomczynska@kuratorium.waw.pl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>
                <a:solidFill>
                  <a:schemeClr val="tx1"/>
                </a:solidFill>
              </a:rPr>
              <a:t>tel. 22 551-24-34  </a:t>
            </a:r>
            <a:endParaRPr lang="pl-PL" sz="1800" dirty="0">
              <a:solidFill>
                <a:schemeClr val="tx1"/>
              </a:solidFill>
            </a:endParaRPr>
          </a:p>
          <a:p>
            <a:pPr algn="l">
              <a:buFont typeface="+mj-lt"/>
              <a:buAutoNum type="arabicPeriod" startAt="3"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66342-CC69-45C2-BAFB-2EE889177AA7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14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3356992"/>
            <a:ext cx="8496944" cy="432048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>Dziękuję z uwagę </a:t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sz="3200" dirty="0">
                <a:solidFill>
                  <a:schemeClr val="tx1"/>
                </a:solidFill>
              </a:rPr>
              <a:t/>
            </a:r>
            <a:br>
              <a:rPr lang="pl-PL" sz="3200" dirty="0">
                <a:solidFill>
                  <a:schemeClr val="tx1"/>
                </a:solidFill>
              </a:rPr>
            </a:br>
            <a:r>
              <a:rPr lang="pl-PL" sz="3200" dirty="0" smtClean="0">
                <a:solidFill>
                  <a:schemeClr val="tx1"/>
                </a:solidFill>
              </a:rPr>
              <a:t/>
            </a:r>
            <a:br>
              <a:rPr lang="pl-PL" sz="3200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Barbara Słomczyńska </a:t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>wojewódzki koordynator </a:t>
            </a:r>
            <a:r>
              <a:rPr lang="pl-PL" dirty="0" smtClean="0">
                <a:solidFill>
                  <a:schemeClr val="tx1"/>
                </a:solidFill>
              </a:rPr>
              <a:t>do spraw innowacji w edukacji </a:t>
            </a:r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12173</TotalTime>
  <Words>288</Words>
  <Application>Microsoft Office PowerPoint</Application>
  <PresentationFormat>Pokaz na ekranie (4:3)</PresentationFormat>
  <Paragraphs>85</Paragraphs>
  <Slides>6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Projekt domyślny</vt:lpstr>
      <vt:lpstr>Pilotażowe wdrożenie programowania w edukacji formalnej w oparciu o innowacje pedagogiczne  w szkołach - szkolenia realizowane w ramach projektu MEN   26 października 2016 roku  Ostrołęka</vt:lpstr>
      <vt:lpstr>Prezentacja programu PowerPoint</vt:lpstr>
      <vt:lpstr>Prezentacja programu PowerPoint</vt:lpstr>
      <vt:lpstr>Co dalej?</vt:lpstr>
      <vt:lpstr>Prezentacja programu PowerPoint</vt:lpstr>
      <vt:lpstr> Dziękuję z uwagę    Barbara Słomczyńska  wojewódzki koordynator do spraw innowacji w edukacji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w.filipkowski</dc:creator>
  <cp:lastModifiedBy>Barbara Słomczyńska</cp:lastModifiedBy>
  <cp:revision>425</cp:revision>
  <cp:lastPrinted>2011-08-16T13:38:42Z</cp:lastPrinted>
  <dcterms:created xsi:type="dcterms:W3CDTF">2009-10-06T10:26:15Z</dcterms:created>
  <dcterms:modified xsi:type="dcterms:W3CDTF">2016-10-24T08:21:20Z</dcterms:modified>
</cp:coreProperties>
</file>